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4"/>
  </p:sldMasterIdLst>
  <p:notesMasterIdLst>
    <p:notesMasterId r:id="rId5"/>
  </p:notesMasterIdLst>
  <p:sldIdLst>
    <p:sldId id="256" r:id="rId6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GoogleSlidesCustomDataVersion2">
      <go:slidesCustomData xmlns:go="http://customooxmlschemas.google.com/" r:id="rId7" roundtripDataSignature="AMtx7mii1wUCxedPnKL5Zf5PEK/XePP6J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customschemas.google.com/relationships/presentationmetadata" Target="meta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g1efd1bf967a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82" name="Google Shape;82;g1efd1bf967a_0_0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3"/>
          <p:cNvSpPr txBox="1"/>
          <p:nvPr>
            <p:ph type="ctrTitle"/>
          </p:nvPr>
        </p:nvSpPr>
        <p:spPr>
          <a:xfrm>
            <a:off x="685800" y="1597819"/>
            <a:ext cx="7772400" cy="1102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3"/>
          <p:cNvSpPr txBox="1"/>
          <p:nvPr>
            <p:ph idx="1" type="subTitle"/>
          </p:nvPr>
        </p:nvSpPr>
        <p:spPr>
          <a:xfrm>
            <a:off x="1371600" y="2914650"/>
            <a:ext cx="6400800" cy="1314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14" name="Google Shape;14;p3"/>
          <p:cNvSpPr txBox="1"/>
          <p:nvPr>
            <p:ph idx="10" type="dt"/>
          </p:nvPr>
        </p:nvSpPr>
        <p:spPr>
          <a:xfrm>
            <a:off x="457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3"/>
          <p:cNvSpPr txBox="1"/>
          <p:nvPr>
            <p:ph idx="11" type="ftr"/>
          </p:nvPr>
        </p:nvSpPr>
        <p:spPr>
          <a:xfrm>
            <a:off x="3124200" y="4767263"/>
            <a:ext cx="2895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3"/>
          <p:cNvSpPr txBox="1"/>
          <p:nvPr>
            <p:ph idx="12" type="sldNum"/>
          </p:nvPr>
        </p:nvSpPr>
        <p:spPr>
          <a:xfrm>
            <a:off x="6553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2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2"/>
          <p:cNvSpPr txBox="1"/>
          <p:nvPr>
            <p:ph idx="1" type="body"/>
          </p:nvPr>
        </p:nvSpPr>
        <p:spPr>
          <a:xfrm rot="5400000">
            <a:off x="2874749" y="-1217400"/>
            <a:ext cx="3394500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12"/>
          <p:cNvSpPr txBox="1"/>
          <p:nvPr>
            <p:ph idx="10" type="dt"/>
          </p:nvPr>
        </p:nvSpPr>
        <p:spPr>
          <a:xfrm>
            <a:off x="457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2"/>
          <p:cNvSpPr txBox="1"/>
          <p:nvPr>
            <p:ph idx="11" type="ftr"/>
          </p:nvPr>
        </p:nvSpPr>
        <p:spPr>
          <a:xfrm>
            <a:off x="3124200" y="4767263"/>
            <a:ext cx="2895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2"/>
          <p:cNvSpPr txBox="1"/>
          <p:nvPr>
            <p:ph idx="12" type="sldNum"/>
          </p:nvPr>
        </p:nvSpPr>
        <p:spPr>
          <a:xfrm>
            <a:off x="6553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3"/>
          <p:cNvSpPr txBox="1"/>
          <p:nvPr>
            <p:ph type="title"/>
          </p:nvPr>
        </p:nvSpPr>
        <p:spPr>
          <a:xfrm rot="5400000">
            <a:off x="5463749" y="1371628"/>
            <a:ext cx="4388700" cy="20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3"/>
          <p:cNvSpPr txBox="1"/>
          <p:nvPr>
            <p:ph idx="1" type="body"/>
          </p:nvPr>
        </p:nvSpPr>
        <p:spPr>
          <a:xfrm rot="5400000">
            <a:off x="1272750" y="-609571"/>
            <a:ext cx="4388700" cy="6019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13"/>
          <p:cNvSpPr txBox="1"/>
          <p:nvPr>
            <p:ph idx="10" type="dt"/>
          </p:nvPr>
        </p:nvSpPr>
        <p:spPr>
          <a:xfrm>
            <a:off x="457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3"/>
          <p:cNvSpPr txBox="1"/>
          <p:nvPr>
            <p:ph idx="11" type="ftr"/>
          </p:nvPr>
        </p:nvSpPr>
        <p:spPr>
          <a:xfrm>
            <a:off x="3124200" y="4767263"/>
            <a:ext cx="2895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13"/>
          <p:cNvSpPr txBox="1"/>
          <p:nvPr>
            <p:ph idx="12" type="sldNum"/>
          </p:nvPr>
        </p:nvSpPr>
        <p:spPr>
          <a:xfrm>
            <a:off x="6553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4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" type="body"/>
          </p:nvPr>
        </p:nvSpPr>
        <p:spPr>
          <a:xfrm>
            <a:off x="457200" y="1200150"/>
            <a:ext cx="8229600" cy="339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0" name="Google Shape;20;p4"/>
          <p:cNvSpPr txBox="1"/>
          <p:nvPr>
            <p:ph idx="10" type="dt"/>
          </p:nvPr>
        </p:nvSpPr>
        <p:spPr>
          <a:xfrm>
            <a:off x="457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4"/>
          <p:cNvSpPr txBox="1"/>
          <p:nvPr>
            <p:ph idx="11" type="ftr"/>
          </p:nvPr>
        </p:nvSpPr>
        <p:spPr>
          <a:xfrm>
            <a:off x="3124200" y="4767263"/>
            <a:ext cx="2895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4"/>
          <p:cNvSpPr txBox="1"/>
          <p:nvPr>
            <p:ph idx="12" type="sldNum"/>
          </p:nvPr>
        </p:nvSpPr>
        <p:spPr>
          <a:xfrm>
            <a:off x="6553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5"/>
          <p:cNvSpPr txBox="1"/>
          <p:nvPr>
            <p:ph type="title"/>
          </p:nvPr>
        </p:nvSpPr>
        <p:spPr>
          <a:xfrm>
            <a:off x="722313" y="3305175"/>
            <a:ext cx="7772400" cy="1021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b="1" sz="4000" cap="none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5"/>
          <p:cNvSpPr txBox="1"/>
          <p:nvPr>
            <p:ph idx="1" type="body"/>
          </p:nvPr>
        </p:nvSpPr>
        <p:spPr>
          <a:xfrm>
            <a:off x="722313" y="2180035"/>
            <a:ext cx="7772400" cy="11250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26" name="Google Shape;26;p5"/>
          <p:cNvSpPr txBox="1"/>
          <p:nvPr>
            <p:ph idx="10" type="dt"/>
          </p:nvPr>
        </p:nvSpPr>
        <p:spPr>
          <a:xfrm>
            <a:off x="457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5"/>
          <p:cNvSpPr txBox="1"/>
          <p:nvPr>
            <p:ph idx="11" type="ftr"/>
          </p:nvPr>
        </p:nvSpPr>
        <p:spPr>
          <a:xfrm>
            <a:off x="3124200" y="4767263"/>
            <a:ext cx="2895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5"/>
          <p:cNvSpPr txBox="1"/>
          <p:nvPr>
            <p:ph idx="12" type="sldNum"/>
          </p:nvPr>
        </p:nvSpPr>
        <p:spPr>
          <a:xfrm>
            <a:off x="6553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6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6"/>
          <p:cNvSpPr txBox="1"/>
          <p:nvPr>
            <p:ph idx="1" type="body"/>
          </p:nvPr>
        </p:nvSpPr>
        <p:spPr>
          <a:xfrm>
            <a:off x="457200" y="1200150"/>
            <a:ext cx="4038600" cy="339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32" name="Google Shape;32;p6"/>
          <p:cNvSpPr txBox="1"/>
          <p:nvPr>
            <p:ph idx="2" type="body"/>
          </p:nvPr>
        </p:nvSpPr>
        <p:spPr>
          <a:xfrm>
            <a:off x="4648200" y="1200150"/>
            <a:ext cx="4038600" cy="339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33" name="Google Shape;33;p6"/>
          <p:cNvSpPr txBox="1"/>
          <p:nvPr>
            <p:ph idx="10" type="dt"/>
          </p:nvPr>
        </p:nvSpPr>
        <p:spPr>
          <a:xfrm>
            <a:off x="457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6"/>
          <p:cNvSpPr txBox="1"/>
          <p:nvPr>
            <p:ph idx="11" type="ftr"/>
          </p:nvPr>
        </p:nvSpPr>
        <p:spPr>
          <a:xfrm>
            <a:off x="3124200" y="4767263"/>
            <a:ext cx="2895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6"/>
          <p:cNvSpPr txBox="1"/>
          <p:nvPr>
            <p:ph idx="12" type="sldNum"/>
          </p:nvPr>
        </p:nvSpPr>
        <p:spPr>
          <a:xfrm>
            <a:off x="6553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7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7"/>
          <p:cNvSpPr txBox="1"/>
          <p:nvPr>
            <p:ph idx="1" type="body"/>
          </p:nvPr>
        </p:nvSpPr>
        <p:spPr>
          <a:xfrm>
            <a:off x="457200" y="1151335"/>
            <a:ext cx="4040100" cy="479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39" name="Google Shape;39;p7"/>
          <p:cNvSpPr txBox="1"/>
          <p:nvPr>
            <p:ph idx="2" type="body"/>
          </p:nvPr>
        </p:nvSpPr>
        <p:spPr>
          <a:xfrm>
            <a:off x="457200" y="1631156"/>
            <a:ext cx="4040100" cy="2963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40" name="Google Shape;40;p7"/>
          <p:cNvSpPr txBox="1"/>
          <p:nvPr>
            <p:ph idx="3" type="body"/>
          </p:nvPr>
        </p:nvSpPr>
        <p:spPr>
          <a:xfrm>
            <a:off x="4645025" y="1151335"/>
            <a:ext cx="4041900" cy="479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1" name="Google Shape;41;p7"/>
          <p:cNvSpPr txBox="1"/>
          <p:nvPr>
            <p:ph idx="4" type="body"/>
          </p:nvPr>
        </p:nvSpPr>
        <p:spPr>
          <a:xfrm>
            <a:off x="4645025" y="1631156"/>
            <a:ext cx="4041900" cy="2963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42" name="Google Shape;42;p7"/>
          <p:cNvSpPr txBox="1"/>
          <p:nvPr>
            <p:ph idx="10" type="dt"/>
          </p:nvPr>
        </p:nvSpPr>
        <p:spPr>
          <a:xfrm>
            <a:off x="457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7"/>
          <p:cNvSpPr txBox="1"/>
          <p:nvPr>
            <p:ph idx="11" type="ftr"/>
          </p:nvPr>
        </p:nvSpPr>
        <p:spPr>
          <a:xfrm>
            <a:off x="3124200" y="4767263"/>
            <a:ext cx="2895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7"/>
          <p:cNvSpPr txBox="1"/>
          <p:nvPr>
            <p:ph idx="12" type="sldNum"/>
          </p:nvPr>
        </p:nvSpPr>
        <p:spPr>
          <a:xfrm>
            <a:off x="6553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8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8"/>
          <p:cNvSpPr txBox="1"/>
          <p:nvPr>
            <p:ph idx="10" type="dt"/>
          </p:nvPr>
        </p:nvSpPr>
        <p:spPr>
          <a:xfrm>
            <a:off x="457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8"/>
          <p:cNvSpPr txBox="1"/>
          <p:nvPr>
            <p:ph idx="11" type="ftr"/>
          </p:nvPr>
        </p:nvSpPr>
        <p:spPr>
          <a:xfrm>
            <a:off x="3124200" y="4767263"/>
            <a:ext cx="2895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8"/>
          <p:cNvSpPr txBox="1"/>
          <p:nvPr>
            <p:ph idx="12" type="sldNum"/>
          </p:nvPr>
        </p:nvSpPr>
        <p:spPr>
          <a:xfrm>
            <a:off x="6553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9"/>
          <p:cNvSpPr txBox="1"/>
          <p:nvPr>
            <p:ph idx="10" type="dt"/>
          </p:nvPr>
        </p:nvSpPr>
        <p:spPr>
          <a:xfrm>
            <a:off x="457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9"/>
          <p:cNvSpPr txBox="1"/>
          <p:nvPr>
            <p:ph idx="11" type="ftr"/>
          </p:nvPr>
        </p:nvSpPr>
        <p:spPr>
          <a:xfrm>
            <a:off x="3124200" y="4767263"/>
            <a:ext cx="2895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9"/>
          <p:cNvSpPr txBox="1"/>
          <p:nvPr>
            <p:ph idx="12" type="sldNum"/>
          </p:nvPr>
        </p:nvSpPr>
        <p:spPr>
          <a:xfrm>
            <a:off x="6553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0"/>
          <p:cNvSpPr txBox="1"/>
          <p:nvPr>
            <p:ph type="title"/>
          </p:nvPr>
        </p:nvSpPr>
        <p:spPr>
          <a:xfrm>
            <a:off x="457200" y="204788"/>
            <a:ext cx="3008400" cy="8715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10"/>
          <p:cNvSpPr txBox="1"/>
          <p:nvPr>
            <p:ph idx="1" type="body"/>
          </p:nvPr>
        </p:nvSpPr>
        <p:spPr>
          <a:xfrm>
            <a:off x="3575050" y="204788"/>
            <a:ext cx="5111700" cy="4389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indent="-381000" lvl="2" marL="1371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indent="-355600" lvl="4" marL="22860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indent="-355600" lvl="5" marL="27432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57" name="Google Shape;57;p10"/>
          <p:cNvSpPr txBox="1"/>
          <p:nvPr>
            <p:ph idx="2" type="body"/>
          </p:nvPr>
        </p:nvSpPr>
        <p:spPr>
          <a:xfrm>
            <a:off x="457200" y="1076325"/>
            <a:ext cx="3008400" cy="3518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58" name="Google Shape;58;p10"/>
          <p:cNvSpPr txBox="1"/>
          <p:nvPr>
            <p:ph idx="10" type="dt"/>
          </p:nvPr>
        </p:nvSpPr>
        <p:spPr>
          <a:xfrm>
            <a:off x="457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10"/>
          <p:cNvSpPr txBox="1"/>
          <p:nvPr>
            <p:ph idx="11" type="ftr"/>
          </p:nvPr>
        </p:nvSpPr>
        <p:spPr>
          <a:xfrm>
            <a:off x="3124200" y="4767263"/>
            <a:ext cx="2895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0"/>
          <p:cNvSpPr txBox="1"/>
          <p:nvPr>
            <p:ph idx="12" type="sldNum"/>
          </p:nvPr>
        </p:nvSpPr>
        <p:spPr>
          <a:xfrm>
            <a:off x="6553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1"/>
          <p:cNvSpPr txBox="1"/>
          <p:nvPr>
            <p:ph type="title"/>
          </p:nvPr>
        </p:nvSpPr>
        <p:spPr>
          <a:xfrm>
            <a:off x="1792288" y="3600450"/>
            <a:ext cx="5486400" cy="4251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1"/>
          <p:cNvSpPr/>
          <p:nvPr>
            <p:ph idx="2" type="pic"/>
          </p:nvPr>
        </p:nvSpPr>
        <p:spPr>
          <a:xfrm>
            <a:off x="1792288" y="459581"/>
            <a:ext cx="5486400" cy="3086100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1"/>
          <p:cNvSpPr txBox="1"/>
          <p:nvPr>
            <p:ph idx="1" type="body"/>
          </p:nvPr>
        </p:nvSpPr>
        <p:spPr>
          <a:xfrm>
            <a:off x="1792288" y="4025504"/>
            <a:ext cx="5486400" cy="603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65" name="Google Shape;65;p11"/>
          <p:cNvSpPr txBox="1"/>
          <p:nvPr>
            <p:ph idx="10" type="dt"/>
          </p:nvPr>
        </p:nvSpPr>
        <p:spPr>
          <a:xfrm>
            <a:off x="457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1"/>
          <p:cNvSpPr txBox="1"/>
          <p:nvPr>
            <p:ph idx="11" type="ftr"/>
          </p:nvPr>
        </p:nvSpPr>
        <p:spPr>
          <a:xfrm>
            <a:off x="3124200" y="4767263"/>
            <a:ext cx="2895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1"/>
          <p:cNvSpPr txBox="1"/>
          <p:nvPr>
            <p:ph idx="12" type="sldNum"/>
          </p:nvPr>
        </p:nvSpPr>
        <p:spPr>
          <a:xfrm>
            <a:off x="6553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p2"/>
          <p:cNvSpPr txBox="1"/>
          <p:nvPr>
            <p:ph idx="1" type="body"/>
          </p:nvPr>
        </p:nvSpPr>
        <p:spPr>
          <a:xfrm>
            <a:off x="457200" y="1200150"/>
            <a:ext cx="8229600" cy="339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06400" lvl="1" marL="91440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2"/>
          <p:cNvSpPr txBox="1"/>
          <p:nvPr>
            <p:ph idx="10" type="dt"/>
          </p:nvPr>
        </p:nvSpPr>
        <p:spPr>
          <a:xfrm>
            <a:off x="457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2"/>
          <p:cNvSpPr txBox="1"/>
          <p:nvPr>
            <p:ph idx="11" type="ftr"/>
          </p:nvPr>
        </p:nvSpPr>
        <p:spPr>
          <a:xfrm>
            <a:off x="3124200" y="4767263"/>
            <a:ext cx="2895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2"/>
          <p:cNvSpPr txBox="1"/>
          <p:nvPr>
            <p:ph idx="12" type="sldNum"/>
          </p:nvPr>
        </p:nvSpPr>
        <p:spPr>
          <a:xfrm>
            <a:off x="6553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6.png"/><Relationship Id="rId4" Type="http://schemas.openxmlformats.org/officeDocument/2006/relationships/image" Target="../media/image4.png"/><Relationship Id="rId10" Type="http://schemas.openxmlformats.org/officeDocument/2006/relationships/image" Target="../media/image8.jpg"/><Relationship Id="rId9" Type="http://schemas.openxmlformats.org/officeDocument/2006/relationships/image" Target="../media/image1.png"/><Relationship Id="rId5" Type="http://schemas.openxmlformats.org/officeDocument/2006/relationships/image" Target="../media/image2.jpg"/><Relationship Id="rId6" Type="http://schemas.openxmlformats.org/officeDocument/2006/relationships/image" Target="../media/image5.png"/><Relationship Id="rId7" Type="http://schemas.openxmlformats.org/officeDocument/2006/relationships/image" Target="../media/image3.png"/><Relationship Id="rId8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g1efd1bf967a_0_0"/>
          <p:cNvSpPr txBox="1"/>
          <p:nvPr/>
        </p:nvSpPr>
        <p:spPr>
          <a:xfrm>
            <a:off x="210900" y="893435"/>
            <a:ext cx="4853100" cy="1816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-3048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</a:pPr>
            <a:r>
              <a:rPr lang="en-US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Our objective is to find a use for natural UV protection in Shinorine for sunscreen. We plan to use Golden Gate or Gibson Assembly and induce the genes responsible with a T7 promoter for plasmid creation.</a:t>
            </a:r>
            <a:endParaRPr b="0" i="0" sz="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048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Char char="•"/>
            </a:pPr>
            <a:r>
              <a:rPr lang="en-US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We expect to extract a useful </a:t>
            </a:r>
            <a:r>
              <a:rPr lang="en-US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bacterium that displays proper production of the Sinorine genes.</a:t>
            </a:r>
            <a:endParaRPr b="0" i="0" sz="1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5" name="Google Shape;85;g1efd1bf967a_0_0"/>
          <p:cNvSpPr txBox="1"/>
          <p:nvPr/>
        </p:nvSpPr>
        <p:spPr>
          <a:xfrm>
            <a:off x="5307807" y="2964275"/>
            <a:ext cx="3582300" cy="1246800"/>
          </a:xfrm>
          <a:prstGeom prst="rect">
            <a:avLst/>
          </a:prstGeom>
          <a:solidFill>
            <a:schemeClr val="lt1"/>
          </a:solidFill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i="1" lang="en-US" sz="15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We’d like to transform a sample of E.Coli BL21(DE3) with the Nostoc punctiforme, purify the AVA protein, and then have a sunscreen-like substance for use in facemasks.</a:t>
            </a:r>
            <a:endParaRPr b="0" i="0" sz="15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6" name="Google Shape;86;g1efd1bf967a_0_0"/>
          <p:cNvSpPr txBox="1"/>
          <p:nvPr/>
        </p:nvSpPr>
        <p:spPr>
          <a:xfrm>
            <a:off x="5525275" y="1426338"/>
            <a:ext cx="3364800" cy="1169700"/>
          </a:xfrm>
          <a:prstGeom prst="rect">
            <a:avLst/>
          </a:prstGeom>
          <a:solidFill>
            <a:schemeClr val="lt1"/>
          </a:solidFill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i="1" lang="en-US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 Nostoc punctiforme will be inserted into a pET 18 vector in order to produce the AVA_3855 protein, producing shinorine which is a substance </a:t>
            </a:r>
            <a:r>
              <a:rPr i="1" lang="en-US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that</a:t>
            </a:r>
            <a:r>
              <a:rPr i="1" lang="en-US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can absorb UV rays.</a:t>
            </a:r>
            <a:endParaRPr b="0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7" name="Google Shape;87;g1efd1bf967a_0_0"/>
          <p:cNvSpPr txBox="1"/>
          <p:nvPr/>
        </p:nvSpPr>
        <p:spPr>
          <a:xfrm>
            <a:off x="6648540" y="750179"/>
            <a:ext cx="2300100" cy="585000"/>
          </a:xfrm>
          <a:prstGeom prst="rect">
            <a:avLst/>
          </a:prstGeom>
          <a:noFill/>
          <a:ln cap="flat" cmpd="sng" w="9525">
            <a:solidFill>
              <a:srgbClr val="00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-US" sz="13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***Include a 1-minute audio file embedded in the slide***</a:t>
            </a:r>
            <a:endParaRPr b="0" i="0" sz="13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8" name="Google Shape;88;g1efd1bf967a_0_0"/>
          <p:cNvSpPr txBox="1"/>
          <p:nvPr/>
        </p:nvSpPr>
        <p:spPr>
          <a:xfrm>
            <a:off x="2172225" y="22625"/>
            <a:ext cx="6971700" cy="800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b="1" lang="en-US" sz="1000">
                <a:solidFill>
                  <a:schemeClr val="dk1"/>
                </a:solidFill>
              </a:rPr>
              <a:t>Genetic Engineering of E.Coli BL21(DE3) for Sustainable Shinorine-Based UV Protection</a:t>
            </a:r>
            <a:endParaRPr b="1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n-US" sz="1000">
                <a:solidFill>
                  <a:schemeClr val="dk1"/>
                </a:solidFill>
              </a:rPr>
              <a:t>Eli Andry</a:t>
            </a: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, Samved Gazzala, Hannah Hagen, Saranya Mekala, Aarav Patel, Vibhi </a:t>
            </a:r>
            <a:r>
              <a:rPr lang="en-US" sz="1000">
                <a:solidFill>
                  <a:schemeClr val="dk1"/>
                </a:solidFill>
              </a:rPr>
              <a:t>Rathor, Prabha Sigamani, Mateusz Skoplak, Claire Wright, Yue Zhang,</a:t>
            </a: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000">
                <a:solidFill>
                  <a:schemeClr val="dk1"/>
                </a:solidFill>
              </a:rPr>
              <a:t>Stephen Nelson (Teacher)</a:t>
            </a: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, </a:t>
            </a:r>
            <a:r>
              <a:rPr lang="en-US" sz="1000">
                <a:solidFill>
                  <a:schemeClr val="dk1"/>
                </a:solidFill>
              </a:rPr>
              <a:t>Rebecca C. Meyer, PhD (Mentor-MIT)</a:t>
            </a:r>
            <a:endParaRPr b="0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n-US" sz="1000">
                <a:solidFill>
                  <a:schemeClr val="dk1"/>
                </a:solidFill>
              </a:rPr>
              <a:t>North Forsyth High School</a:t>
            </a: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, </a:t>
            </a:r>
            <a:r>
              <a:rPr lang="en-US" sz="1000">
                <a:solidFill>
                  <a:schemeClr val="dk1"/>
                </a:solidFill>
              </a:rPr>
              <a:t>Cumming</a:t>
            </a: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, </a:t>
            </a:r>
            <a:r>
              <a:rPr lang="en-US" sz="1000">
                <a:solidFill>
                  <a:schemeClr val="dk1"/>
                </a:solidFill>
              </a:rPr>
              <a:t>Georgia</a:t>
            </a: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, </a:t>
            </a:r>
            <a:r>
              <a:rPr lang="en-US" sz="1000">
                <a:solidFill>
                  <a:schemeClr val="dk1"/>
                </a:solidFill>
              </a:rPr>
              <a:t>USA</a:t>
            </a:r>
            <a:endParaRPr b="0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89" name="Google Shape;89;g1efd1bf967a_0_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48225" y="98825"/>
            <a:ext cx="1889469" cy="653199"/>
          </a:xfrm>
          <a:prstGeom prst="rect">
            <a:avLst/>
          </a:prstGeom>
          <a:noFill/>
          <a:ln>
            <a:noFill/>
          </a:ln>
        </p:spPr>
      </p:pic>
      <p:pic>
        <p:nvPicPr>
          <p:cNvPr id="90" name="Google Shape;90;g1efd1bf967a_0_0"/>
          <p:cNvPicPr preferRelativeResize="0"/>
          <p:nvPr/>
        </p:nvPicPr>
        <p:blipFill rotWithShape="1">
          <a:blip r:embed="rId4">
            <a:alphaModFix/>
          </a:blip>
          <a:srcRect b="5634" l="0" r="0" t="12351"/>
          <a:stretch/>
        </p:blipFill>
        <p:spPr>
          <a:xfrm>
            <a:off x="4067803" y="4646046"/>
            <a:ext cx="1338175" cy="346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91" name="Google Shape;91;g1efd1bf967a_0_0"/>
          <p:cNvPicPr preferRelativeResize="0"/>
          <p:nvPr/>
        </p:nvPicPr>
        <p:blipFill rotWithShape="1">
          <a:blip r:embed="rId5">
            <a:alphaModFix/>
          </a:blip>
          <a:srcRect b="22358" l="9561" r="11287" t="25825"/>
          <a:stretch/>
        </p:blipFill>
        <p:spPr>
          <a:xfrm>
            <a:off x="2668248" y="4571170"/>
            <a:ext cx="1221698" cy="421453"/>
          </a:xfrm>
          <a:prstGeom prst="rect">
            <a:avLst/>
          </a:prstGeom>
          <a:noFill/>
          <a:ln>
            <a:noFill/>
          </a:ln>
        </p:spPr>
      </p:pic>
      <p:pic>
        <p:nvPicPr>
          <p:cNvPr id="92" name="Google Shape;92;g1efd1bf967a_0_0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7736992" y="4571148"/>
            <a:ext cx="1057473" cy="421475"/>
          </a:xfrm>
          <a:prstGeom prst="rect">
            <a:avLst/>
          </a:prstGeom>
          <a:noFill/>
          <a:ln>
            <a:noFill/>
          </a:ln>
        </p:spPr>
      </p:pic>
      <p:pic>
        <p:nvPicPr>
          <p:cNvPr id="93" name="Google Shape;93;g1efd1bf967a_0_0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2076714" y="4557103"/>
            <a:ext cx="410122" cy="421497"/>
          </a:xfrm>
          <a:prstGeom prst="rect">
            <a:avLst/>
          </a:prstGeom>
          <a:noFill/>
          <a:ln>
            <a:noFill/>
          </a:ln>
        </p:spPr>
      </p:pic>
      <p:pic>
        <p:nvPicPr>
          <p:cNvPr id="94" name="Google Shape;94;g1efd1bf967a_0_0"/>
          <p:cNvPicPr preferRelativeResize="0"/>
          <p:nvPr/>
        </p:nvPicPr>
        <p:blipFill rotWithShape="1">
          <a:blip r:embed="rId8">
            <a:alphaModFix/>
          </a:blip>
          <a:srcRect b="0" l="-2051" r="0" t="0"/>
          <a:stretch/>
        </p:blipFill>
        <p:spPr>
          <a:xfrm>
            <a:off x="513116" y="4571170"/>
            <a:ext cx="1307868" cy="421453"/>
          </a:xfrm>
          <a:prstGeom prst="rect">
            <a:avLst/>
          </a:prstGeom>
          <a:noFill/>
          <a:ln>
            <a:noFill/>
          </a:ln>
        </p:spPr>
      </p:pic>
      <p:pic>
        <p:nvPicPr>
          <p:cNvPr id="95" name="Google Shape;95;g1efd1bf967a_0_0"/>
          <p:cNvPicPr preferRelativeResize="0"/>
          <p:nvPr/>
        </p:nvPicPr>
        <p:blipFill rotWithShape="1">
          <a:blip r:embed="rId9">
            <a:alphaModFix/>
          </a:blip>
          <a:srcRect b="0" l="0" r="0" t="0"/>
          <a:stretch/>
        </p:blipFill>
        <p:spPr>
          <a:xfrm>
            <a:off x="5583835" y="4608608"/>
            <a:ext cx="1901251" cy="421475"/>
          </a:xfrm>
          <a:prstGeom prst="rect">
            <a:avLst/>
          </a:prstGeom>
          <a:noFill/>
          <a:ln>
            <a:noFill/>
          </a:ln>
        </p:spPr>
      </p:pic>
      <p:pic>
        <p:nvPicPr>
          <p:cNvPr id="96" name="Google Shape;96;g1efd1bf967a_0_0"/>
          <p:cNvPicPr preferRelativeResize="0"/>
          <p:nvPr/>
        </p:nvPicPr>
        <p:blipFill rotWithShape="1">
          <a:blip r:embed="rId10">
            <a:alphaModFix/>
          </a:blip>
          <a:srcRect b="0" l="21734" r="0" t="0"/>
          <a:stretch/>
        </p:blipFill>
        <p:spPr>
          <a:xfrm rot="-5400000">
            <a:off x="1570679" y="2146763"/>
            <a:ext cx="1756702" cy="288182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2012-12-18T02:56:35Z</dcterms:created>
  <dc:creator>Christopher Voigt</dc:creator>
</cp:coreProperties>
</file>