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gZWzAjwFdA+XkmusYTGVVFZz6z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3.png"/><Relationship Id="rId13" Type="http://schemas.openxmlformats.org/officeDocument/2006/relationships/image" Target="../media/image12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7.jpg"/><Relationship Id="rId15" Type="http://schemas.openxmlformats.org/officeDocument/2006/relationships/image" Target="../media/image1.png"/><Relationship Id="rId14" Type="http://schemas.openxmlformats.org/officeDocument/2006/relationships/hyperlink" Target="http://drive.google.com/file/d/1n6tIrU8AKDyvYCEsd5EdY_HTwiF-3f1F/view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7425" y="508000"/>
            <a:ext cx="3160350" cy="228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9561" r="11287" t="0"/>
          <a:stretch/>
        </p:blipFill>
        <p:spPr>
          <a:xfrm>
            <a:off x="2307400" y="6072636"/>
            <a:ext cx="1139400" cy="7541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0275" y="1114000"/>
            <a:ext cx="6102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project aims to improve open wound healing for patients by simultaneously producing fibronectin and fibrinogen via </a:t>
            </a:r>
            <a:r>
              <a:rPr b="0" i="1" lang="en-U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Escherichia coli </a:t>
            </a:r>
            <a:r>
              <a:rPr b="0" i="0" lang="en-U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wound application. 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plan involves transforming the plasmid pETFN-OI666 into the</a:t>
            </a:r>
            <a:r>
              <a:rPr b="0" i="1" lang="en-U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E. coli </a:t>
            </a:r>
            <a:r>
              <a:rPr b="0" i="0" lang="en-US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strain BL21, constructing a bacterial strain that produces fibronectin, fibrinogen, and thrombin in vitro. 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00" y="320301"/>
            <a:ext cx="1966800" cy="67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-12346" l="0" r="0" t="12349"/>
          <a:stretch/>
        </p:blipFill>
        <p:spPr>
          <a:xfrm>
            <a:off x="3496913" y="6325625"/>
            <a:ext cx="1376675" cy="43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18275" y="6262005"/>
            <a:ext cx="1307675" cy="56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 b="20019" l="76024" r="4299" t="0"/>
          <a:stretch/>
        </p:blipFill>
        <p:spPr>
          <a:xfrm>
            <a:off x="234850" y="6196988"/>
            <a:ext cx="1307684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38452" y="6211827"/>
            <a:ext cx="839077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03150" y="6168762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43975" y="6168750"/>
            <a:ext cx="56197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443763" y="396500"/>
            <a:ext cx="84243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500" lIns="58500" spcFirstLastPara="1" rIns="58500" wrap="square" tIns="58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8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Wound Healing Enhancement Using Recombinant Extracellular Matrix Proteins Produced by </a:t>
            </a:r>
            <a:r>
              <a:rPr b="1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Escherichia coli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0" lang="en-US" sz="18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Zhongchen Cai, Chun Chan, Ruiwen Wang, Xinyu You, Dr. Beth Pethel, Joe Switzer (MIT)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 Reserve Academy, Hudson, OH, USA</a:t>
            </a:r>
            <a:endParaRPr b="0" i="0" sz="81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6183367" y="2724498"/>
            <a:ext cx="2797901" cy="3367518"/>
            <a:chOff x="26220925" y="2980129"/>
            <a:chExt cx="8019205" cy="8730925"/>
          </a:xfrm>
        </p:grpSpPr>
        <p:sp>
          <p:nvSpPr>
            <p:cNvPr id="96" name="Google Shape;96;p1"/>
            <p:cNvSpPr/>
            <p:nvPr/>
          </p:nvSpPr>
          <p:spPr>
            <a:xfrm>
              <a:off x="28298562" y="3043096"/>
              <a:ext cx="1488000" cy="627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27524482" y="3888147"/>
              <a:ext cx="1488000" cy="627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28215043" y="5072853"/>
              <a:ext cx="1488000" cy="627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28215043" y="6641423"/>
              <a:ext cx="1488000" cy="627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28869851" y="8572440"/>
              <a:ext cx="603000" cy="384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6220925" y="2980129"/>
              <a:ext cx="8019205" cy="87309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102" name="Google Shape;102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809" y="2717925"/>
            <a:ext cx="5986666" cy="33674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" title="BBC_LT_Audio_Fibroconnexus_Western Reserve Academy_2025.MP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68750" y="43166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