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gz44Pghdwzzvv+O+KTCkoHoGZw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8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efd1bf96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6" Type="http://schemas.openxmlformats.org/officeDocument/2006/relationships/image" Target="../media/image12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fd1bf967a_0_0"/>
          <p:cNvSpPr txBox="1"/>
          <p:nvPr/>
        </p:nvSpPr>
        <p:spPr>
          <a:xfrm>
            <a:off x="210900" y="1388363"/>
            <a:ext cx="6721528" cy="1908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1750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Our project aims to transform </a:t>
            </a:r>
            <a:r>
              <a:rPr lang="en-US" sz="1800" i="1" dirty="0"/>
              <a:t>Pseudomonas fluorescens</a:t>
            </a:r>
            <a:r>
              <a:rPr lang="en-US" sz="1800" dirty="0"/>
              <a:t> strain with a plasmid that produces bioluminescence in response to oxalic acid, enabling early detection of </a:t>
            </a:r>
            <a:r>
              <a:rPr lang="en-US" sz="1800" i="1" dirty="0" err="1"/>
              <a:t>Cryphonectria</a:t>
            </a:r>
            <a:r>
              <a:rPr lang="en-US" sz="1800" i="1" dirty="0"/>
              <a:t> </a:t>
            </a:r>
            <a:r>
              <a:rPr lang="en-US" sz="1800" i="1" dirty="0" err="1"/>
              <a:t>parasitica</a:t>
            </a:r>
            <a:r>
              <a:rPr lang="en-US" sz="1800" dirty="0"/>
              <a:t> infections in American chestnut trees before visible symptoms appear visible symptoms appear.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1efd1bf967a_0_0"/>
          <p:cNvSpPr txBox="1"/>
          <p:nvPr/>
        </p:nvSpPr>
        <p:spPr>
          <a:xfrm>
            <a:off x="6633000" y="1791883"/>
            <a:ext cx="2300100" cy="400079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1efd1bf967a_0_0"/>
          <p:cNvSpPr txBox="1"/>
          <p:nvPr/>
        </p:nvSpPr>
        <p:spPr>
          <a:xfrm>
            <a:off x="2438325" y="131763"/>
            <a:ext cx="57474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b="1" dirty="0"/>
              <a:t>Project </a:t>
            </a:r>
            <a:r>
              <a:rPr lang="en-US" b="1" dirty="0" err="1"/>
              <a:t>BioGlow</a:t>
            </a:r>
            <a:r>
              <a:rPr lang="en-US" b="1" dirty="0"/>
              <a:t>: Early Detection of Chestnut Blight</a:t>
            </a:r>
          </a:p>
          <a:p>
            <a:pPr lvl="0" algn="ctr"/>
            <a:r>
              <a:rPr lang="en-US" dirty="0"/>
              <a:t>Brylee Jones, Jude </a:t>
            </a:r>
            <a:r>
              <a:rPr lang="en-US" dirty="0" err="1"/>
              <a:t>Athey</a:t>
            </a:r>
            <a:r>
              <a:rPr lang="en-US" dirty="0"/>
              <a:t>, Abe </a:t>
            </a:r>
            <a:r>
              <a:rPr lang="en-US" dirty="0" err="1"/>
              <a:t>Athey</a:t>
            </a:r>
            <a:r>
              <a:rPr lang="en-US" dirty="0"/>
              <a:t>, </a:t>
            </a:r>
            <a:r>
              <a:rPr lang="en-US" dirty="0" err="1"/>
              <a:t>Hallee</a:t>
            </a:r>
            <a:r>
              <a:rPr lang="en-US" dirty="0"/>
              <a:t> </a:t>
            </a:r>
            <a:r>
              <a:rPr lang="en-US" dirty="0" err="1"/>
              <a:t>Kipp</a:t>
            </a:r>
            <a:r>
              <a:rPr lang="en-US" dirty="0"/>
              <a:t>, Dylan </a:t>
            </a:r>
            <a:r>
              <a:rPr lang="en-US" dirty="0" err="1"/>
              <a:t>Klepper</a:t>
            </a:r>
            <a:r>
              <a:rPr lang="en-US" dirty="0"/>
              <a:t>, Vincent Klug, Eric Thomas, Natalie Baker, Joey Dodson, and Teacher Amanda Dunham</a:t>
            </a:r>
          </a:p>
          <a:p>
            <a:pPr lvl="0" algn="ctr"/>
            <a:r>
              <a:rPr lang="en-US" dirty="0"/>
              <a:t>Mentors Dr. Kelley Doering and Amanda Ferrante</a:t>
            </a:r>
          </a:p>
          <a:p>
            <a:pPr lvl="0" algn="ctr"/>
            <a:r>
              <a:rPr lang="en-US" dirty="0"/>
              <a:t>DB EXCEL, Kingsport, TN, Sullivan</a:t>
            </a:r>
          </a:p>
        </p:txBody>
      </p:sp>
      <p:pic>
        <p:nvPicPr>
          <p:cNvPr id="93" name="Google Shape;93;g1efd1bf967a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600" y="320301"/>
            <a:ext cx="1966800" cy="679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efd1bf967a_0_0"/>
          <p:cNvPicPr preferRelativeResize="0"/>
          <p:nvPr/>
        </p:nvPicPr>
        <p:blipFill rotWithShape="1">
          <a:blip r:embed="rId6">
            <a:alphaModFix/>
          </a:blip>
          <a:srcRect t="12349" b="-12349"/>
          <a:stretch/>
        </p:blipFill>
        <p:spPr>
          <a:xfrm>
            <a:off x="3496913" y="6325625"/>
            <a:ext cx="1376675" cy="43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efd1bf967a_0_0"/>
          <p:cNvPicPr preferRelativeResize="0"/>
          <p:nvPr/>
        </p:nvPicPr>
        <p:blipFill rotWithShape="1">
          <a:blip r:embed="rId7">
            <a:alphaModFix/>
          </a:blip>
          <a:srcRect l="76027" r="4300" b="20019"/>
          <a:stretch/>
        </p:blipFill>
        <p:spPr>
          <a:xfrm>
            <a:off x="234850" y="6196988"/>
            <a:ext cx="1307684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efd1bf967a_0_0"/>
          <p:cNvPicPr preferRelativeResize="0"/>
          <p:nvPr/>
        </p:nvPicPr>
        <p:blipFill rotWithShape="1">
          <a:blip r:embed="rId8">
            <a:alphaModFix/>
          </a:blip>
          <a:srcRect l="9561" r="11287"/>
          <a:stretch/>
        </p:blipFill>
        <p:spPr>
          <a:xfrm>
            <a:off x="2307400" y="6087461"/>
            <a:ext cx="1139400" cy="75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efd1bf967a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038452" y="6211827"/>
            <a:ext cx="839077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1efd1bf967a_0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03150" y="6168762"/>
            <a:ext cx="1184739" cy="4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efd1bf967a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43975" y="6168750"/>
            <a:ext cx="5619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FA1C1AA3-47C0-787F-E0E0-DAECF42CE8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87889" y="6180585"/>
            <a:ext cx="1308569" cy="5679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62B239-3C13-456B-8DB2-8EC80CF843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80053" y="14159182"/>
            <a:ext cx="8162628" cy="4782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B24017-C9D1-4073-B917-E6AE73EC86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9390" y="3748724"/>
            <a:ext cx="3336019" cy="1955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F3A25-4ED0-44D1-AA39-B0D70C56B0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12440" y="4481285"/>
            <a:ext cx="4636410" cy="1080417"/>
          </a:xfrm>
          <a:prstGeom prst="rect">
            <a:avLst/>
          </a:prstGeom>
        </p:spPr>
      </p:pic>
      <p:pic>
        <p:nvPicPr>
          <p:cNvPr id="7" name="Clinchfield St">
            <a:hlinkClick r:id="" action="ppaction://media"/>
            <a:extLst>
              <a:ext uri="{FF2B5EF4-FFF2-40B4-BE49-F238E27FC236}">
                <a16:creationId xmlns:a16="http://schemas.microsoft.com/office/drawing/2014/main" id="{A6A10FAE-A651-4A99-97BF-EB6108151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526364" y="1821543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94</Words>
  <Application>Microsoft Office PowerPoint</Application>
  <PresentationFormat>On-screen Show (4:3)</PresentationFormat>
  <Paragraphs>6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Voigt</dc:creator>
  <cp:lastModifiedBy>Dunham, Amanda J.</cp:lastModifiedBy>
  <cp:revision>5</cp:revision>
  <dcterms:created xsi:type="dcterms:W3CDTF">2012-12-18T02:56:35Z</dcterms:created>
  <dcterms:modified xsi:type="dcterms:W3CDTF">2025-03-11T01:17:07Z</dcterms:modified>
</cp:coreProperties>
</file>