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76wW2+vkM5p60NxW6G1DlkpA/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hyperlink" Target="http://drive.google.com/file/d/1f0Byj3W1964NOMh1CXSSaH1CUMLLWUwy/view" TargetMode="External"/><Relationship Id="rId10" Type="http://schemas.openxmlformats.org/officeDocument/2006/relationships/image" Target="../media/image3.png"/><Relationship Id="rId13" Type="http://schemas.openxmlformats.org/officeDocument/2006/relationships/image" Target="../media/image7.png"/><Relationship Id="rId1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9" Type="http://schemas.openxmlformats.org/officeDocument/2006/relationships/image" Target="../media/image1.png"/><Relationship Id="rId14" Type="http://schemas.openxmlformats.org/officeDocument/2006/relationships/image" Target="../media/image8.png"/><Relationship Id="rId5" Type="http://schemas.openxmlformats.org/officeDocument/2006/relationships/image" Target="../media/image5.jpg"/><Relationship Id="rId6" Type="http://schemas.openxmlformats.org/officeDocument/2006/relationships/image" Target="../media/image4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210900" y="893435"/>
            <a:ext cx="4853100" cy="18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project aimed to reduce the impact oil pipe leakages in middle eastern countries</a:t>
            </a:r>
            <a:endParaRPr sz="5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plan to not only detect the oil spill, but to actively degrade it using proteins in synthetically engineered bacteria</a:t>
            </a:r>
            <a:endParaRPr sz="5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expect the strand of E.Coli to fully break down the hydrocarbons in the oil and turn them into Acetyl-CoA, which is helpful to the environment. We also expect the bacteria to produce fluorescence, so engineers can detect the location of the spill and quickly repair it for minimal impact. 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2186875" y="98822"/>
            <a:ext cx="57474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1800">
                <a:solidFill>
                  <a:schemeClr val="dk1"/>
                </a:solidFill>
              </a:rPr>
              <a:t>EcoSpill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Neel Bhosale, Vansh Singh, Siya Gupta, Mrs. Ambika Bhosale. Dr. Yuval Dorfan, John P. Stevens High School, Edison, NJ</a:t>
            </a:r>
            <a:endParaRPr sz="1300">
              <a:solidFill>
                <a:schemeClr val="dk1"/>
              </a:solidFill>
            </a:endParaRPr>
          </a:p>
        </p:txBody>
      </p:sp>
      <p:pic>
        <p:nvPicPr>
          <p:cNvPr id="86" name="Google Shape;86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8225" y="9882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4067803" y="4646046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668248" y="4571170"/>
            <a:ext cx="122169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36992" y="457114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76714" y="4557103"/>
            <a:ext cx="410122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513116" y="4571170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83835" y="4608608"/>
            <a:ext cx="1901251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 title="Chart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010794" y="2714025"/>
            <a:ext cx="3003480" cy="1857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1efd1bf967a_0_0" title="John P. Stevens - BioBuilder Audio.mp4">
            <a:hlinkClick r:id="rId11"/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405200" y="0"/>
            <a:ext cx="738800" cy="55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g1efd1bf967a_0_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605719" y="819450"/>
            <a:ext cx="2475354" cy="1857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1efd1bf967a_0_0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060925" y="2812063"/>
            <a:ext cx="2829025" cy="166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