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7"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userDrawn="1">
          <p15:clr>
            <a:srgbClr val="747775"/>
          </p15:clr>
        </p15:guide>
        <p15:guide id="2" pos="1180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8"/>
  </p:normalViewPr>
  <p:slideViewPr>
    <p:cSldViewPr snapToGrid="0">
      <p:cViewPr varScale="1">
        <p:scale>
          <a:sx n="17" d="100"/>
          <a:sy n="17" d="100"/>
        </p:scale>
        <p:origin x="1218" y="244"/>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CD767970-C11E-2E55-8B69-815C3A17D2CC}"/>
            </a:ext>
          </a:extLst>
        </p:cNvPr>
        <p:cNvGrpSpPr/>
        <p:nvPr/>
      </p:nvGrpSpPr>
      <p:grpSpPr>
        <a:xfrm>
          <a:off x="0" y="0"/>
          <a:ext cx="0" cy="0"/>
          <a:chOff x="0" y="0"/>
          <a:chExt cx="0" cy="0"/>
        </a:xfrm>
      </p:grpSpPr>
      <p:sp>
        <p:nvSpPr>
          <p:cNvPr id="51" name="Google Shape;51;g32983500b00_0_0:notes">
            <a:extLst>
              <a:ext uri="{FF2B5EF4-FFF2-40B4-BE49-F238E27FC236}">
                <a16:creationId xmlns:a16="http://schemas.microsoft.com/office/drawing/2014/main" id="{1E4703D6-CD3E-24CA-8732-12C74A6955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32983500b00_0_0:notes">
            <a:extLst>
              <a:ext uri="{FF2B5EF4-FFF2-40B4-BE49-F238E27FC236}">
                <a16:creationId xmlns:a16="http://schemas.microsoft.com/office/drawing/2014/main" id="{B59831CE-6A90-7A6C-8E33-1F4887E81BD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2235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77083" y="3049770"/>
            <a:ext cx="34909313" cy="8407424"/>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21299"/>
            </a:lvl1pPr>
            <a:lvl2pPr lvl="1" algn="ctr">
              <a:spcBef>
                <a:spcPts val="0"/>
              </a:spcBef>
              <a:spcAft>
                <a:spcPts val="0"/>
              </a:spcAft>
              <a:buSzPts val="5200"/>
              <a:buNone/>
              <a:defRPr sz="21299"/>
            </a:lvl2pPr>
            <a:lvl3pPr lvl="2" algn="ctr">
              <a:spcBef>
                <a:spcPts val="0"/>
              </a:spcBef>
              <a:spcAft>
                <a:spcPts val="0"/>
              </a:spcAft>
              <a:buSzPts val="5200"/>
              <a:buNone/>
              <a:defRPr sz="21299"/>
            </a:lvl3pPr>
            <a:lvl4pPr lvl="3" algn="ctr">
              <a:spcBef>
                <a:spcPts val="0"/>
              </a:spcBef>
              <a:spcAft>
                <a:spcPts val="0"/>
              </a:spcAft>
              <a:buSzPts val="5200"/>
              <a:buNone/>
              <a:defRPr sz="21299"/>
            </a:lvl4pPr>
            <a:lvl5pPr lvl="4" algn="ctr">
              <a:spcBef>
                <a:spcPts val="0"/>
              </a:spcBef>
              <a:spcAft>
                <a:spcPts val="0"/>
              </a:spcAft>
              <a:buSzPts val="5200"/>
              <a:buNone/>
              <a:defRPr sz="21299"/>
            </a:lvl5pPr>
            <a:lvl6pPr lvl="5" algn="ctr">
              <a:spcBef>
                <a:spcPts val="0"/>
              </a:spcBef>
              <a:spcAft>
                <a:spcPts val="0"/>
              </a:spcAft>
              <a:buSzPts val="5200"/>
              <a:buNone/>
              <a:defRPr sz="21299"/>
            </a:lvl6pPr>
            <a:lvl7pPr lvl="6" algn="ctr">
              <a:spcBef>
                <a:spcPts val="0"/>
              </a:spcBef>
              <a:spcAft>
                <a:spcPts val="0"/>
              </a:spcAft>
              <a:buSzPts val="5200"/>
              <a:buNone/>
              <a:defRPr sz="21299"/>
            </a:lvl7pPr>
            <a:lvl8pPr lvl="7" algn="ctr">
              <a:spcBef>
                <a:spcPts val="0"/>
              </a:spcBef>
              <a:spcAft>
                <a:spcPts val="0"/>
              </a:spcAft>
              <a:buSzPts val="5200"/>
              <a:buNone/>
              <a:defRPr sz="21299"/>
            </a:lvl8pPr>
            <a:lvl9pPr lvl="8" algn="ctr">
              <a:spcBef>
                <a:spcPts val="0"/>
              </a:spcBef>
              <a:spcAft>
                <a:spcPts val="0"/>
              </a:spcAft>
              <a:buSzPts val="5200"/>
              <a:buNone/>
              <a:defRPr sz="21299"/>
            </a:lvl9pPr>
          </a:lstStyle>
          <a:p>
            <a:endParaRPr/>
          </a:p>
        </p:txBody>
      </p:sp>
      <p:sp>
        <p:nvSpPr>
          <p:cNvPr id="11" name="Google Shape;11;p2"/>
          <p:cNvSpPr txBox="1">
            <a:spLocks noGrp="1"/>
          </p:cNvSpPr>
          <p:nvPr>
            <p:ph type="subTitle" idx="1"/>
          </p:nvPr>
        </p:nvSpPr>
        <p:spPr>
          <a:xfrm>
            <a:off x="1277050" y="11608541"/>
            <a:ext cx="34909313" cy="324648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a:endParaRPr/>
          </a:p>
        </p:txBody>
      </p:sp>
      <p:sp>
        <p:nvSpPr>
          <p:cNvPr id="12" name="Google Shape;12;p2"/>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277050" y="4530674"/>
            <a:ext cx="34909313" cy="8042472"/>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49152"/>
            </a:lvl1pPr>
            <a:lvl2pPr lvl="1" algn="ctr">
              <a:spcBef>
                <a:spcPts val="0"/>
              </a:spcBef>
              <a:spcAft>
                <a:spcPts val="0"/>
              </a:spcAft>
              <a:buSzPts val="12000"/>
              <a:buNone/>
              <a:defRPr sz="49152"/>
            </a:lvl2pPr>
            <a:lvl3pPr lvl="2" algn="ctr">
              <a:spcBef>
                <a:spcPts val="0"/>
              </a:spcBef>
              <a:spcAft>
                <a:spcPts val="0"/>
              </a:spcAft>
              <a:buSzPts val="12000"/>
              <a:buNone/>
              <a:defRPr sz="49152"/>
            </a:lvl3pPr>
            <a:lvl4pPr lvl="3" algn="ctr">
              <a:spcBef>
                <a:spcPts val="0"/>
              </a:spcBef>
              <a:spcAft>
                <a:spcPts val="0"/>
              </a:spcAft>
              <a:buSzPts val="12000"/>
              <a:buNone/>
              <a:defRPr sz="49152"/>
            </a:lvl4pPr>
            <a:lvl5pPr lvl="4" algn="ctr">
              <a:spcBef>
                <a:spcPts val="0"/>
              </a:spcBef>
              <a:spcAft>
                <a:spcPts val="0"/>
              </a:spcAft>
              <a:buSzPts val="12000"/>
              <a:buNone/>
              <a:defRPr sz="49152"/>
            </a:lvl5pPr>
            <a:lvl6pPr lvl="5" algn="ctr">
              <a:spcBef>
                <a:spcPts val="0"/>
              </a:spcBef>
              <a:spcAft>
                <a:spcPts val="0"/>
              </a:spcAft>
              <a:buSzPts val="12000"/>
              <a:buNone/>
              <a:defRPr sz="49152"/>
            </a:lvl6pPr>
            <a:lvl7pPr lvl="6" algn="ctr">
              <a:spcBef>
                <a:spcPts val="0"/>
              </a:spcBef>
              <a:spcAft>
                <a:spcPts val="0"/>
              </a:spcAft>
              <a:buSzPts val="12000"/>
              <a:buNone/>
              <a:defRPr sz="49152"/>
            </a:lvl7pPr>
            <a:lvl8pPr lvl="7" algn="ctr">
              <a:spcBef>
                <a:spcPts val="0"/>
              </a:spcBef>
              <a:spcAft>
                <a:spcPts val="0"/>
              </a:spcAft>
              <a:buSzPts val="12000"/>
              <a:buNone/>
              <a:defRPr sz="49152"/>
            </a:lvl8pPr>
            <a:lvl9pPr lvl="8" algn="ctr">
              <a:spcBef>
                <a:spcPts val="0"/>
              </a:spcBef>
              <a:spcAft>
                <a:spcPts val="0"/>
              </a:spcAft>
              <a:buSzPts val="12000"/>
              <a:buNone/>
              <a:defRPr sz="49152"/>
            </a:lvl9pPr>
          </a:lstStyle>
          <a:p>
            <a:r>
              <a:t>xx%</a:t>
            </a:r>
          </a:p>
        </p:txBody>
      </p:sp>
      <p:sp>
        <p:nvSpPr>
          <p:cNvPr id="46" name="Google Shape;46;p11"/>
          <p:cNvSpPr txBox="1">
            <a:spLocks noGrp="1"/>
          </p:cNvSpPr>
          <p:nvPr>
            <p:ph type="body" idx="1"/>
          </p:nvPr>
        </p:nvSpPr>
        <p:spPr>
          <a:xfrm>
            <a:off x="1277050" y="12911475"/>
            <a:ext cx="34909313" cy="5328061"/>
          </a:xfrm>
          <a:prstGeom prst="rect">
            <a:avLst/>
          </a:prstGeom>
        </p:spPr>
        <p:txBody>
          <a:bodyPr spcFirstLastPara="1" wrap="square" lIns="91425" tIns="91425" rIns="91425" bIns="91425" anchor="t" anchorCtr="0">
            <a:normAutofit/>
          </a:bodyPr>
          <a:lstStyle>
            <a:lvl1pPr marL="1872691" lvl="0" indent="-1404518" algn="ctr">
              <a:spcBef>
                <a:spcPts val="0"/>
              </a:spcBef>
              <a:spcAft>
                <a:spcPts val="0"/>
              </a:spcAft>
              <a:buSzPts val="1800"/>
              <a:buChar char="●"/>
              <a:defRPr/>
            </a:lvl1pPr>
            <a:lvl2pPr marL="3745382" lvl="1" indent="-1300480" algn="ctr">
              <a:spcBef>
                <a:spcPts val="0"/>
              </a:spcBef>
              <a:spcAft>
                <a:spcPts val="0"/>
              </a:spcAft>
              <a:buSzPts val="1400"/>
              <a:buChar char="○"/>
              <a:defRPr/>
            </a:lvl2pPr>
            <a:lvl3pPr marL="5618074" lvl="2" indent="-1300480" algn="ctr">
              <a:spcBef>
                <a:spcPts val="0"/>
              </a:spcBef>
              <a:spcAft>
                <a:spcPts val="0"/>
              </a:spcAft>
              <a:buSzPts val="1400"/>
              <a:buChar char="■"/>
              <a:defRPr/>
            </a:lvl3pPr>
            <a:lvl4pPr marL="7490765" lvl="3" indent="-1300480" algn="ctr">
              <a:spcBef>
                <a:spcPts val="0"/>
              </a:spcBef>
              <a:spcAft>
                <a:spcPts val="0"/>
              </a:spcAft>
              <a:buSzPts val="1400"/>
              <a:buChar char="●"/>
              <a:defRPr/>
            </a:lvl4pPr>
            <a:lvl5pPr marL="9363456" lvl="4" indent="-1300480" algn="ctr">
              <a:spcBef>
                <a:spcPts val="0"/>
              </a:spcBef>
              <a:spcAft>
                <a:spcPts val="0"/>
              </a:spcAft>
              <a:buSzPts val="1400"/>
              <a:buChar char="○"/>
              <a:defRPr/>
            </a:lvl5pPr>
            <a:lvl6pPr marL="11236147" lvl="5" indent="-1300480" algn="ctr">
              <a:spcBef>
                <a:spcPts val="0"/>
              </a:spcBef>
              <a:spcAft>
                <a:spcPts val="0"/>
              </a:spcAft>
              <a:buSzPts val="1400"/>
              <a:buChar char="■"/>
              <a:defRPr/>
            </a:lvl6pPr>
            <a:lvl7pPr marL="13108838" lvl="6" indent="-1300480" algn="ctr">
              <a:spcBef>
                <a:spcPts val="0"/>
              </a:spcBef>
              <a:spcAft>
                <a:spcPts val="0"/>
              </a:spcAft>
              <a:buSzPts val="1400"/>
              <a:buChar char="●"/>
              <a:defRPr/>
            </a:lvl7pPr>
            <a:lvl8pPr marL="14981530" lvl="7" indent="-1300480" algn="ctr">
              <a:spcBef>
                <a:spcPts val="0"/>
              </a:spcBef>
              <a:spcAft>
                <a:spcPts val="0"/>
              </a:spcAft>
              <a:buSzPts val="1400"/>
              <a:buChar char="○"/>
              <a:defRPr/>
            </a:lvl8pPr>
            <a:lvl9pPr marL="16854221" lvl="8" indent="-130048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277050" y="8809856"/>
            <a:ext cx="34909313" cy="3448002"/>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14746"/>
            </a:lvl1pPr>
            <a:lvl2pPr lvl="1" algn="ctr">
              <a:spcBef>
                <a:spcPts val="0"/>
              </a:spcBef>
              <a:spcAft>
                <a:spcPts val="0"/>
              </a:spcAft>
              <a:buSzPts val="3600"/>
              <a:buNone/>
              <a:defRPr sz="14746"/>
            </a:lvl2pPr>
            <a:lvl3pPr lvl="2" algn="ctr">
              <a:spcBef>
                <a:spcPts val="0"/>
              </a:spcBef>
              <a:spcAft>
                <a:spcPts val="0"/>
              </a:spcAft>
              <a:buSzPts val="3600"/>
              <a:buNone/>
              <a:defRPr sz="14746"/>
            </a:lvl3pPr>
            <a:lvl4pPr lvl="3" algn="ctr">
              <a:spcBef>
                <a:spcPts val="0"/>
              </a:spcBef>
              <a:spcAft>
                <a:spcPts val="0"/>
              </a:spcAft>
              <a:buSzPts val="3600"/>
              <a:buNone/>
              <a:defRPr sz="14746"/>
            </a:lvl4pPr>
            <a:lvl5pPr lvl="4" algn="ctr">
              <a:spcBef>
                <a:spcPts val="0"/>
              </a:spcBef>
              <a:spcAft>
                <a:spcPts val="0"/>
              </a:spcAft>
              <a:buSzPts val="3600"/>
              <a:buNone/>
              <a:defRPr sz="14746"/>
            </a:lvl5pPr>
            <a:lvl6pPr lvl="5" algn="ctr">
              <a:spcBef>
                <a:spcPts val="0"/>
              </a:spcBef>
              <a:spcAft>
                <a:spcPts val="0"/>
              </a:spcAft>
              <a:buSzPts val="3600"/>
              <a:buNone/>
              <a:defRPr sz="14746"/>
            </a:lvl6pPr>
            <a:lvl7pPr lvl="6" algn="ctr">
              <a:spcBef>
                <a:spcPts val="0"/>
              </a:spcBef>
              <a:spcAft>
                <a:spcPts val="0"/>
              </a:spcAft>
              <a:buSzPts val="3600"/>
              <a:buNone/>
              <a:defRPr sz="14746"/>
            </a:lvl7pPr>
            <a:lvl8pPr lvl="7" algn="ctr">
              <a:spcBef>
                <a:spcPts val="0"/>
              </a:spcBef>
              <a:spcAft>
                <a:spcPts val="0"/>
              </a:spcAft>
              <a:buSzPts val="3600"/>
              <a:buNone/>
              <a:defRPr sz="14746"/>
            </a:lvl8pPr>
            <a:lvl9pPr lvl="8" algn="ctr">
              <a:spcBef>
                <a:spcPts val="0"/>
              </a:spcBef>
              <a:spcAft>
                <a:spcPts val="0"/>
              </a:spcAft>
              <a:buSzPts val="3600"/>
              <a:buNone/>
              <a:defRPr sz="14746"/>
            </a:lvl9pPr>
          </a:lstStyle>
          <a:p>
            <a:endParaRPr/>
          </a:p>
        </p:txBody>
      </p:sp>
      <p:sp>
        <p:nvSpPr>
          <p:cNvPr id="15" name="Google Shape;15;p3"/>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277050" y="1822817"/>
            <a:ext cx="34909313" cy="2345772"/>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277050" y="4720523"/>
            <a:ext cx="34909313" cy="13993533"/>
          </a:xfrm>
          <a:prstGeom prst="rect">
            <a:avLst/>
          </a:prstGeom>
        </p:spPr>
        <p:txBody>
          <a:bodyPr spcFirstLastPara="1" wrap="square" lIns="91425" tIns="91425" rIns="91425" bIns="91425" anchor="t" anchorCtr="0">
            <a:normAutofit/>
          </a:bodyPr>
          <a:lstStyle>
            <a:lvl1pPr marL="1872691" lvl="0" indent="-1404518">
              <a:spcBef>
                <a:spcPts val="0"/>
              </a:spcBef>
              <a:spcAft>
                <a:spcPts val="0"/>
              </a:spcAft>
              <a:buSzPts val="1800"/>
              <a:buChar char="●"/>
              <a:defRPr/>
            </a:lvl1pPr>
            <a:lvl2pPr marL="3745382" lvl="1" indent="-1300480">
              <a:spcBef>
                <a:spcPts val="0"/>
              </a:spcBef>
              <a:spcAft>
                <a:spcPts val="0"/>
              </a:spcAft>
              <a:buSzPts val="1400"/>
              <a:buChar char="○"/>
              <a:defRPr/>
            </a:lvl2pPr>
            <a:lvl3pPr marL="5618074" lvl="2" indent="-1300480">
              <a:spcBef>
                <a:spcPts val="0"/>
              </a:spcBef>
              <a:spcAft>
                <a:spcPts val="0"/>
              </a:spcAft>
              <a:buSzPts val="1400"/>
              <a:buChar char="■"/>
              <a:defRPr/>
            </a:lvl3pPr>
            <a:lvl4pPr marL="7490765" lvl="3" indent="-1300480">
              <a:spcBef>
                <a:spcPts val="0"/>
              </a:spcBef>
              <a:spcAft>
                <a:spcPts val="0"/>
              </a:spcAft>
              <a:buSzPts val="1400"/>
              <a:buChar char="●"/>
              <a:defRPr/>
            </a:lvl4pPr>
            <a:lvl5pPr marL="9363456" lvl="4" indent="-1300480">
              <a:spcBef>
                <a:spcPts val="0"/>
              </a:spcBef>
              <a:spcAft>
                <a:spcPts val="0"/>
              </a:spcAft>
              <a:buSzPts val="1400"/>
              <a:buChar char="○"/>
              <a:defRPr/>
            </a:lvl5pPr>
            <a:lvl6pPr marL="11236147" lvl="5" indent="-1300480">
              <a:spcBef>
                <a:spcPts val="0"/>
              </a:spcBef>
              <a:spcAft>
                <a:spcPts val="0"/>
              </a:spcAft>
              <a:buSzPts val="1400"/>
              <a:buChar char="■"/>
              <a:defRPr/>
            </a:lvl6pPr>
            <a:lvl7pPr marL="13108838" lvl="6" indent="-1300480">
              <a:spcBef>
                <a:spcPts val="0"/>
              </a:spcBef>
              <a:spcAft>
                <a:spcPts val="0"/>
              </a:spcAft>
              <a:buSzPts val="1400"/>
              <a:buChar char="●"/>
              <a:defRPr/>
            </a:lvl7pPr>
            <a:lvl8pPr marL="14981530" lvl="7" indent="-1300480">
              <a:spcBef>
                <a:spcPts val="0"/>
              </a:spcBef>
              <a:spcAft>
                <a:spcPts val="0"/>
              </a:spcAft>
              <a:buSzPts val="1400"/>
              <a:buChar char="○"/>
              <a:defRPr/>
            </a:lvl8pPr>
            <a:lvl9pPr marL="16854221" lvl="8" indent="-130048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277050" y="1822817"/>
            <a:ext cx="34909313" cy="2345772"/>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277050" y="4720523"/>
            <a:ext cx="16387785" cy="13993533"/>
          </a:xfrm>
          <a:prstGeom prst="rect">
            <a:avLst/>
          </a:prstGeom>
        </p:spPr>
        <p:txBody>
          <a:bodyPr spcFirstLastPara="1" wrap="square" lIns="91425" tIns="91425" rIns="91425" bIns="91425" anchor="t" anchorCtr="0">
            <a:normAutofit/>
          </a:bodyPr>
          <a:lstStyle>
            <a:lvl1pPr marL="1872691" lvl="0" indent="-1300480">
              <a:spcBef>
                <a:spcPts val="0"/>
              </a:spcBef>
              <a:spcAft>
                <a:spcPts val="0"/>
              </a:spcAft>
              <a:buSzPts val="1400"/>
              <a:buChar char="●"/>
              <a:defRPr sz="5734"/>
            </a:lvl1pPr>
            <a:lvl2pPr marL="3745382" lvl="1" indent="-1248461">
              <a:spcBef>
                <a:spcPts val="0"/>
              </a:spcBef>
              <a:spcAft>
                <a:spcPts val="0"/>
              </a:spcAft>
              <a:buSzPts val="1200"/>
              <a:buChar char="○"/>
              <a:defRPr sz="4915"/>
            </a:lvl2pPr>
            <a:lvl3pPr marL="5618074" lvl="2" indent="-1248461">
              <a:spcBef>
                <a:spcPts val="0"/>
              </a:spcBef>
              <a:spcAft>
                <a:spcPts val="0"/>
              </a:spcAft>
              <a:buSzPts val="1200"/>
              <a:buChar char="■"/>
              <a:defRPr sz="4915"/>
            </a:lvl3pPr>
            <a:lvl4pPr marL="7490765" lvl="3" indent="-1248461">
              <a:spcBef>
                <a:spcPts val="0"/>
              </a:spcBef>
              <a:spcAft>
                <a:spcPts val="0"/>
              </a:spcAft>
              <a:buSzPts val="1200"/>
              <a:buChar char="●"/>
              <a:defRPr sz="4915"/>
            </a:lvl4pPr>
            <a:lvl5pPr marL="9363456" lvl="4" indent="-1248461">
              <a:spcBef>
                <a:spcPts val="0"/>
              </a:spcBef>
              <a:spcAft>
                <a:spcPts val="0"/>
              </a:spcAft>
              <a:buSzPts val="1200"/>
              <a:buChar char="○"/>
              <a:defRPr sz="4915"/>
            </a:lvl5pPr>
            <a:lvl6pPr marL="11236147" lvl="5" indent="-1248461">
              <a:spcBef>
                <a:spcPts val="0"/>
              </a:spcBef>
              <a:spcAft>
                <a:spcPts val="0"/>
              </a:spcAft>
              <a:buSzPts val="1200"/>
              <a:buChar char="■"/>
              <a:defRPr sz="4915"/>
            </a:lvl6pPr>
            <a:lvl7pPr marL="13108838" lvl="6" indent="-1248461">
              <a:spcBef>
                <a:spcPts val="0"/>
              </a:spcBef>
              <a:spcAft>
                <a:spcPts val="0"/>
              </a:spcAft>
              <a:buSzPts val="1200"/>
              <a:buChar char="●"/>
              <a:defRPr sz="4915"/>
            </a:lvl7pPr>
            <a:lvl8pPr marL="14981530" lvl="7" indent="-1248461">
              <a:spcBef>
                <a:spcPts val="0"/>
              </a:spcBef>
              <a:spcAft>
                <a:spcPts val="0"/>
              </a:spcAft>
              <a:buSzPts val="1200"/>
              <a:buChar char="○"/>
              <a:defRPr sz="4915"/>
            </a:lvl8pPr>
            <a:lvl9pPr marL="16854221" lvl="8" indent="-1248461">
              <a:spcBef>
                <a:spcPts val="0"/>
              </a:spcBef>
              <a:spcAft>
                <a:spcPts val="0"/>
              </a:spcAft>
              <a:buSzPts val="1200"/>
              <a:buChar char="■"/>
              <a:defRPr sz="4915"/>
            </a:lvl9pPr>
          </a:lstStyle>
          <a:p>
            <a:endParaRPr/>
          </a:p>
        </p:txBody>
      </p:sp>
      <p:sp>
        <p:nvSpPr>
          <p:cNvPr id="23" name="Google Shape;23;p5"/>
          <p:cNvSpPr txBox="1">
            <a:spLocks noGrp="1"/>
          </p:cNvSpPr>
          <p:nvPr>
            <p:ph type="body" idx="2"/>
          </p:nvPr>
        </p:nvSpPr>
        <p:spPr>
          <a:xfrm>
            <a:off x="19798578" y="4720523"/>
            <a:ext cx="16387785" cy="13993533"/>
          </a:xfrm>
          <a:prstGeom prst="rect">
            <a:avLst/>
          </a:prstGeom>
        </p:spPr>
        <p:txBody>
          <a:bodyPr spcFirstLastPara="1" wrap="square" lIns="91425" tIns="91425" rIns="91425" bIns="91425" anchor="t" anchorCtr="0">
            <a:normAutofit/>
          </a:bodyPr>
          <a:lstStyle>
            <a:lvl1pPr marL="1872691" lvl="0" indent="-1300480">
              <a:spcBef>
                <a:spcPts val="0"/>
              </a:spcBef>
              <a:spcAft>
                <a:spcPts val="0"/>
              </a:spcAft>
              <a:buSzPts val="1400"/>
              <a:buChar char="●"/>
              <a:defRPr sz="5734"/>
            </a:lvl1pPr>
            <a:lvl2pPr marL="3745382" lvl="1" indent="-1248461">
              <a:spcBef>
                <a:spcPts val="0"/>
              </a:spcBef>
              <a:spcAft>
                <a:spcPts val="0"/>
              </a:spcAft>
              <a:buSzPts val="1200"/>
              <a:buChar char="○"/>
              <a:defRPr sz="4915"/>
            </a:lvl2pPr>
            <a:lvl3pPr marL="5618074" lvl="2" indent="-1248461">
              <a:spcBef>
                <a:spcPts val="0"/>
              </a:spcBef>
              <a:spcAft>
                <a:spcPts val="0"/>
              </a:spcAft>
              <a:buSzPts val="1200"/>
              <a:buChar char="■"/>
              <a:defRPr sz="4915"/>
            </a:lvl3pPr>
            <a:lvl4pPr marL="7490765" lvl="3" indent="-1248461">
              <a:spcBef>
                <a:spcPts val="0"/>
              </a:spcBef>
              <a:spcAft>
                <a:spcPts val="0"/>
              </a:spcAft>
              <a:buSzPts val="1200"/>
              <a:buChar char="●"/>
              <a:defRPr sz="4915"/>
            </a:lvl4pPr>
            <a:lvl5pPr marL="9363456" lvl="4" indent="-1248461">
              <a:spcBef>
                <a:spcPts val="0"/>
              </a:spcBef>
              <a:spcAft>
                <a:spcPts val="0"/>
              </a:spcAft>
              <a:buSzPts val="1200"/>
              <a:buChar char="○"/>
              <a:defRPr sz="4915"/>
            </a:lvl5pPr>
            <a:lvl6pPr marL="11236147" lvl="5" indent="-1248461">
              <a:spcBef>
                <a:spcPts val="0"/>
              </a:spcBef>
              <a:spcAft>
                <a:spcPts val="0"/>
              </a:spcAft>
              <a:buSzPts val="1200"/>
              <a:buChar char="■"/>
              <a:defRPr sz="4915"/>
            </a:lvl6pPr>
            <a:lvl7pPr marL="13108838" lvl="6" indent="-1248461">
              <a:spcBef>
                <a:spcPts val="0"/>
              </a:spcBef>
              <a:spcAft>
                <a:spcPts val="0"/>
              </a:spcAft>
              <a:buSzPts val="1200"/>
              <a:buChar char="●"/>
              <a:defRPr sz="4915"/>
            </a:lvl7pPr>
            <a:lvl8pPr marL="14981530" lvl="7" indent="-1248461">
              <a:spcBef>
                <a:spcPts val="0"/>
              </a:spcBef>
              <a:spcAft>
                <a:spcPts val="0"/>
              </a:spcAft>
              <a:buSzPts val="1200"/>
              <a:buChar char="○"/>
              <a:defRPr sz="4915"/>
            </a:lvl8pPr>
            <a:lvl9pPr marL="16854221" lvl="8" indent="-1248461">
              <a:spcBef>
                <a:spcPts val="0"/>
              </a:spcBef>
              <a:spcAft>
                <a:spcPts val="0"/>
              </a:spcAft>
              <a:buSzPts val="1200"/>
              <a:buChar char="■"/>
              <a:defRPr sz="4915"/>
            </a:lvl9pPr>
          </a:lstStyle>
          <a:p>
            <a:endParaRPr/>
          </a:p>
        </p:txBody>
      </p:sp>
      <p:sp>
        <p:nvSpPr>
          <p:cNvPr id="24" name="Google Shape;24;p5"/>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277050" y="1822817"/>
            <a:ext cx="34909313" cy="2345772"/>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277050" y="2275731"/>
            <a:ext cx="11504513" cy="3095338"/>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9830"/>
            </a:lvl1pPr>
            <a:lvl2pPr lvl="1">
              <a:spcBef>
                <a:spcPts val="0"/>
              </a:spcBef>
              <a:spcAft>
                <a:spcPts val="0"/>
              </a:spcAft>
              <a:buSzPts val="2400"/>
              <a:buNone/>
              <a:defRPr sz="9830"/>
            </a:lvl2pPr>
            <a:lvl3pPr lvl="2">
              <a:spcBef>
                <a:spcPts val="0"/>
              </a:spcBef>
              <a:spcAft>
                <a:spcPts val="0"/>
              </a:spcAft>
              <a:buSzPts val="2400"/>
              <a:buNone/>
              <a:defRPr sz="9830"/>
            </a:lvl3pPr>
            <a:lvl4pPr lvl="3">
              <a:spcBef>
                <a:spcPts val="0"/>
              </a:spcBef>
              <a:spcAft>
                <a:spcPts val="0"/>
              </a:spcAft>
              <a:buSzPts val="2400"/>
              <a:buNone/>
              <a:defRPr sz="9830"/>
            </a:lvl4pPr>
            <a:lvl5pPr lvl="4">
              <a:spcBef>
                <a:spcPts val="0"/>
              </a:spcBef>
              <a:spcAft>
                <a:spcPts val="0"/>
              </a:spcAft>
              <a:buSzPts val="2400"/>
              <a:buNone/>
              <a:defRPr sz="9830"/>
            </a:lvl5pPr>
            <a:lvl6pPr lvl="5">
              <a:spcBef>
                <a:spcPts val="0"/>
              </a:spcBef>
              <a:spcAft>
                <a:spcPts val="0"/>
              </a:spcAft>
              <a:buSzPts val="2400"/>
              <a:buNone/>
              <a:defRPr sz="9830"/>
            </a:lvl6pPr>
            <a:lvl7pPr lvl="6">
              <a:spcBef>
                <a:spcPts val="0"/>
              </a:spcBef>
              <a:spcAft>
                <a:spcPts val="0"/>
              </a:spcAft>
              <a:buSzPts val="2400"/>
              <a:buNone/>
              <a:defRPr sz="9830"/>
            </a:lvl7pPr>
            <a:lvl8pPr lvl="7">
              <a:spcBef>
                <a:spcPts val="0"/>
              </a:spcBef>
              <a:spcAft>
                <a:spcPts val="0"/>
              </a:spcAft>
              <a:buSzPts val="2400"/>
              <a:buNone/>
              <a:defRPr sz="9830"/>
            </a:lvl8pPr>
            <a:lvl9pPr lvl="8">
              <a:spcBef>
                <a:spcPts val="0"/>
              </a:spcBef>
              <a:spcAft>
                <a:spcPts val="0"/>
              </a:spcAft>
              <a:buSzPts val="2400"/>
              <a:buNone/>
              <a:defRPr sz="9830"/>
            </a:lvl9pPr>
          </a:lstStyle>
          <a:p>
            <a:endParaRPr/>
          </a:p>
        </p:txBody>
      </p:sp>
      <p:sp>
        <p:nvSpPr>
          <p:cNvPr id="30" name="Google Shape;30;p7"/>
          <p:cNvSpPr txBox="1">
            <a:spLocks noGrp="1"/>
          </p:cNvSpPr>
          <p:nvPr>
            <p:ph type="body" idx="1"/>
          </p:nvPr>
        </p:nvSpPr>
        <p:spPr>
          <a:xfrm>
            <a:off x="1277050" y="5691785"/>
            <a:ext cx="11504513" cy="13022783"/>
          </a:xfrm>
          <a:prstGeom prst="rect">
            <a:avLst/>
          </a:prstGeom>
        </p:spPr>
        <p:txBody>
          <a:bodyPr spcFirstLastPara="1" wrap="square" lIns="91425" tIns="91425" rIns="91425" bIns="91425" anchor="t" anchorCtr="0">
            <a:normAutofit/>
          </a:bodyPr>
          <a:lstStyle>
            <a:lvl1pPr marL="1872691" lvl="0" indent="-1248461">
              <a:spcBef>
                <a:spcPts val="0"/>
              </a:spcBef>
              <a:spcAft>
                <a:spcPts val="0"/>
              </a:spcAft>
              <a:buSzPts val="1200"/>
              <a:buChar char="●"/>
              <a:defRPr sz="4915"/>
            </a:lvl1pPr>
            <a:lvl2pPr marL="3745382" lvl="1" indent="-1248461">
              <a:spcBef>
                <a:spcPts val="0"/>
              </a:spcBef>
              <a:spcAft>
                <a:spcPts val="0"/>
              </a:spcAft>
              <a:buSzPts val="1200"/>
              <a:buChar char="○"/>
              <a:defRPr sz="4915"/>
            </a:lvl2pPr>
            <a:lvl3pPr marL="5618074" lvl="2" indent="-1248461">
              <a:spcBef>
                <a:spcPts val="0"/>
              </a:spcBef>
              <a:spcAft>
                <a:spcPts val="0"/>
              </a:spcAft>
              <a:buSzPts val="1200"/>
              <a:buChar char="■"/>
              <a:defRPr sz="4915"/>
            </a:lvl3pPr>
            <a:lvl4pPr marL="7490765" lvl="3" indent="-1248461">
              <a:spcBef>
                <a:spcPts val="0"/>
              </a:spcBef>
              <a:spcAft>
                <a:spcPts val="0"/>
              </a:spcAft>
              <a:buSzPts val="1200"/>
              <a:buChar char="●"/>
              <a:defRPr sz="4915"/>
            </a:lvl4pPr>
            <a:lvl5pPr marL="9363456" lvl="4" indent="-1248461">
              <a:spcBef>
                <a:spcPts val="0"/>
              </a:spcBef>
              <a:spcAft>
                <a:spcPts val="0"/>
              </a:spcAft>
              <a:buSzPts val="1200"/>
              <a:buChar char="○"/>
              <a:defRPr sz="4915"/>
            </a:lvl5pPr>
            <a:lvl6pPr marL="11236147" lvl="5" indent="-1248461">
              <a:spcBef>
                <a:spcPts val="0"/>
              </a:spcBef>
              <a:spcAft>
                <a:spcPts val="0"/>
              </a:spcAft>
              <a:buSzPts val="1200"/>
              <a:buChar char="■"/>
              <a:defRPr sz="4915"/>
            </a:lvl6pPr>
            <a:lvl7pPr marL="13108838" lvl="6" indent="-1248461">
              <a:spcBef>
                <a:spcPts val="0"/>
              </a:spcBef>
              <a:spcAft>
                <a:spcPts val="0"/>
              </a:spcAft>
              <a:buSzPts val="1200"/>
              <a:buChar char="●"/>
              <a:defRPr sz="4915"/>
            </a:lvl7pPr>
            <a:lvl8pPr marL="14981530" lvl="7" indent="-1248461">
              <a:spcBef>
                <a:spcPts val="0"/>
              </a:spcBef>
              <a:spcAft>
                <a:spcPts val="0"/>
              </a:spcAft>
              <a:buSzPts val="1200"/>
              <a:buChar char="○"/>
              <a:defRPr sz="4915"/>
            </a:lvl8pPr>
            <a:lvl9pPr marL="16854221" lvl="8" indent="-1248461">
              <a:spcBef>
                <a:spcPts val="0"/>
              </a:spcBef>
              <a:spcAft>
                <a:spcPts val="0"/>
              </a:spcAft>
              <a:buSzPts val="1200"/>
              <a:buChar char="■"/>
              <a:defRPr sz="4915"/>
            </a:lvl9pPr>
          </a:lstStyle>
          <a:p>
            <a:endParaRPr/>
          </a:p>
        </p:txBody>
      </p:sp>
      <p:sp>
        <p:nvSpPr>
          <p:cNvPr id="31" name="Google Shape;31;p7"/>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008578" y="1843809"/>
            <a:ext cx="26089186" cy="16755867"/>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19661"/>
            </a:lvl1pPr>
            <a:lvl2pPr lvl="1">
              <a:spcBef>
                <a:spcPts val="0"/>
              </a:spcBef>
              <a:spcAft>
                <a:spcPts val="0"/>
              </a:spcAft>
              <a:buSzPts val="4800"/>
              <a:buNone/>
              <a:defRPr sz="19661"/>
            </a:lvl2pPr>
            <a:lvl3pPr lvl="2">
              <a:spcBef>
                <a:spcPts val="0"/>
              </a:spcBef>
              <a:spcAft>
                <a:spcPts val="0"/>
              </a:spcAft>
              <a:buSzPts val="4800"/>
              <a:buNone/>
              <a:defRPr sz="19661"/>
            </a:lvl3pPr>
            <a:lvl4pPr lvl="3">
              <a:spcBef>
                <a:spcPts val="0"/>
              </a:spcBef>
              <a:spcAft>
                <a:spcPts val="0"/>
              </a:spcAft>
              <a:buSzPts val="4800"/>
              <a:buNone/>
              <a:defRPr sz="19661"/>
            </a:lvl4pPr>
            <a:lvl5pPr lvl="4">
              <a:spcBef>
                <a:spcPts val="0"/>
              </a:spcBef>
              <a:spcAft>
                <a:spcPts val="0"/>
              </a:spcAft>
              <a:buSzPts val="4800"/>
              <a:buNone/>
              <a:defRPr sz="19661"/>
            </a:lvl5pPr>
            <a:lvl6pPr lvl="5">
              <a:spcBef>
                <a:spcPts val="0"/>
              </a:spcBef>
              <a:spcAft>
                <a:spcPts val="0"/>
              </a:spcAft>
              <a:buSzPts val="4800"/>
              <a:buNone/>
              <a:defRPr sz="19661"/>
            </a:lvl6pPr>
            <a:lvl7pPr lvl="6">
              <a:spcBef>
                <a:spcPts val="0"/>
              </a:spcBef>
              <a:spcAft>
                <a:spcPts val="0"/>
              </a:spcAft>
              <a:buSzPts val="4800"/>
              <a:buNone/>
              <a:defRPr sz="19661"/>
            </a:lvl7pPr>
            <a:lvl8pPr lvl="7">
              <a:spcBef>
                <a:spcPts val="0"/>
              </a:spcBef>
              <a:spcAft>
                <a:spcPts val="0"/>
              </a:spcAft>
              <a:buSzPts val="4800"/>
              <a:buNone/>
              <a:defRPr sz="19661"/>
            </a:lvl8pPr>
            <a:lvl9pPr lvl="8">
              <a:spcBef>
                <a:spcPts val="0"/>
              </a:spcBef>
              <a:spcAft>
                <a:spcPts val="0"/>
              </a:spcAft>
              <a:buSzPts val="4800"/>
              <a:buNone/>
              <a:defRPr sz="19661"/>
            </a:lvl9pPr>
          </a:lstStyle>
          <a:p>
            <a:endParaRPr/>
          </a:p>
        </p:txBody>
      </p:sp>
      <p:sp>
        <p:nvSpPr>
          <p:cNvPr id="34" name="Google Shape;34;p8"/>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8731706" y="-512"/>
            <a:ext cx="18731707" cy="21067713"/>
          </a:xfrm>
          <a:prstGeom prst="rect">
            <a:avLst/>
          </a:prstGeom>
          <a:solidFill>
            <a:schemeClr val="lt2"/>
          </a:solidFill>
          <a:ln>
            <a:noFill/>
          </a:ln>
        </p:spPr>
        <p:txBody>
          <a:bodyPr spcFirstLastPara="1" wrap="square" lIns="374476" tIns="374476" rIns="374476" bIns="374476" anchor="ctr" anchorCtr="0">
            <a:noAutofit/>
          </a:bodyPr>
          <a:lstStyle/>
          <a:p>
            <a:pPr marL="0" lvl="0" indent="0" algn="l" rtl="0">
              <a:spcBef>
                <a:spcPts val="0"/>
              </a:spcBef>
              <a:spcAft>
                <a:spcPts val="0"/>
              </a:spcAft>
              <a:buNone/>
            </a:pPr>
            <a:endParaRPr sz="23491"/>
          </a:p>
        </p:txBody>
      </p:sp>
      <p:sp>
        <p:nvSpPr>
          <p:cNvPr id="37" name="Google Shape;37;p9"/>
          <p:cNvSpPr txBox="1">
            <a:spLocks noGrp="1"/>
          </p:cNvSpPr>
          <p:nvPr>
            <p:ph type="title"/>
          </p:nvPr>
        </p:nvSpPr>
        <p:spPr>
          <a:xfrm>
            <a:off x="1087767" y="5051070"/>
            <a:ext cx="16573381" cy="6071483"/>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17203"/>
            </a:lvl1pPr>
            <a:lvl2pPr lvl="1" algn="ctr">
              <a:spcBef>
                <a:spcPts val="0"/>
              </a:spcBef>
              <a:spcAft>
                <a:spcPts val="0"/>
              </a:spcAft>
              <a:buSzPts val="4200"/>
              <a:buNone/>
              <a:defRPr sz="17203"/>
            </a:lvl2pPr>
            <a:lvl3pPr lvl="2" algn="ctr">
              <a:spcBef>
                <a:spcPts val="0"/>
              </a:spcBef>
              <a:spcAft>
                <a:spcPts val="0"/>
              </a:spcAft>
              <a:buSzPts val="4200"/>
              <a:buNone/>
              <a:defRPr sz="17203"/>
            </a:lvl3pPr>
            <a:lvl4pPr lvl="3" algn="ctr">
              <a:spcBef>
                <a:spcPts val="0"/>
              </a:spcBef>
              <a:spcAft>
                <a:spcPts val="0"/>
              </a:spcAft>
              <a:buSzPts val="4200"/>
              <a:buNone/>
              <a:defRPr sz="17203"/>
            </a:lvl4pPr>
            <a:lvl5pPr lvl="4" algn="ctr">
              <a:spcBef>
                <a:spcPts val="0"/>
              </a:spcBef>
              <a:spcAft>
                <a:spcPts val="0"/>
              </a:spcAft>
              <a:buSzPts val="4200"/>
              <a:buNone/>
              <a:defRPr sz="17203"/>
            </a:lvl5pPr>
            <a:lvl6pPr lvl="5" algn="ctr">
              <a:spcBef>
                <a:spcPts val="0"/>
              </a:spcBef>
              <a:spcAft>
                <a:spcPts val="0"/>
              </a:spcAft>
              <a:buSzPts val="4200"/>
              <a:buNone/>
              <a:defRPr sz="17203"/>
            </a:lvl6pPr>
            <a:lvl7pPr lvl="6" algn="ctr">
              <a:spcBef>
                <a:spcPts val="0"/>
              </a:spcBef>
              <a:spcAft>
                <a:spcPts val="0"/>
              </a:spcAft>
              <a:buSzPts val="4200"/>
              <a:buNone/>
              <a:defRPr sz="17203"/>
            </a:lvl7pPr>
            <a:lvl8pPr lvl="7" algn="ctr">
              <a:spcBef>
                <a:spcPts val="0"/>
              </a:spcBef>
              <a:spcAft>
                <a:spcPts val="0"/>
              </a:spcAft>
              <a:buSzPts val="4200"/>
              <a:buNone/>
              <a:defRPr sz="17203"/>
            </a:lvl8pPr>
            <a:lvl9pPr lvl="8" algn="ctr">
              <a:spcBef>
                <a:spcPts val="0"/>
              </a:spcBef>
              <a:spcAft>
                <a:spcPts val="0"/>
              </a:spcAft>
              <a:buSzPts val="4200"/>
              <a:buNone/>
              <a:defRPr sz="17203"/>
            </a:lvl9pPr>
          </a:lstStyle>
          <a:p>
            <a:endParaRPr/>
          </a:p>
        </p:txBody>
      </p:sp>
      <p:sp>
        <p:nvSpPr>
          <p:cNvPr id="38" name="Google Shape;38;p9"/>
          <p:cNvSpPr txBox="1">
            <a:spLocks noGrp="1"/>
          </p:cNvSpPr>
          <p:nvPr>
            <p:ph type="subTitle" idx="1"/>
          </p:nvPr>
        </p:nvSpPr>
        <p:spPr>
          <a:xfrm>
            <a:off x="1087767" y="11481361"/>
            <a:ext cx="16573381" cy="5058954"/>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a:endParaRPr/>
          </a:p>
        </p:txBody>
      </p:sp>
      <p:sp>
        <p:nvSpPr>
          <p:cNvPr id="39" name="Google Shape;39;p9"/>
          <p:cNvSpPr txBox="1">
            <a:spLocks noGrp="1"/>
          </p:cNvSpPr>
          <p:nvPr>
            <p:ph type="body" idx="2"/>
          </p:nvPr>
        </p:nvSpPr>
        <p:spPr>
          <a:xfrm>
            <a:off x="20237372" y="2965803"/>
            <a:ext cx="15720376" cy="15135084"/>
          </a:xfrm>
          <a:prstGeom prst="rect">
            <a:avLst/>
          </a:prstGeom>
        </p:spPr>
        <p:txBody>
          <a:bodyPr spcFirstLastPara="1" wrap="square" lIns="91425" tIns="91425" rIns="91425" bIns="91425" anchor="ctr" anchorCtr="0">
            <a:normAutofit/>
          </a:bodyPr>
          <a:lstStyle>
            <a:lvl1pPr marL="1872691" lvl="0" indent="-1404518">
              <a:spcBef>
                <a:spcPts val="0"/>
              </a:spcBef>
              <a:spcAft>
                <a:spcPts val="0"/>
              </a:spcAft>
              <a:buSzPts val="1800"/>
              <a:buChar char="●"/>
              <a:defRPr/>
            </a:lvl1pPr>
            <a:lvl2pPr marL="3745382" lvl="1" indent="-1300480">
              <a:spcBef>
                <a:spcPts val="0"/>
              </a:spcBef>
              <a:spcAft>
                <a:spcPts val="0"/>
              </a:spcAft>
              <a:buSzPts val="1400"/>
              <a:buChar char="○"/>
              <a:defRPr/>
            </a:lvl2pPr>
            <a:lvl3pPr marL="5618074" lvl="2" indent="-1300480">
              <a:spcBef>
                <a:spcPts val="0"/>
              </a:spcBef>
              <a:spcAft>
                <a:spcPts val="0"/>
              </a:spcAft>
              <a:buSzPts val="1400"/>
              <a:buChar char="■"/>
              <a:defRPr/>
            </a:lvl3pPr>
            <a:lvl4pPr marL="7490765" lvl="3" indent="-1300480">
              <a:spcBef>
                <a:spcPts val="0"/>
              </a:spcBef>
              <a:spcAft>
                <a:spcPts val="0"/>
              </a:spcAft>
              <a:buSzPts val="1400"/>
              <a:buChar char="●"/>
              <a:defRPr/>
            </a:lvl4pPr>
            <a:lvl5pPr marL="9363456" lvl="4" indent="-1300480">
              <a:spcBef>
                <a:spcPts val="0"/>
              </a:spcBef>
              <a:spcAft>
                <a:spcPts val="0"/>
              </a:spcAft>
              <a:buSzPts val="1400"/>
              <a:buChar char="○"/>
              <a:defRPr/>
            </a:lvl5pPr>
            <a:lvl6pPr marL="11236147" lvl="5" indent="-1300480">
              <a:spcBef>
                <a:spcPts val="0"/>
              </a:spcBef>
              <a:spcAft>
                <a:spcPts val="0"/>
              </a:spcAft>
              <a:buSzPts val="1400"/>
              <a:buChar char="■"/>
              <a:defRPr/>
            </a:lvl6pPr>
            <a:lvl7pPr marL="13108838" lvl="6" indent="-1300480">
              <a:spcBef>
                <a:spcPts val="0"/>
              </a:spcBef>
              <a:spcAft>
                <a:spcPts val="0"/>
              </a:spcAft>
              <a:buSzPts val="1400"/>
              <a:buChar char="●"/>
              <a:defRPr/>
            </a:lvl7pPr>
            <a:lvl8pPr marL="14981530" lvl="7" indent="-1300480">
              <a:spcBef>
                <a:spcPts val="0"/>
              </a:spcBef>
              <a:spcAft>
                <a:spcPts val="0"/>
              </a:spcAft>
              <a:buSzPts val="1400"/>
              <a:buChar char="○"/>
              <a:defRPr/>
            </a:lvl8pPr>
            <a:lvl9pPr marL="16854221" lvl="8" indent="-130048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277050" y="17328383"/>
            <a:ext cx="24577376" cy="2478482"/>
          </a:xfrm>
          <a:prstGeom prst="rect">
            <a:avLst/>
          </a:prstGeom>
        </p:spPr>
        <p:txBody>
          <a:bodyPr spcFirstLastPara="1" wrap="square" lIns="91425" tIns="91425" rIns="91425" bIns="91425" anchor="ctr" anchorCtr="0">
            <a:normAutofit/>
          </a:bodyPr>
          <a:lstStyle>
            <a:lvl1pPr marL="1872691" lvl="0" indent="-93634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34712073" y="19100480"/>
            <a:ext cx="2248051" cy="1612181"/>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7050" y="1822817"/>
            <a:ext cx="34909313" cy="2345772"/>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277050" y="4720523"/>
            <a:ext cx="34909313" cy="13993533"/>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lvl="0" algn="r">
              <a:buNone/>
              <a:defRPr sz="4096">
                <a:solidFill>
                  <a:schemeClr val="dk2"/>
                </a:solidFill>
              </a:defRPr>
            </a:lvl1pPr>
            <a:lvl2pPr lvl="1" algn="r">
              <a:buNone/>
              <a:defRPr sz="4096">
                <a:solidFill>
                  <a:schemeClr val="dk2"/>
                </a:solidFill>
              </a:defRPr>
            </a:lvl2pPr>
            <a:lvl3pPr lvl="2" algn="r">
              <a:buNone/>
              <a:defRPr sz="4096">
                <a:solidFill>
                  <a:schemeClr val="dk2"/>
                </a:solidFill>
              </a:defRPr>
            </a:lvl3pPr>
            <a:lvl4pPr lvl="3" algn="r">
              <a:buNone/>
              <a:defRPr sz="4096">
                <a:solidFill>
                  <a:schemeClr val="dk2"/>
                </a:solidFill>
              </a:defRPr>
            </a:lvl4pPr>
            <a:lvl5pPr lvl="4" algn="r">
              <a:buNone/>
              <a:defRPr sz="4096">
                <a:solidFill>
                  <a:schemeClr val="dk2"/>
                </a:solidFill>
              </a:defRPr>
            </a:lvl5pPr>
            <a:lvl6pPr lvl="5" algn="r">
              <a:buNone/>
              <a:defRPr sz="4096">
                <a:solidFill>
                  <a:schemeClr val="dk2"/>
                </a:solidFill>
              </a:defRPr>
            </a:lvl6pPr>
            <a:lvl7pPr lvl="6" algn="r">
              <a:buNone/>
              <a:defRPr sz="4096">
                <a:solidFill>
                  <a:schemeClr val="dk2"/>
                </a:solidFill>
              </a:defRPr>
            </a:lvl7pPr>
            <a:lvl8pPr lvl="7" algn="r">
              <a:buNone/>
              <a:defRPr sz="4096">
                <a:solidFill>
                  <a:schemeClr val="dk2"/>
                </a:solidFill>
              </a:defRPr>
            </a:lvl8pPr>
            <a:lvl9pPr lvl="8" algn="r">
              <a:buNone/>
              <a:defRPr sz="4096">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73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59000">
              <a:schemeClr val="accent1">
                <a:lumMod val="60000"/>
                <a:lumOff val="40000"/>
              </a:schemeClr>
            </a:gs>
            <a:gs pos="77000">
              <a:srgbClr val="C7DBFC"/>
            </a:gs>
            <a:gs pos="92000">
              <a:schemeClr val="bg1"/>
            </a:gs>
          </a:gsLst>
          <a:lin ang="5400000" scaled="1"/>
        </a:gradFill>
        <a:effectLst/>
      </p:bgPr>
    </p:bg>
    <p:spTree>
      <p:nvGrpSpPr>
        <p:cNvPr id="1" name="Shape 53">
          <a:extLst>
            <a:ext uri="{FF2B5EF4-FFF2-40B4-BE49-F238E27FC236}">
              <a16:creationId xmlns:a16="http://schemas.microsoft.com/office/drawing/2014/main" id="{0CB0C70A-7A5F-2570-ABB6-08C8E5B5EC96}"/>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68B4977B-E485-0541-DE5E-FAED6D710F7E}"/>
              </a:ext>
            </a:extLst>
          </p:cNvPr>
          <p:cNvSpPr txBox="1"/>
          <p:nvPr/>
        </p:nvSpPr>
        <p:spPr>
          <a:xfrm>
            <a:off x="792481" y="1714500"/>
            <a:ext cx="10696068" cy="8125703"/>
          </a:xfrm>
          <a:prstGeom prst="rect">
            <a:avLst/>
          </a:prstGeom>
          <a:noFill/>
          <a:ln w="9525" cap="flat" cmpd="sng">
            <a:solidFill>
              <a:schemeClr val="dk1"/>
            </a:solidFill>
            <a:prstDash val="solid"/>
            <a:round/>
            <a:headEnd type="none" w="sm" len="sm"/>
            <a:tailEnd type="none" w="sm" len="sm"/>
          </a:ln>
        </p:spPr>
        <p:txBody>
          <a:bodyPr spcFirstLastPara="1" wrap="square" lIns="58470" tIns="58470" rIns="58470" bIns="58470" anchor="ctr" anchorCtr="0">
            <a:noAutofit/>
          </a:bodyPr>
          <a:lstStyle/>
          <a:p>
            <a:pPr marL="0" marR="0">
              <a:lnSpc>
                <a:spcPct val="115000"/>
              </a:lnSpc>
              <a:spcAft>
                <a:spcPts val="800"/>
              </a:spcAft>
            </a:pP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The rapid increase of antibiotic-resistant bacteria poses serious global health concerns. Doctors struggle to treat multi-drug-resistant bacterial infections, which can be caused by dangerous pathogens like Carbapenem-resistant </a:t>
            </a:r>
            <a:r>
              <a:rPr lang="en-US" sz="2100" b="1" i="1" kern="100" dirty="0">
                <a:effectLst/>
                <a:latin typeface="Times New Roman" panose="02020603050405020304" pitchFamily="18" charset="0"/>
                <a:ea typeface="Aptos" panose="020B0004020202020204" pitchFamily="34" charset="0"/>
                <a:cs typeface="Times New Roman" panose="02020603050405020304" pitchFamily="18" charset="0"/>
              </a:rPr>
              <a:t>Acinetobacter baumannii</a:t>
            </a: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 Methicillin-resistant</a:t>
            </a:r>
            <a:r>
              <a:rPr lang="en-US" sz="21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100" b="1" i="1" kern="100" dirty="0">
                <a:effectLst/>
                <a:latin typeface="Times New Roman" panose="02020603050405020304" pitchFamily="18" charset="0"/>
                <a:ea typeface="Aptos" panose="020B0004020202020204" pitchFamily="34" charset="0"/>
                <a:cs typeface="Times New Roman" panose="02020603050405020304" pitchFamily="18" charset="0"/>
              </a:rPr>
              <a:t>Staphylococcus aureus</a:t>
            </a: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 (MRSA), Vancomycin-resistant</a:t>
            </a:r>
            <a:r>
              <a:rPr lang="en-US" sz="21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100" b="1" i="1" kern="100" dirty="0">
                <a:effectLst/>
                <a:latin typeface="Times New Roman" panose="02020603050405020304" pitchFamily="18" charset="0"/>
                <a:ea typeface="Aptos" panose="020B0004020202020204" pitchFamily="34" charset="0"/>
                <a:cs typeface="Times New Roman" panose="02020603050405020304" pitchFamily="18" charset="0"/>
              </a:rPr>
              <a:t>Enterococcus Sp</a:t>
            </a:r>
            <a:r>
              <a:rPr lang="en-US" sz="2100" i="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 (VRE), Carbapenem-resistant </a:t>
            </a:r>
            <a:r>
              <a:rPr lang="en-US" sz="2100" b="1" i="1" kern="100" dirty="0">
                <a:effectLst/>
                <a:latin typeface="Times New Roman" panose="02020603050405020304" pitchFamily="18" charset="0"/>
                <a:ea typeface="Aptos" panose="020B0004020202020204" pitchFamily="34" charset="0"/>
                <a:cs typeface="Times New Roman" panose="02020603050405020304" pitchFamily="18" charset="0"/>
              </a:rPr>
              <a:t>Pseudomonas aeruginosa</a:t>
            </a: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 and multi-drug-resistant</a:t>
            </a:r>
            <a:r>
              <a:rPr lang="en-US" sz="21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100" b="1" i="1" kern="100" dirty="0">
                <a:effectLst/>
                <a:latin typeface="Times New Roman" panose="02020603050405020304" pitchFamily="18" charset="0"/>
                <a:ea typeface="Aptos" panose="020B0004020202020204" pitchFamily="34" charset="0"/>
                <a:cs typeface="Times New Roman" panose="02020603050405020304" pitchFamily="18" charset="0"/>
              </a:rPr>
              <a:t>Mycobacterium tuberculosis</a:t>
            </a: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 (MDR-TB). Each year, these pathogens are responsible for millions of deaths globally. Today, there is an urgent need for the development of new antibiotic agents to combat multi-drug-resistant pathogens. Unfortunately, creating effective antibiotics has been time-consuming and costly. </a:t>
            </a:r>
            <a:r>
              <a:rPr lang="en-US" sz="2100" kern="100" dirty="0">
                <a:effectLst/>
                <a:latin typeface="Aptos" panose="020B0004020202020204" pitchFamily="34" charset="0"/>
                <a:ea typeface="Aptos" panose="020B0004020202020204" pitchFamily="34" charset="0"/>
                <a:cs typeface="Times New Roman" panose="02020603050405020304" pitchFamily="18" charset="0"/>
              </a:rPr>
              <a:t>A promising antimicrobial peptide called </a:t>
            </a:r>
            <a:r>
              <a:rPr lang="en-US" sz="2100" b="1" kern="100" dirty="0">
                <a:effectLst/>
                <a:latin typeface="Aptos" panose="020B0004020202020204" pitchFamily="34" charset="0"/>
                <a:ea typeface="Aptos" panose="020B0004020202020204" pitchFamily="34" charset="0"/>
                <a:cs typeface="Times New Roman" panose="02020603050405020304" pitchFamily="18" charset="0"/>
              </a:rPr>
              <a:t>“Thanatin</a:t>
            </a:r>
            <a:r>
              <a:rPr lang="en-US" sz="2100" kern="100" dirty="0">
                <a:effectLst/>
                <a:latin typeface="Aptos" panose="020B0004020202020204" pitchFamily="34" charset="0"/>
                <a:ea typeface="Aptos" panose="020B0004020202020204" pitchFamily="34" charset="0"/>
                <a:cs typeface="Times New Roman" panose="02020603050405020304" pitchFamily="18" charset="0"/>
              </a:rPr>
              <a:t>," produced by the insect called spined soldier bug (</a:t>
            </a:r>
            <a:r>
              <a:rPr lang="en-US" sz="2100" b="1" i="1" kern="100" dirty="0">
                <a:effectLst/>
                <a:latin typeface="Aptos" panose="020B0004020202020204" pitchFamily="34" charset="0"/>
                <a:ea typeface="Aptos" panose="020B0004020202020204" pitchFamily="34" charset="0"/>
                <a:cs typeface="Times New Roman" panose="02020603050405020304" pitchFamily="18" charset="0"/>
              </a:rPr>
              <a:t>Podisus maculiventris</a:t>
            </a:r>
            <a:r>
              <a:rPr lang="en-US" sz="2100" kern="100" dirty="0">
                <a:effectLst/>
                <a:latin typeface="Aptos" panose="020B0004020202020204" pitchFamily="34" charset="0"/>
                <a:ea typeface="Aptos" panose="020B0004020202020204" pitchFamily="34" charset="0"/>
                <a:cs typeface="Times New Roman" panose="02020603050405020304" pitchFamily="18" charset="0"/>
              </a:rPr>
              <a:t>), has been proven to have a wide range of antimicrobial activity. Thanatin accomplishes this by binding to LPS in the bacterial cell wall, inhibiting its biosynthesis, and permeabilizing bacterial cell membranes. The combination of these activities can kill many types of bacterial pathogens. </a:t>
            </a: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For our project, we aim to engineer yeast </a:t>
            </a:r>
            <a:r>
              <a:rPr lang="en-US" sz="2100" i="1" kern="100" dirty="0">
                <a:effectLst/>
                <a:latin typeface="Times New Roman" panose="02020603050405020304" pitchFamily="18" charset="0"/>
                <a:ea typeface="Aptos" panose="020B0004020202020204" pitchFamily="34" charset="0"/>
                <a:cs typeface="Times New Roman" panose="02020603050405020304" pitchFamily="18" charset="0"/>
              </a:rPr>
              <a:t>Pichia pastoris</a:t>
            </a: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 to produce Thanatin for treating multi-drug-resistant bacteria. We intend to use </a:t>
            </a:r>
            <a:r>
              <a:rPr lang="en-US" sz="2100" i="1" kern="100" dirty="0">
                <a:effectLst/>
                <a:latin typeface="Times New Roman" panose="02020603050405020304" pitchFamily="18" charset="0"/>
                <a:ea typeface="Aptos" panose="020B0004020202020204" pitchFamily="34" charset="0"/>
                <a:cs typeface="Times New Roman" panose="02020603050405020304" pitchFamily="18" charset="0"/>
              </a:rPr>
              <a:t>P. pastoris</a:t>
            </a:r>
            <a:r>
              <a:rPr lang="en-US" sz="2100" kern="100" dirty="0">
                <a:effectLst/>
                <a:latin typeface="Times New Roman" panose="02020603050405020304" pitchFamily="18" charset="0"/>
                <a:ea typeface="Aptos" panose="020B0004020202020204" pitchFamily="34" charset="0"/>
                <a:cs typeface="Times New Roman" panose="02020603050405020304" pitchFamily="18" charset="0"/>
              </a:rPr>
              <a:t> as our chassis because it is widely used in bioengineering and can efficiently and cost-effectively produce large amounts of recombinant Thanatin. To accomplish this, we will clone the DNA sequences that encode the Thanatin-GFP fusion peptide into </a:t>
            </a:r>
            <a:r>
              <a:rPr lang="en-US" sz="2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yeast expression </a:t>
            </a:r>
            <a:r>
              <a:rPr lang="en-US" sz="2100" kern="100" dirty="0">
                <a:solidFill>
                  <a:srgbClr val="1B1B1B"/>
                </a:solidFill>
                <a:effectLst/>
                <a:latin typeface="Times New Roman" panose="02020603050405020304" pitchFamily="18" charset="0"/>
                <a:ea typeface="Aptos" panose="020B0004020202020204" pitchFamily="34" charset="0"/>
                <a:cs typeface="Times New Roman" panose="02020603050405020304" pitchFamily="18" charset="0"/>
              </a:rPr>
              <a:t>vector pGAP4_r, marked by Zeo for selection. This construct will then be transformed into </a:t>
            </a:r>
            <a:r>
              <a:rPr lang="en-US" sz="2100" i="1" kern="100" dirty="0">
                <a:solidFill>
                  <a:srgbClr val="1B1B1B"/>
                </a:solidFill>
                <a:effectLst/>
                <a:latin typeface="Times New Roman" panose="02020603050405020304" pitchFamily="18" charset="0"/>
                <a:ea typeface="Aptos" panose="020B0004020202020204" pitchFamily="34" charset="0"/>
                <a:cs typeface="Times New Roman" panose="02020603050405020304" pitchFamily="18" charset="0"/>
              </a:rPr>
              <a:t>P. pastoris</a:t>
            </a:r>
            <a:r>
              <a:rPr lang="en-US" sz="2100" kern="100" dirty="0">
                <a:solidFill>
                  <a:srgbClr val="1B1B1B"/>
                </a:solidFill>
                <a:effectLst/>
                <a:latin typeface="Times New Roman" panose="02020603050405020304" pitchFamily="18" charset="0"/>
                <a:ea typeface="Aptos" panose="020B0004020202020204" pitchFamily="34" charset="0"/>
                <a:cs typeface="Times New Roman" panose="02020603050405020304" pitchFamily="18" charset="0"/>
              </a:rPr>
              <a:t>.  Next,</a:t>
            </a:r>
            <a:r>
              <a:rPr lang="en-US" sz="2100" kern="0" dirty="0">
                <a:effectLst/>
                <a:latin typeface="Times New Roman" panose="02020603050405020304" pitchFamily="18" charset="0"/>
                <a:ea typeface="Times New Roman" panose="02020603050405020304" pitchFamily="18" charset="0"/>
                <a:cs typeface="Times New Roman" panose="02020603050405020304" pitchFamily="18" charset="0"/>
              </a:rPr>
              <a:t> we will use a fluorescence microscope to visualize the green fluorescent protein (GFP) that is part of the Thanatin-GFP fusion peptide to confirm protein production. </a:t>
            </a:r>
            <a:r>
              <a:rPr lang="en-US" sz="21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To test Thanatin's antimicrobial properties, we will purify it and perform MIC testing to determine its ability to kill pathogenic and MDR bacteria.</a:t>
            </a: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5" name="Google Shape;55;p13">
            <a:extLst>
              <a:ext uri="{FF2B5EF4-FFF2-40B4-BE49-F238E27FC236}">
                <a16:creationId xmlns:a16="http://schemas.microsoft.com/office/drawing/2014/main" id="{AB81557D-9020-7388-FCF7-BDDD04302C24}"/>
              </a:ext>
            </a:extLst>
          </p:cNvPr>
          <p:cNvSpPr txBox="1"/>
          <p:nvPr/>
        </p:nvSpPr>
        <p:spPr>
          <a:xfrm>
            <a:off x="10164366" y="146251"/>
            <a:ext cx="27299047" cy="2528863"/>
          </a:xfrm>
          <a:prstGeom prst="rect">
            <a:avLst/>
          </a:prstGeom>
          <a:noFill/>
          <a:ln>
            <a:noFill/>
          </a:ln>
        </p:spPr>
        <p:txBody>
          <a:bodyPr spcFirstLastPara="1" wrap="square" lIns="58470" tIns="58470" rIns="58470" bIns="58470" anchor="ctr" anchorCtr="0">
            <a:noAutofit/>
          </a:bodyPr>
          <a:lstStyle/>
          <a:p>
            <a:pPr lvl="0" algn="ctr">
              <a:buSzPts val="2000"/>
            </a:pPr>
            <a:r>
              <a:rPr lang="en-US" sz="4400" b="1" dirty="0">
                <a:solidFill>
                  <a:schemeClr val="dk1"/>
                </a:solidFill>
                <a:latin typeface="Times New Roman" panose="02020603050405020304" pitchFamily="18" charset="0"/>
                <a:cs typeface="Times New Roman" panose="02020603050405020304" pitchFamily="18" charset="0"/>
              </a:rPr>
              <a:t>Engineering yeast to produce multi-drug resistance- antimicrobial agent Thanatin.</a:t>
            </a:r>
          </a:p>
          <a:p>
            <a:pPr lvl="0" algn="ctr">
              <a:buSzPts val="2000"/>
            </a:pPr>
            <a:r>
              <a:rPr lang="en-US" sz="3600" b="1" dirty="0">
                <a:solidFill>
                  <a:schemeClr val="dk1"/>
                </a:solidFill>
                <a:latin typeface="Times New Roman" panose="02020603050405020304" pitchFamily="18" charset="0"/>
                <a:cs typeface="Times New Roman" panose="02020603050405020304" pitchFamily="18" charset="0"/>
              </a:rPr>
              <a:t>Team Members: </a:t>
            </a:r>
            <a:r>
              <a:rPr lang="en-US" sz="3600" dirty="0">
                <a:solidFill>
                  <a:schemeClr val="dk1"/>
                </a:solidFill>
                <a:latin typeface="Times New Roman" panose="02020603050405020304" pitchFamily="18" charset="0"/>
                <a:cs typeface="Times New Roman" panose="02020603050405020304" pitchFamily="18" charset="0"/>
              </a:rPr>
              <a:t>Ashton Allie, Brandon </a:t>
            </a:r>
            <a:r>
              <a:rPr lang="en-US" sz="3600" dirty="0" err="1">
                <a:solidFill>
                  <a:schemeClr val="dk1"/>
                </a:solidFill>
                <a:latin typeface="Times New Roman" panose="02020603050405020304" pitchFamily="18" charset="0"/>
                <a:cs typeface="Times New Roman" panose="02020603050405020304" pitchFamily="18" charset="0"/>
              </a:rPr>
              <a:t>Arauco</a:t>
            </a:r>
            <a:r>
              <a:rPr lang="en-US" sz="3600" dirty="0">
                <a:solidFill>
                  <a:schemeClr val="dk1"/>
                </a:solidFill>
                <a:latin typeface="Times New Roman" panose="02020603050405020304" pitchFamily="18" charset="0"/>
                <a:cs typeface="Times New Roman" panose="02020603050405020304" pitchFamily="18" charset="0"/>
              </a:rPr>
              <a:t>, Jennifer </a:t>
            </a:r>
            <a:r>
              <a:rPr lang="en-US" sz="3600" dirty="0" err="1">
                <a:solidFill>
                  <a:schemeClr val="dk1"/>
                </a:solidFill>
                <a:latin typeface="Times New Roman" panose="02020603050405020304" pitchFamily="18" charset="0"/>
                <a:cs typeface="Times New Roman" panose="02020603050405020304" pitchFamily="18" charset="0"/>
              </a:rPr>
              <a:t>Chica</a:t>
            </a:r>
            <a:r>
              <a:rPr lang="en-US" sz="3600" dirty="0">
                <a:solidFill>
                  <a:schemeClr val="dk1"/>
                </a:solidFill>
                <a:latin typeface="Times New Roman" panose="02020603050405020304" pitchFamily="18" charset="0"/>
                <a:cs typeface="Times New Roman" panose="02020603050405020304" pitchFamily="18" charset="0"/>
              </a:rPr>
              <a:t>, Diego </a:t>
            </a:r>
            <a:r>
              <a:rPr lang="en-US" sz="3600" dirty="0" err="1">
                <a:solidFill>
                  <a:schemeClr val="dk1"/>
                </a:solidFill>
                <a:latin typeface="Times New Roman" panose="02020603050405020304" pitchFamily="18" charset="0"/>
                <a:cs typeface="Times New Roman" panose="02020603050405020304" pitchFamily="18" charset="0"/>
              </a:rPr>
              <a:t>Guizado</a:t>
            </a:r>
            <a:r>
              <a:rPr lang="en-US" sz="3600" dirty="0">
                <a:solidFill>
                  <a:schemeClr val="dk1"/>
                </a:solidFill>
                <a:latin typeface="Times New Roman" panose="02020603050405020304" pitchFamily="18" charset="0"/>
                <a:cs typeface="Times New Roman" panose="02020603050405020304" pitchFamily="18" charset="0"/>
              </a:rPr>
              <a:t>, Michel Pena and FNU </a:t>
            </a:r>
            <a:r>
              <a:rPr lang="en-US" sz="3600" dirty="0" err="1">
                <a:solidFill>
                  <a:schemeClr val="dk1"/>
                </a:solidFill>
                <a:latin typeface="Times New Roman" panose="02020603050405020304" pitchFamily="18" charset="0"/>
                <a:cs typeface="Times New Roman" panose="02020603050405020304" pitchFamily="18" charset="0"/>
              </a:rPr>
              <a:t>Thundup</a:t>
            </a:r>
            <a:r>
              <a:rPr lang="en-US" sz="3600" dirty="0">
                <a:solidFill>
                  <a:schemeClr val="dk1"/>
                </a:solidFill>
                <a:latin typeface="Times New Roman" panose="02020603050405020304" pitchFamily="18" charset="0"/>
                <a:cs typeface="Times New Roman" panose="02020603050405020304" pitchFamily="18" charset="0"/>
              </a:rPr>
              <a:t> </a:t>
            </a:r>
            <a:r>
              <a:rPr lang="en-US" sz="3600" dirty="0" err="1">
                <a:solidFill>
                  <a:schemeClr val="dk1"/>
                </a:solidFill>
                <a:latin typeface="Times New Roman" panose="02020603050405020304" pitchFamily="18" charset="0"/>
                <a:cs typeface="Times New Roman" panose="02020603050405020304" pitchFamily="18" charset="0"/>
              </a:rPr>
              <a:t>Tashi</a:t>
            </a:r>
            <a:endParaRPr lang="en-US" sz="3600" dirty="0">
              <a:solidFill>
                <a:schemeClr val="dk1"/>
              </a:solidFill>
              <a:latin typeface="Times New Roman" panose="02020603050405020304" pitchFamily="18" charset="0"/>
              <a:cs typeface="Times New Roman" panose="02020603050405020304" pitchFamily="18" charset="0"/>
            </a:endParaRPr>
          </a:p>
          <a:p>
            <a:pPr lvl="0" algn="ctr">
              <a:buSzPts val="2000"/>
            </a:pPr>
            <a:r>
              <a:rPr lang="en-US" sz="3600" b="1" dirty="0">
                <a:solidFill>
                  <a:schemeClr val="dk1"/>
                </a:solidFill>
                <a:latin typeface="Times New Roman" panose="02020603050405020304" pitchFamily="18" charset="0"/>
                <a:cs typeface="Times New Roman" panose="02020603050405020304" pitchFamily="18" charset="0"/>
              </a:rPr>
              <a:t>Team Leader</a:t>
            </a:r>
            <a:r>
              <a:rPr lang="en-US" sz="3600" dirty="0">
                <a:solidFill>
                  <a:schemeClr val="dk1"/>
                </a:solidFill>
                <a:latin typeface="Times New Roman" panose="02020603050405020304" pitchFamily="18" charset="0"/>
                <a:cs typeface="Times New Roman" panose="02020603050405020304" pitchFamily="18" charset="0"/>
              </a:rPr>
              <a:t>: Alfred Lwin       </a:t>
            </a:r>
            <a:r>
              <a:rPr lang="en-US" sz="3600" b="1" dirty="0">
                <a:solidFill>
                  <a:schemeClr val="dk1"/>
                </a:solidFill>
                <a:latin typeface="Times New Roman" panose="02020603050405020304" pitchFamily="18" charset="0"/>
                <a:cs typeface="Times New Roman" panose="02020603050405020304" pitchFamily="18" charset="0"/>
              </a:rPr>
              <a:t>Mentor</a:t>
            </a:r>
            <a:r>
              <a:rPr lang="en-US" sz="3600" dirty="0">
                <a:solidFill>
                  <a:schemeClr val="dk1"/>
                </a:solidFill>
                <a:latin typeface="Times New Roman" panose="02020603050405020304" pitchFamily="18" charset="0"/>
                <a:cs typeface="Times New Roman" panose="02020603050405020304" pitchFamily="18" charset="0"/>
              </a:rPr>
              <a:t>: Racquel Kim Sherwood, PhD</a:t>
            </a:r>
          </a:p>
          <a:p>
            <a:pPr algn="ctr">
              <a:buSzPts val="2000"/>
            </a:pPr>
            <a:r>
              <a:rPr lang="en-US" sz="3600" dirty="0">
                <a:solidFill>
                  <a:schemeClr val="dk1"/>
                </a:solidFill>
                <a:latin typeface="Times New Roman" panose="02020603050405020304" pitchFamily="18" charset="0"/>
                <a:cs typeface="Times New Roman" panose="02020603050405020304" pitchFamily="18" charset="0"/>
              </a:rPr>
              <a:t>Manhattan Comprehensive Night &amp; Day High School, New York City, NY, USA</a:t>
            </a:r>
          </a:p>
        </p:txBody>
      </p:sp>
      <p:sp>
        <p:nvSpPr>
          <p:cNvPr id="56" name="Google Shape;56;p13">
            <a:extLst>
              <a:ext uri="{FF2B5EF4-FFF2-40B4-BE49-F238E27FC236}">
                <a16:creationId xmlns:a16="http://schemas.microsoft.com/office/drawing/2014/main" id="{3EAC6458-F050-7629-CD0F-EB039F708CCD}"/>
              </a:ext>
            </a:extLst>
          </p:cNvPr>
          <p:cNvSpPr txBox="1"/>
          <p:nvPr/>
        </p:nvSpPr>
        <p:spPr>
          <a:xfrm>
            <a:off x="792482" y="9954345"/>
            <a:ext cx="10696216" cy="8465373"/>
          </a:xfrm>
          <a:prstGeom prst="rect">
            <a:avLst/>
          </a:prstGeom>
          <a:noFill/>
          <a:ln w="9525" cap="flat" cmpd="sng">
            <a:solidFill>
              <a:schemeClr val="dk1"/>
            </a:solidFill>
            <a:prstDash val="solid"/>
            <a:round/>
            <a:headEnd type="none" w="sm" len="sm"/>
            <a:tailEnd type="none" w="sm" len="sm"/>
          </a:ln>
        </p:spPr>
        <p:txBody>
          <a:bodyPr spcFirstLastPara="1" wrap="square" lIns="58470" tIns="58470" rIns="58470" bIns="58470" anchor="ctr" anchorCtr="0">
            <a:noAutofit/>
          </a:bodyPr>
          <a:lstStyle/>
          <a:p>
            <a:endParaRPr sz="3277" dirty="0"/>
          </a:p>
        </p:txBody>
      </p:sp>
      <p:sp>
        <p:nvSpPr>
          <p:cNvPr id="58" name="Google Shape;58;p13">
            <a:extLst>
              <a:ext uri="{FF2B5EF4-FFF2-40B4-BE49-F238E27FC236}">
                <a16:creationId xmlns:a16="http://schemas.microsoft.com/office/drawing/2014/main" id="{5F7DE8B8-DD21-A045-EE44-3B360C465779}"/>
              </a:ext>
            </a:extLst>
          </p:cNvPr>
          <p:cNvSpPr txBox="1"/>
          <p:nvPr/>
        </p:nvSpPr>
        <p:spPr>
          <a:xfrm>
            <a:off x="24231763" y="2675114"/>
            <a:ext cx="12437709" cy="9573593"/>
          </a:xfrm>
          <a:prstGeom prst="rect">
            <a:avLst/>
          </a:prstGeom>
          <a:noFill/>
          <a:ln w="9525" cap="flat" cmpd="sng">
            <a:solidFill>
              <a:schemeClr val="dk1"/>
            </a:solidFill>
            <a:prstDash val="solid"/>
            <a:round/>
            <a:headEnd type="none" w="sm" len="sm"/>
            <a:tailEnd type="none" w="sm" len="sm"/>
          </a:ln>
        </p:spPr>
        <p:txBody>
          <a:bodyPr spcFirstLastPara="1" wrap="square" lIns="58470" tIns="58470" rIns="58470" bIns="58470" anchor="ctr" anchorCtr="0">
            <a:noAutofit/>
          </a:bodyPr>
          <a:lstStyle/>
          <a:p>
            <a:pPr algn="ctr"/>
            <a:endParaRPr sz="3277" dirty="0"/>
          </a:p>
        </p:txBody>
      </p:sp>
      <p:sp>
        <p:nvSpPr>
          <p:cNvPr id="59" name="Google Shape;59;p13">
            <a:extLst>
              <a:ext uri="{FF2B5EF4-FFF2-40B4-BE49-F238E27FC236}">
                <a16:creationId xmlns:a16="http://schemas.microsoft.com/office/drawing/2014/main" id="{B4F2648A-42C9-A028-5382-FA167A361B65}"/>
              </a:ext>
            </a:extLst>
          </p:cNvPr>
          <p:cNvSpPr txBox="1"/>
          <p:nvPr/>
        </p:nvSpPr>
        <p:spPr>
          <a:xfrm>
            <a:off x="24231763" y="12232584"/>
            <a:ext cx="12437709" cy="6171012"/>
          </a:xfrm>
          <a:prstGeom prst="rect">
            <a:avLst/>
          </a:prstGeom>
          <a:noFill/>
          <a:ln w="9525" cap="flat" cmpd="sng">
            <a:solidFill>
              <a:schemeClr val="dk1"/>
            </a:solidFill>
            <a:prstDash val="solid"/>
            <a:round/>
            <a:headEnd type="none" w="sm" len="sm"/>
            <a:tailEnd type="none" w="sm" len="sm"/>
          </a:ln>
        </p:spPr>
        <p:txBody>
          <a:bodyPr spcFirstLastPara="1" wrap="square" lIns="58470" tIns="58470" rIns="58470" bIns="58470" anchor="t" anchorCtr="0">
            <a:noAutofit/>
          </a:bodyPr>
          <a:lstStyle/>
          <a:p>
            <a:r>
              <a:rPr lang="en" sz="2400" b="1" dirty="0">
                <a:latin typeface="Times New Roman" panose="02020603050405020304" pitchFamily="18" charset="0"/>
                <a:cs typeface="Times New Roman" panose="02020603050405020304" pitchFamily="18" charset="0"/>
              </a:rPr>
              <a:t>References</a:t>
            </a:r>
            <a:endParaRPr sz="2000" b="1" dirty="0">
              <a:latin typeface="Times New Roman" panose="02020603050405020304" pitchFamily="18" charset="0"/>
              <a:cs typeface="Times New Roman" panose="02020603050405020304" pitchFamily="18" charset="0"/>
            </a:endParaRPr>
          </a:p>
          <a:p>
            <a:pPr marL="182067">
              <a:buClr>
                <a:schemeClr val="dk1"/>
              </a:buClr>
              <a:buSzPts val="700"/>
            </a:pPr>
            <a:r>
              <a:rPr lang="en-US" sz="1200" b="1" dirty="0">
                <a:solidFill>
                  <a:schemeClr val="dk1"/>
                </a:solidFill>
                <a:latin typeface="Times New Roman" panose="02020603050405020304" pitchFamily="18" charset="0"/>
                <a:ea typeface="Calibri"/>
                <a:cs typeface="Times New Roman" panose="02020603050405020304" pitchFamily="18" charset="0"/>
                <a:sym typeface="Calibri"/>
              </a:rPr>
              <a:t>Bioengineering the Antimicrobial Activity of Yeast by Recombinant Thanatin Production.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Pipiya</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S. O., Kudzhaev, A. M., Mirzoeva, N. Z., Mokrushina, Y. A., Ziganshin, R. H., Komlev, A. S., Petrova, P. E., Smirnov, I. V.,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Gabibov</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A. G.,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Shamova</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O. V., &amp;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Terekhov</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S. S. (2023). Bioengineering the Antimicrobial Activity of Yeast by Recombinant Thanatin Production. Antibiotics, 12(12), 1719. 	https://doi.org/10.3390/antibiotics12121719</a:t>
            </a:r>
          </a:p>
          <a:p>
            <a:pPr marL="182067">
              <a:buClr>
                <a:schemeClr val="dk1"/>
              </a:buClr>
              <a:buSzPts val="700"/>
            </a:pPr>
            <a:endParaRPr lang="en-US" sz="1200" b="1" dirty="0">
              <a:solidFill>
                <a:schemeClr val="dk1"/>
              </a:solidFill>
              <a:latin typeface="Times New Roman" panose="02020603050405020304" pitchFamily="18" charset="0"/>
              <a:ea typeface="Calibri"/>
              <a:cs typeface="Times New Roman" panose="02020603050405020304" pitchFamily="18" charset="0"/>
              <a:sym typeface="Calibri"/>
            </a:endParaRPr>
          </a:p>
          <a:p>
            <a:pPr marL="182067">
              <a:buClr>
                <a:schemeClr val="dk1"/>
              </a:buClr>
              <a:buSzPts val="700"/>
            </a:pPr>
            <a:r>
              <a:rPr lang="en-US" sz="1200" b="1" dirty="0">
                <a:solidFill>
                  <a:schemeClr val="dk1"/>
                </a:solidFill>
                <a:latin typeface="Times New Roman" panose="02020603050405020304" pitchFamily="18" charset="0"/>
                <a:ea typeface="Calibri"/>
                <a:cs typeface="Times New Roman" panose="02020603050405020304" pitchFamily="18" charset="0"/>
                <a:sym typeface="Calibri"/>
              </a:rPr>
              <a:t>Production of recombinant thanatin in watery rice seeds that lack and accumulation of storage starch and proteins. </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Tomohiro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Imamuraa</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Ken-Taro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Sekineb</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Tetsuro</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Yamashitac</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Hiroaki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Kusanoa</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Hiroaki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Shimadaa</a:t>
            </a:r>
            <a:endParaRPr lang="en-US" sz="1200" dirty="0">
              <a:solidFill>
                <a:schemeClr val="dk1"/>
              </a:solidFill>
              <a:latin typeface="Times New Roman" panose="02020603050405020304" pitchFamily="18" charset="0"/>
              <a:ea typeface="Calibri"/>
              <a:cs typeface="Times New Roman" panose="02020603050405020304" pitchFamily="18" charset="0"/>
              <a:sym typeface="Calibri"/>
            </a:endParaRPr>
          </a:p>
          <a:p>
            <a:pPr marL="182067">
              <a:buClr>
                <a:schemeClr val="dk1"/>
              </a:buClr>
              <a:buSzPts val="700"/>
            </a:pPr>
            <a:endParaRPr lang="en-US" sz="1200" b="1" dirty="0">
              <a:solidFill>
                <a:schemeClr val="dk1"/>
              </a:solidFill>
              <a:latin typeface="Times New Roman" panose="02020603050405020304" pitchFamily="18" charset="0"/>
              <a:ea typeface="Calibri"/>
              <a:cs typeface="Times New Roman" panose="02020603050405020304" pitchFamily="18" charset="0"/>
              <a:sym typeface="Calibri"/>
            </a:endParaRPr>
          </a:p>
          <a:p>
            <a:pPr marL="182067">
              <a:buClr>
                <a:schemeClr val="dk1"/>
              </a:buClr>
              <a:buSzPts val="700"/>
            </a:pPr>
            <a:r>
              <a:rPr lang="en-US" sz="1200" b="1" dirty="0">
                <a:solidFill>
                  <a:schemeClr val="dk1"/>
                </a:solidFill>
                <a:latin typeface="Times New Roman" panose="02020603050405020304" pitchFamily="18" charset="0"/>
                <a:ea typeface="Calibri"/>
                <a:cs typeface="Times New Roman" panose="02020603050405020304" pitchFamily="18" charset="0"/>
                <a:sym typeface="Calibri"/>
              </a:rPr>
              <a:t>Thanatin: A Promising Antimicrobial Peptide Targeting the Achilles’ Heel of Multidrug-Resistant Bacteria.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Qianhui</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Liu 1,2,†, Qian Wu 1,2,†,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Tianming</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Xu 1,2, Pradeep K.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Malakar</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1,2,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Yongheng</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Zhu 1,2, Jing Liu 1,2, Yong Zhao 1,2,* and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Zhaohuan</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Zhang 1,2,* </a:t>
            </a:r>
          </a:p>
          <a:p>
            <a:pPr marL="182067">
              <a:buClr>
                <a:schemeClr val="dk1"/>
              </a:buClr>
              <a:buSzPts val="700"/>
            </a:pPr>
            <a:endParaRPr lang="en-US" sz="1200" b="1" dirty="0">
              <a:solidFill>
                <a:schemeClr val="dk1"/>
              </a:solidFill>
              <a:latin typeface="Times New Roman" panose="02020603050405020304" pitchFamily="18" charset="0"/>
              <a:ea typeface="Calibri"/>
              <a:cs typeface="Times New Roman" panose="02020603050405020304" pitchFamily="18" charset="0"/>
              <a:sym typeface="Calibri"/>
            </a:endParaRPr>
          </a:p>
          <a:p>
            <a:pPr marL="182067">
              <a:buClr>
                <a:schemeClr val="dk1"/>
              </a:buClr>
              <a:buSzPts val="700"/>
            </a:pPr>
            <a:r>
              <a:rPr lang="en-US" sz="1200" b="1" dirty="0">
                <a:solidFill>
                  <a:schemeClr val="dk1"/>
                </a:solidFill>
                <a:latin typeface="Times New Roman" panose="02020603050405020304" pitchFamily="18" charset="0"/>
                <a:ea typeface="Calibri"/>
                <a:cs typeface="Times New Roman" panose="02020603050405020304" pitchFamily="18" charset="0"/>
                <a:sym typeface="Calibri"/>
              </a:rPr>
              <a:t>Antimicrobial peptide thanatin fused endolysin PA90 (Tha‑PA90) for the control of Acinetobacter baumannii infection in mouse model.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Jeonghyun</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Lim1,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Heejoon</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Myung1,2,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Daejin</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Lim3* and </a:t>
            </a:r>
            <a:r>
              <a:rPr lang="en-US" sz="1200" dirty="0" err="1">
                <a:solidFill>
                  <a:schemeClr val="dk1"/>
                </a:solidFill>
                <a:latin typeface="Times New Roman" panose="02020603050405020304" pitchFamily="18" charset="0"/>
                <a:ea typeface="Calibri"/>
                <a:cs typeface="Times New Roman" panose="02020603050405020304" pitchFamily="18" charset="0"/>
                <a:sym typeface="Calibri"/>
              </a:rPr>
              <a:t>Miryoung</a:t>
            </a:r>
            <a:r>
              <a:rPr lang="en-US" sz="1200" dirty="0">
                <a:solidFill>
                  <a:schemeClr val="dk1"/>
                </a:solidFill>
                <a:latin typeface="Times New Roman" panose="02020603050405020304" pitchFamily="18" charset="0"/>
                <a:ea typeface="Calibri"/>
                <a:cs typeface="Times New Roman" panose="02020603050405020304" pitchFamily="18" charset="0"/>
                <a:sym typeface="Calibri"/>
              </a:rPr>
              <a:t> Song1*</a:t>
            </a:r>
          </a:p>
          <a:p>
            <a:pPr marL="182067">
              <a:buClr>
                <a:schemeClr val="dk1"/>
              </a:buClr>
              <a:buSzPts val="700"/>
            </a:pPr>
            <a:endParaRPr lang="en-US" sz="1200" b="1" dirty="0">
              <a:solidFill>
                <a:schemeClr val="dk1"/>
              </a:solidFill>
              <a:latin typeface="Times New Roman" panose="02020603050405020304" pitchFamily="18" charset="0"/>
              <a:ea typeface="Calibri"/>
              <a:cs typeface="Times New Roman" panose="02020603050405020304" pitchFamily="18" charset="0"/>
              <a:sym typeface="Calibri"/>
            </a:endParaRPr>
          </a:p>
          <a:p>
            <a:pPr marL="182067">
              <a:buClr>
                <a:schemeClr val="dk1"/>
              </a:buClr>
              <a:buSzPts val="700"/>
            </a:pPr>
            <a:r>
              <a:rPr lang="en-US" sz="1200" b="1" dirty="0">
                <a:solidFill>
                  <a:schemeClr val="dk1"/>
                </a:solidFill>
                <a:latin typeface="Times New Roman" panose="02020603050405020304" pitchFamily="18" charset="0"/>
                <a:ea typeface="Calibri"/>
                <a:cs typeface="Times New Roman" panose="02020603050405020304" pitchFamily="18" charset="0"/>
                <a:sym typeface="Calibri"/>
              </a:rPr>
              <a:t>Synthetic biology era: Improving antibiotic’s world. </a:t>
            </a:r>
            <a:r>
              <a:rPr lang="en-US" sz="1200" dirty="0">
                <a:latin typeface="Times New Roman" panose="02020603050405020304" pitchFamily="18" charset="0"/>
                <a:cs typeface="Times New Roman" panose="02020603050405020304" pitchFamily="18" charset="0"/>
              </a:rPr>
              <a:t>Silvia Guzmán-</a:t>
            </a:r>
            <a:r>
              <a:rPr lang="en-US" sz="1200" dirty="0" err="1">
                <a:latin typeface="Times New Roman" panose="02020603050405020304" pitchFamily="18" charset="0"/>
                <a:cs typeface="Times New Roman" panose="02020603050405020304" pitchFamily="18" charset="0"/>
              </a:rPr>
              <a:t>Trampe</a:t>
            </a:r>
            <a:r>
              <a:rPr lang="en-US" sz="1200" dirty="0">
                <a:latin typeface="Times New Roman" panose="02020603050405020304" pitchFamily="18" charset="0"/>
                <a:cs typeface="Times New Roman" panose="02020603050405020304" pitchFamily="18" charset="0"/>
              </a:rPr>
              <a:t> , Corina D. </a:t>
            </a:r>
            <a:r>
              <a:rPr lang="en-US" sz="1200" dirty="0" err="1">
                <a:latin typeface="Times New Roman" panose="02020603050405020304" pitchFamily="18" charset="0"/>
                <a:cs typeface="Times New Roman" panose="02020603050405020304" pitchFamily="18" charset="0"/>
              </a:rPr>
              <a:t>Ceapa</a:t>
            </a:r>
            <a:r>
              <a:rPr lang="en-US" sz="1200" dirty="0">
                <a:latin typeface="Times New Roman" panose="02020603050405020304" pitchFamily="18" charset="0"/>
                <a:cs typeface="Times New Roman" panose="02020603050405020304" pitchFamily="18" charset="0"/>
              </a:rPr>
              <a:t> , Monserrat Manzo-Ruiz , Sergio Sánchez </a:t>
            </a:r>
            <a:endParaRPr lang="en-US" sz="1200" b="1" dirty="0">
              <a:solidFill>
                <a:schemeClr val="dk1"/>
              </a:solidFill>
              <a:latin typeface="Times New Roman" panose="02020603050405020304" pitchFamily="18" charset="0"/>
              <a:cs typeface="Times New Roman" panose="02020603050405020304" pitchFamily="18" charset="0"/>
              <a:sym typeface="Calibri"/>
            </a:endParaRPr>
          </a:p>
          <a:p>
            <a:pPr algn="just"/>
            <a:endParaRPr lang="en-US" sz="900" i="1" dirty="0">
              <a:latin typeface="Times New Roman" panose="02020603050405020304" pitchFamily="18" charset="0"/>
              <a:ea typeface="Arial" panose="020B0604020202020204" pitchFamily="34" charset="0"/>
              <a:cs typeface="Times New Roman" panose="02020603050405020304" pitchFamily="18" charset="0"/>
            </a:endParaRPr>
          </a:p>
          <a:p>
            <a:pPr algn="just"/>
            <a:endParaRPr lang="en-US" sz="2100" b="1" dirty="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100" b="1" dirty="0">
                <a:latin typeface="Times New Roman" panose="02020603050405020304" pitchFamily="18" charset="0"/>
                <a:ea typeface="Arial" panose="020B0604020202020204" pitchFamily="34" charset="0"/>
                <a:cs typeface="Times New Roman" panose="02020603050405020304" pitchFamily="18" charset="0"/>
              </a:rPr>
              <a:t>Acknowledgements</a:t>
            </a:r>
          </a:p>
          <a:p>
            <a:pPr algn="just"/>
            <a:r>
              <a:rPr lang="en-US" sz="2100" dirty="0">
                <a:latin typeface="Times New Roman" panose="02020603050405020304" pitchFamily="18" charset="0"/>
                <a:ea typeface="Arial" panose="020B0604020202020204" pitchFamily="34" charset="0"/>
                <a:cs typeface="Times New Roman" panose="02020603050405020304" pitchFamily="18" charset="0"/>
              </a:rPr>
              <a:t>Our MCNDHS </a:t>
            </a:r>
            <a:r>
              <a:rPr lang="en-US" sz="2100" dirty="0" err="1">
                <a:latin typeface="Times New Roman" panose="02020603050405020304" pitchFamily="18" charset="0"/>
                <a:ea typeface="Arial" panose="020B0604020202020204" pitchFamily="34" charset="0"/>
                <a:cs typeface="Times New Roman" panose="02020603050405020304" pitchFamily="18" charset="0"/>
              </a:rPr>
              <a:t>BioBuilder</a:t>
            </a:r>
            <a:r>
              <a:rPr lang="en-US" sz="2100" dirty="0">
                <a:latin typeface="Times New Roman" panose="02020603050405020304" pitchFamily="18" charset="0"/>
                <a:ea typeface="Arial" panose="020B0604020202020204" pitchFamily="34" charset="0"/>
                <a:cs typeface="Times New Roman" panose="02020603050405020304" pitchFamily="18" charset="0"/>
              </a:rPr>
              <a:t> Team very much would like to thank Dr. Natalie </a:t>
            </a:r>
            <a:r>
              <a:rPr lang="en-US" sz="2100" dirty="0" err="1">
                <a:latin typeface="Times New Roman" panose="02020603050405020304" pitchFamily="18" charset="0"/>
                <a:ea typeface="Arial" panose="020B0604020202020204" pitchFamily="34" charset="0"/>
                <a:cs typeface="Times New Roman" panose="02020603050405020304" pitchFamily="18" charset="0"/>
              </a:rPr>
              <a:t>Kuldell</a:t>
            </a:r>
            <a:r>
              <a:rPr lang="en-US" sz="2100" dirty="0">
                <a:latin typeface="Times New Roman" panose="02020603050405020304" pitchFamily="18" charset="0"/>
                <a:ea typeface="Arial" panose="020B0604020202020204" pitchFamily="34" charset="0"/>
                <a:cs typeface="Times New Roman" panose="02020603050405020304" pitchFamily="18" charset="0"/>
              </a:rPr>
              <a:t> and Chloe Franklin for their advice and support. We are immensely grateful to our mentor, Racquel Kim Sherwood, for her mentoring throughout the project. Our profound thanks to Ms. Margaret </a:t>
            </a:r>
            <a:r>
              <a:rPr lang="en-US" sz="2100" dirty="0" err="1">
                <a:latin typeface="Times New Roman" panose="02020603050405020304" pitchFamily="18" charset="0"/>
                <a:ea typeface="Arial" panose="020B0604020202020204" pitchFamily="34" charset="0"/>
                <a:cs typeface="Times New Roman" panose="02020603050405020304" pitchFamily="18" charset="0"/>
              </a:rPr>
              <a:t>Aylward</a:t>
            </a:r>
            <a:r>
              <a:rPr lang="en-US" sz="2100" dirty="0">
                <a:latin typeface="Times New Roman" panose="02020603050405020304" pitchFamily="18" charset="0"/>
                <a:ea typeface="Arial" panose="020B0604020202020204" pitchFamily="34" charset="0"/>
                <a:cs typeface="Times New Roman" panose="02020603050405020304" pitchFamily="18" charset="0"/>
              </a:rPr>
              <a:t> and Mr. Roberts and the CYD team, and our heartfelt thanks to our principal Ms. Erickson, assistant principals, Ms. Ventrella, Ms. Nam, Ms. King, Mr. Matura, and all the faculty for their support.</a:t>
            </a:r>
            <a:endParaRPr lang="en-US" sz="2100" kern="100" dirty="0">
              <a:latin typeface="Times New Roman" panose="02020603050405020304" pitchFamily="18" charset="0"/>
              <a:ea typeface="Aptos" panose="020B0004020202020204" pitchFamily="34" charset="0"/>
              <a:cs typeface="Times New Roman" panose="02020603050405020304" pitchFamily="18" charset="0"/>
            </a:endParaRPr>
          </a:p>
          <a:p>
            <a:pPr marL="572211" indent="-390144">
              <a:buClr>
                <a:schemeClr val="dk1"/>
              </a:buClr>
              <a:buSzPts val="700"/>
              <a:buFont typeface="Calibri"/>
              <a:buChar char="●"/>
            </a:pPr>
            <a:endParaRPr lang="en-US" sz="2100" dirty="0">
              <a:solidFill>
                <a:schemeClr val="dk1"/>
              </a:solidFill>
              <a:latin typeface="Times New Roman" panose="02020603050405020304" pitchFamily="18" charset="0"/>
              <a:ea typeface="Calibri"/>
              <a:cs typeface="Times New Roman" panose="02020603050405020304" pitchFamily="18" charset="0"/>
              <a:sym typeface="Calibri"/>
            </a:endParaRPr>
          </a:p>
          <a:p>
            <a:pPr marL="572211" indent="-390144">
              <a:buClr>
                <a:schemeClr val="dk1"/>
              </a:buClr>
              <a:buSzPts val="700"/>
              <a:buFont typeface="Calibri"/>
              <a:buChar char="●"/>
            </a:pPr>
            <a:endParaRPr lang="en-US" sz="1800" dirty="0"/>
          </a:p>
          <a:p>
            <a:endParaRPr lang="en-US" sz="11500" dirty="0"/>
          </a:p>
          <a:p>
            <a:endParaRPr lang="en-US" dirty="0"/>
          </a:p>
          <a:p>
            <a:endParaRPr lang="en-US" dirty="0"/>
          </a:p>
        </p:txBody>
      </p:sp>
      <p:pic>
        <p:nvPicPr>
          <p:cNvPr id="60" name="Google Shape;60;p13">
            <a:extLst>
              <a:ext uri="{FF2B5EF4-FFF2-40B4-BE49-F238E27FC236}">
                <a16:creationId xmlns:a16="http://schemas.microsoft.com/office/drawing/2014/main" id="{FE7667F2-523E-E9CF-39E7-5FE9A7BB4F8E}"/>
              </a:ext>
            </a:extLst>
          </p:cNvPr>
          <p:cNvPicPr preferRelativeResize="0"/>
          <p:nvPr/>
        </p:nvPicPr>
        <p:blipFill rotWithShape="1">
          <a:blip r:embed="rId3">
            <a:alphaModFix/>
          </a:blip>
          <a:srcRect b="-9661"/>
          <a:stretch/>
        </p:blipFill>
        <p:spPr>
          <a:xfrm>
            <a:off x="792481" y="-464615"/>
            <a:ext cx="7088774" cy="2789982"/>
          </a:xfrm>
          <a:prstGeom prst="rect">
            <a:avLst/>
          </a:prstGeom>
          <a:noFill/>
          <a:ln>
            <a:noFill/>
          </a:ln>
        </p:spPr>
      </p:pic>
      <p:sp>
        <p:nvSpPr>
          <p:cNvPr id="61" name="Google Shape;61;p13">
            <a:extLst>
              <a:ext uri="{FF2B5EF4-FFF2-40B4-BE49-F238E27FC236}">
                <a16:creationId xmlns:a16="http://schemas.microsoft.com/office/drawing/2014/main" id="{C42B52CB-F7BE-8887-300E-EA2A2697091F}"/>
              </a:ext>
            </a:extLst>
          </p:cNvPr>
          <p:cNvSpPr/>
          <p:nvPr/>
        </p:nvSpPr>
        <p:spPr>
          <a:xfrm>
            <a:off x="3899569" y="9536242"/>
            <a:ext cx="3013009" cy="3014237"/>
          </a:xfrm>
          <a:prstGeom prst="rect">
            <a:avLst/>
          </a:prstGeom>
          <a:noFill/>
          <a:ln>
            <a:noFill/>
          </a:ln>
        </p:spPr>
        <p:txBody>
          <a:bodyPr spcFirstLastPara="1" wrap="square" lIns="91443" tIns="45670" rIns="91443" bIns="45670" anchor="t" anchorCtr="0">
            <a:noAutofit/>
          </a:bodyPr>
          <a:lstStyle/>
          <a:p>
            <a:endParaRPr sz="1229"/>
          </a:p>
        </p:txBody>
      </p:sp>
      <p:pic>
        <p:nvPicPr>
          <p:cNvPr id="64" name="Google Shape;64;p13">
            <a:extLst>
              <a:ext uri="{FF2B5EF4-FFF2-40B4-BE49-F238E27FC236}">
                <a16:creationId xmlns:a16="http://schemas.microsoft.com/office/drawing/2014/main" id="{AE492517-4CE1-F0E3-686A-551645247F7B}"/>
              </a:ext>
            </a:extLst>
          </p:cNvPr>
          <p:cNvPicPr preferRelativeResize="0"/>
          <p:nvPr/>
        </p:nvPicPr>
        <p:blipFill rotWithShape="1">
          <a:blip r:embed="rId4">
            <a:alphaModFix/>
          </a:blip>
          <a:srcRect t="13551" b="12033"/>
          <a:stretch/>
        </p:blipFill>
        <p:spPr>
          <a:xfrm>
            <a:off x="17121555" y="19075639"/>
            <a:ext cx="5073884" cy="1054827"/>
          </a:xfrm>
          <a:prstGeom prst="rect">
            <a:avLst/>
          </a:prstGeom>
          <a:noFill/>
          <a:ln>
            <a:noFill/>
          </a:ln>
        </p:spPr>
      </p:pic>
      <p:pic>
        <p:nvPicPr>
          <p:cNvPr id="65" name="Google Shape;65;p13">
            <a:extLst>
              <a:ext uri="{FF2B5EF4-FFF2-40B4-BE49-F238E27FC236}">
                <a16:creationId xmlns:a16="http://schemas.microsoft.com/office/drawing/2014/main" id="{BE9B8B8D-2315-5BB4-679A-3F47D3CEB389}"/>
              </a:ext>
            </a:extLst>
          </p:cNvPr>
          <p:cNvPicPr preferRelativeResize="0"/>
          <p:nvPr/>
        </p:nvPicPr>
        <p:blipFill rotWithShape="1">
          <a:blip r:embed="rId5">
            <a:alphaModFix/>
          </a:blip>
          <a:srcRect l="9561" t="23329" r="11287" b="23600"/>
          <a:stretch/>
        </p:blipFill>
        <p:spPr>
          <a:xfrm>
            <a:off x="11173296" y="18820379"/>
            <a:ext cx="4590861" cy="1565347"/>
          </a:xfrm>
          <a:prstGeom prst="rect">
            <a:avLst/>
          </a:prstGeom>
          <a:noFill/>
          <a:ln>
            <a:noFill/>
          </a:ln>
        </p:spPr>
      </p:pic>
      <p:pic>
        <p:nvPicPr>
          <p:cNvPr id="66" name="Google Shape;66;p13">
            <a:extLst>
              <a:ext uri="{FF2B5EF4-FFF2-40B4-BE49-F238E27FC236}">
                <a16:creationId xmlns:a16="http://schemas.microsoft.com/office/drawing/2014/main" id="{A476A578-2B3D-0188-F26B-5341EEC62A59}"/>
              </a:ext>
            </a:extLst>
          </p:cNvPr>
          <p:cNvPicPr preferRelativeResize="0"/>
          <p:nvPr/>
        </p:nvPicPr>
        <p:blipFill rotWithShape="1">
          <a:blip r:embed="rId6">
            <a:alphaModFix/>
          </a:blip>
          <a:srcRect/>
          <a:stretch/>
        </p:blipFill>
        <p:spPr>
          <a:xfrm>
            <a:off x="31940613" y="18858439"/>
            <a:ext cx="3849561" cy="1489301"/>
          </a:xfrm>
          <a:prstGeom prst="rect">
            <a:avLst/>
          </a:prstGeom>
          <a:noFill/>
          <a:ln>
            <a:noFill/>
          </a:ln>
        </p:spPr>
      </p:pic>
      <p:pic>
        <p:nvPicPr>
          <p:cNvPr id="67" name="Google Shape;67;p13">
            <a:extLst>
              <a:ext uri="{FF2B5EF4-FFF2-40B4-BE49-F238E27FC236}">
                <a16:creationId xmlns:a16="http://schemas.microsoft.com/office/drawing/2014/main" id="{6985BF19-48C7-635C-C509-EFF798E34D91}"/>
              </a:ext>
            </a:extLst>
          </p:cNvPr>
          <p:cNvPicPr preferRelativeResize="0"/>
          <p:nvPr/>
        </p:nvPicPr>
        <p:blipFill rotWithShape="1">
          <a:blip r:embed="rId7">
            <a:alphaModFix/>
          </a:blip>
          <a:srcRect/>
          <a:stretch/>
        </p:blipFill>
        <p:spPr>
          <a:xfrm>
            <a:off x="7761119" y="18820328"/>
            <a:ext cx="1772317" cy="1720278"/>
          </a:xfrm>
          <a:prstGeom prst="rect">
            <a:avLst/>
          </a:prstGeom>
          <a:noFill/>
          <a:ln>
            <a:noFill/>
          </a:ln>
        </p:spPr>
      </p:pic>
      <p:pic>
        <p:nvPicPr>
          <p:cNvPr id="68" name="Google Shape;68;p13">
            <a:extLst>
              <a:ext uri="{FF2B5EF4-FFF2-40B4-BE49-F238E27FC236}">
                <a16:creationId xmlns:a16="http://schemas.microsoft.com/office/drawing/2014/main" id="{65AE6C0E-E97B-03DE-A142-F7E9301A1833}"/>
              </a:ext>
            </a:extLst>
          </p:cNvPr>
          <p:cNvPicPr preferRelativeResize="0"/>
          <p:nvPr/>
        </p:nvPicPr>
        <p:blipFill rotWithShape="1">
          <a:blip r:embed="rId8">
            <a:alphaModFix/>
          </a:blip>
          <a:srcRect r="7621"/>
          <a:stretch/>
        </p:blipFill>
        <p:spPr>
          <a:xfrm>
            <a:off x="1535768" y="18684433"/>
            <a:ext cx="4447837" cy="1565388"/>
          </a:xfrm>
          <a:prstGeom prst="rect">
            <a:avLst/>
          </a:prstGeom>
          <a:noFill/>
          <a:ln>
            <a:noFill/>
          </a:ln>
        </p:spPr>
      </p:pic>
      <p:pic>
        <p:nvPicPr>
          <p:cNvPr id="69" name="Google Shape;69;p13">
            <a:extLst>
              <a:ext uri="{FF2B5EF4-FFF2-40B4-BE49-F238E27FC236}">
                <a16:creationId xmlns:a16="http://schemas.microsoft.com/office/drawing/2014/main" id="{31D74EF1-675D-21D0-FBD7-18DD227E662F}"/>
              </a:ext>
            </a:extLst>
          </p:cNvPr>
          <p:cNvPicPr preferRelativeResize="0"/>
          <p:nvPr/>
        </p:nvPicPr>
        <p:blipFill>
          <a:blip r:embed="rId9">
            <a:alphaModFix/>
          </a:blip>
          <a:stretch>
            <a:fillRect/>
          </a:stretch>
        </p:blipFill>
        <p:spPr>
          <a:xfrm>
            <a:off x="23552839" y="18858378"/>
            <a:ext cx="6718247" cy="1489260"/>
          </a:xfrm>
          <a:prstGeom prst="rect">
            <a:avLst/>
          </a:prstGeom>
          <a:noFill/>
          <a:ln>
            <a:noFill/>
          </a:ln>
        </p:spPr>
      </p:pic>
      <p:pic>
        <p:nvPicPr>
          <p:cNvPr id="3" name="Picture 2" descr="A group of people in white lab coats&#10;&#10;AI-generated content may be incorrect.">
            <a:extLst>
              <a:ext uri="{FF2B5EF4-FFF2-40B4-BE49-F238E27FC236}">
                <a16:creationId xmlns:a16="http://schemas.microsoft.com/office/drawing/2014/main" id="{7C074DCE-2F03-10DD-0062-1D19871F7EBC}"/>
              </a:ext>
            </a:extLst>
          </p:cNvPr>
          <p:cNvPicPr>
            <a:picLocks noChangeAspect="1"/>
          </p:cNvPicPr>
          <p:nvPr/>
        </p:nvPicPr>
        <p:blipFill>
          <a:blip r:embed="rId10"/>
          <a:stretch>
            <a:fillRect/>
          </a:stretch>
        </p:blipFill>
        <p:spPr>
          <a:xfrm>
            <a:off x="24501617" y="2843058"/>
            <a:ext cx="5908963" cy="4431723"/>
          </a:xfrm>
          <a:prstGeom prst="rect">
            <a:avLst/>
          </a:prstGeom>
        </p:spPr>
      </p:pic>
      <p:pic>
        <p:nvPicPr>
          <p:cNvPr id="5" name="Picture 4" descr="A group of people in lab coats&#10;&#10;AI-generated content may be incorrect.">
            <a:extLst>
              <a:ext uri="{FF2B5EF4-FFF2-40B4-BE49-F238E27FC236}">
                <a16:creationId xmlns:a16="http://schemas.microsoft.com/office/drawing/2014/main" id="{BB682038-085F-AAFB-F613-2A1F27E10685}"/>
              </a:ext>
            </a:extLst>
          </p:cNvPr>
          <p:cNvPicPr>
            <a:picLocks noChangeAspect="1"/>
          </p:cNvPicPr>
          <p:nvPr/>
        </p:nvPicPr>
        <p:blipFill>
          <a:blip r:embed="rId11"/>
          <a:stretch>
            <a:fillRect/>
          </a:stretch>
        </p:blipFill>
        <p:spPr>
          <a:xfrm>
            <a:off x="30616382" y="2843058"/>
            <a:ext cx="5848558" cy="4431538"/>
          </a:xfrm>
          <a:prstGeom prst="rect">
            <a:avLst/>
          </a:prstGeom>
        </p:spPr>
      </p:pic>
      <p:pic>
        <p:nvPicPr>
          <p:cNvPr id="7" name="Picture 6" descr="A group of people in a lab&#10;&#10;AI-generated content may be incorrect.">
            <a:extLst>
              <a:ext uri="{FF2B5EF4-FFF2-40B4-BE49-F238E27FC236}">
                <a16:creationId xmlns:a16="http://schemas.microsoft.com/office/drawing/2014/main" id="{0AF49A8D-71BB-0821-9C02-7BD64EB87A05}"/>
              </a:ext>
            </a:extLst>
          </p:cNvPr>
          <p:cNvPicPr>
            <a:picLocks noChangeAspect="1"/>
          </p:cNvPicPr>
          <p:nvPr/>
        </p:nvPicPr>
        <p:blipFill>
          <a:blip r:embed="rId12"/>
          <a:stretch>
            <a:fillRect/>
          </a:stretch>
        </p:blipFill>
        <p:spPr>
          <a:xfrm>
            <a:off x="24495704" y="7372015"/>
            <a:ext cx="5914876" cy="4708746"/>
          </a:xfrm>
          <a:prstGeom prst="rect">
            <a:avLst/>
          </a:prstGeom>
        </p:spPr>
      </p:pic>
      <p:pic>
        <p:nvPicPr>
          <p:cNvPr id="9" name="Picture 8" descr="A group of people in lab coats&#10;&#10;AI-generated content may be incorrect.">
            <a:extLst>
              <a:ext uri="{FF2B5EF4-FFF2-40B4-BE49-F238E27FC236}">
                <a16:creationId xmlns:a16="http://schemas.microsoft.com/office/drawing/2014/main" id="{D41A18DC-D733-1A19-8B96-9CA25F61A147}"/>
              </a:ext>
            </a:extLst>
          </p:cNvPr>
          <p:cNvPicPr>
            <a:picLocks noChangeAspect="1"/>
          </p:cNvPicPr>
          <p:nvPr/>
        </p:nvPicPr>
        <p:blipFill>
          <a:blip r:embed="rId13"/>
          <a:stretch>
            <a:fillRect/>
          </a:stretch>
        </p:blipFill>
        <p:spPr>
          <a:xfrm>
            <a:off x="30616382" y="7372016"/>
            <a:ext cx="5848558" cy="4708746"/>
          </a:xfrm>
          <a:prstGeom prst="rect">
            <a:avLst/>
          </a:prstGeom>
        </p:spPr>
      </p:pic>
      <p:sp>
        <p:nvSpPr>
          <p:cNvPr id="57" name="Google Shape;57;p13">
            <a:extLst>
              <a:ext uri="{FF2B5EF4-FFF2-40B4-BE49-F238E27FC236}">
                <a16:creationId xmlns:a16="http://schemas.microsoft.com/office/drawing/2014/main" id="{528592E2-1919-2125-F05D-A18A30CAD539}"/>
              </a:ext>
            </a:extLst>
          </p:cNvPr>
          <p:cNvSpPr txBox="1"/>
          <p:nvPr/>
        </p:nvSpPr>
        <p:spPr>
          <a:xfrm>
            <a:off x="11986829" y="2675115"/>
            <a:ext cx="11661277" cy="16240622"/>
          </a:xfrm>
          <a:prstGeom prst="rect">
            <a:avLst/>
          </a:prstGeom>
          <a:solidFill>
            <a:schemeClr val="tx2"/>
          </a:solidFill>
          <a:ln w="9525" cap="flat" cmpd="sng">
            <a:solidFill>
              <a:schemeClr val="dk1"/>
            </a:solidFill>
            <a:prstDash val="solid"/>
            <a:round/>
            <a:headEnd type="none" w="sm" len="sm"/>
            <a:tailEnd type="none" w="sm" len="sm"/>
          </a:ln>
        </p:spPr>
        <p:txBody>
          <a:bodyPr spcFirstLastPara="1" wrap="square" lIns="58470" tIns="58470" rIns="58470" bIns="58470" anchor="ctr" anchorCtr="0">
            <a:noAutofit/>
          </a:bodyPr>
          <a:lstStyle/>
          <a:p>
            <a:pPr algn="ctr"/>
            <a:endParaRPr sz="3277" dirty="0"/>
          </a:p>
        </p:txBody>
      </p:sp>
      <p:sp>
        <p:nvSpPr>
          <p:cNvPr id="27" name="Right Arrow 26">
            <a:extLst>
              <a:ext uri="{FF2B5EF4-FFF2-40B4-BE49-F238E27FC236}">
                <a16:creationId xmlns:a16="http://schemas.microsoft.com/office/drawing/2014/main" id="{94631A1A-98AF-6A3F-3409-D94263597E0C}"/>
              </a:ext>
            </a:extLst>
          </p:cNvPr>
          <p:cNvSpPr/>
          <p:nvPr/>
        </p:nvSpPr>
        <p:spPr>
          <a:xfrm>
            <a:off x="16639552" y="3736680"/>
            <a:ext cx="1046827" cy="586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3F59CFA-9591-A3FB-DC78-6C5936D9E78D}"/>
              </a:ext>
            </a:extLst>
          </p:cNvPr>
          <p:cNvPicPr>
            <a:picLocks noChangeAspect="1"/>
          </p:cNvPicPr>
          <p:nvPr/>
        </p:nvPicPr>
        <p:blipFill rotWithShape="1">
          <a:blip r:embed="rId14">
            <a:extLst>
              <a:ext uri="{28A0092B-C50C-407E-A947-70E740481C1C}">
                <a14:useLocalDpi xmlns:a14="http://schemas.microsoft.com/office/drawing/2010/main" val="0"/>
              </a:ext>
            </a:extLst>
          </a:blip>
          <a:srcRect t="49330" r="1205" b="-3951"/>
          <a:stretch/>
        </p:blipFill>
        <p:spPr>
          <a:xfrm>
            <a:off x="17882546" y="5056683"/>
            <a:ext cx="4795541" cy="509772"/>
          </a:xfrm>
          <a:prstGeom prst="rect">
            <a:avLst/>
          </a:prstGeom>
        </p:spPr>
      </p:pic>
      <p:pic>
        <p:nvPicPr>
          <p:cNvPr id="25" name="Picture 24">
            <a:extLst>
              <a:ext uri="{FF2B5EF4-FFF2-40B4-BE49-F238E27FC236}">
                <a16:creationId xmlns:a16="http://schemas.microsoft.com/office/drawing/2014/main" id="{968CFB7C-6EA8-494D-39B3-57844174D1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770437" y="2905239"/>
            <a:ext cx="4804420" cy="1880976"/>
          </a:xfrm>
          <a:prstGeom prst="rect">
            <a:avLst/>
          </a:prstGeom>
        </p:spPr>
      </p:pic>
      <p:pic>
        <p:nvPicPr>
          <p:cNvPr id="26" name="Picture 25">
            <a:extLst>
              <a:ext uri="{FF2B5EF4-FFF2-40B4-BE49-F238E27FC236}">
                <a16:creationId xmlns:a16="http://schemas.microsoft.com/office/drawing/2014/main" id="{0D8921E5-7333-2249-7057-538340E9E87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471634" y="2905238"/>
            <a:ext cx="2453156" cy="2143618"/>
          </a:xfrm>
          <a:prstGeom prst="rect">
            <a:avLst/>
          </a:prstGeom>
        </p:spPr>
      </p:pic>
      <p:sp>
        <p:nvSpPr>
          <p:cNvPr id="28" name="Google Shape;91;g1efd1bf967a_0_0">
            <a:extLst>
              <a:ext uri="{FF2B5EF4-FFF2-40B4-BE49-F238E27FC236}">
                <a16:creationId xmlns:a16="http://schemas.microsoft.com/office/drawing/2014/main" id="{BB8B10E1-17C8-AEA4-85F9-C25E220E3BC1}"/>
              </a:ext>
            </a:extLst>
          </p:cNvPr>
          <p:cNvSpPr txBox="1"/>
          <p:nvPr/>
        </p:nvSpPr>
        <p:spPr>
          <a:xfrm>
            <a:off x="12756544" y="4960863"/>
            <a:ext cx="3879055" cy="677078"/>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lvl="0" algn="ctr">
              <a:buSzPts val="1400"/>
            </a:pPr>
            <a:r>
              <a:rPr lang="en-US" sz="1600" b="0" i="0" u="none" strike="noStrike" cap="none" dirty="0" err="1">
                <a:solidFill>
                  <a:srgbClr val="000000"/>
                </a:solidFill>
                <a:latin typeface="+mj-lt"/>
                <a:ea typeface="Calibri"/>
                <a:cs typeface="Calibri"/>
                <a:sym typeface="Calibri"/>
              </a:rPr>
              <a:t>Spined</a:t>
            </a:r>
            <a:r>
              <a:rPr lang="en-US" sz="1600" b="0" i="0" u="none" strike="noStrike" cap="none" dirty="0">
                <a:solidFill>
                  <a:srgbClr val="000000"/>
                </a:solidFill>
                <a:latin typeface="+mj-lt"/>
                <a:ea typeface="Calibri"/>
                <a:cs typeface="Calibri"/>
                <a:sym typeface="Calibri"/>
              </a:rPr>
              <a:t> </a:t>
            </a:r>
            <a:r>
              <a:rPr lang="en-US" sz="1600" dirty="0">
                <a:latin typeface="+mj-lt"/>
                <a:ea typeface="Calibri"/>
                <a:cs typeface="Calibri"/>
                <a:sym typeface="Calibri"/>
              </a:rPr>
              <a:t>Soldier Bug </a:t>
            </a:r>
          </a:p>
          <a:p>
            <a:pPr lvl="0" algn="ctr">
              <a:buSzPts val="1400"/>
            </a:pPr>
            <a:r>
              <a:rPr lang="en-US" sz="1600" dirty="0">
                <a:latin typeface="+mj-lt"/>
                <a:ea typeface="Calibri"/>
                <a:cs typeface="Calibri"/>
                <a:sym typeface="Calibri"/>
              </a:rPr>
              <a:t>(Podisus maculiventris) </a:t>
            </a:r>
            <a:endParaRPr sz="1600" b="0" i="0" u="none" strike="noStrike" cap="none" dirty="0">
              <a:solidFill>
                <a:srgbClr val="000000"/>
              </a:solidFill>
              <a:latin typeface="+mj-lt"/>
              <a:ea typeface="Calibri"/>
              <a:cs typeface="Calibri"/>
              <a:sym typeface="Calibri"/>
            </a:endParaRPr>
          </a:p>
        </p:txBody>
      </p:sp>
      <p:pic>
        <p:nvPicPr>
          <p:cNvPr id="11" name="Picture 10">
            <a:extLst>
              <a:ext uri="{FF2B5EF4-FFF2-40B4-BE49-F238E27FC236}">
                <a16:creationId xmlns:a16="http://schemas.microsoft.com/office/drawing/2014/main" id="{67BC8237-CDA6-8918-6028-9B6CDAEDAED3}"/>
              </a:ext>
            </a:extLst>
          </p:cNvPr>
          <p:cNvPicPr>
            <a:picLocks noChangeAspect="1"/>
          </p:cNvPicPr>
          <p:nvPr/>
        </p:nvPicPr>
        <p:blipFill>
          <a:blip r:embed="rId17"/>
          <a:stretch>
            <a:fillRect/>
          </a:stretch>
        </p:blipFill>
        <p:spPr>
          <a:xfrm>
            <a:off x="847545" y="10107283"/>
            <a:ext cx="5366302" cy="3319441"/>
          </a:xfrm>
          <a:prstGeom prst="rect">
            <a:avLst/>
          </a:prstGeom>
        </p:spPr>
      </p:pic>
      <p:pic>
        <p:nvPicPr>
          <p:cNvPr id="12" name="Picture 11">
            <a:extLst>
              <a:ext uri="{FF2B5EF4-FFF2-40B4-BE49-F238E27FC236}">
                <a16:creationId xmlns:a16="http://schemas.microsoft.com/office/drawing/2014/main" id="{D385FB8A-01FF-E1B2-DB79-638ECE579FCC}"/>
              </a:ext>
            </a:extLst>
          </p:cNvPr>
          <p:cNvPicPr>
            <a:picLocks noChangeAspect="1"/>
          </p:cNvPicPr>
          <p:nvPr/>
        </p:nvPicPr>
        <p:blipFill>
          <a:blip r:embed="rId18"/>
          <a:stretch>
            <a:fillRect/>
          </a:stretch>
        </p:blipFill>
        <p:spPr>
          <a:xfrm>
            <a:off x="6213847" y="10107284"/>
            <a:ext cx="5189325" cy="3276610"/>
          </a:xfrm>
          <a:prstGeom prst="rect">
            <a:avLst/>
          </a:prstGeom>
        </p:spPr>
      </p:pic>
      <p:sp>
        <p:nvSpPr>
          <p:cNvPr id="13" name="TextBox 12">
            <a:extLst>
              <a:ext uri="{FF2B5EF4-FFF2-40B4-BE49-F238E27FC236}">
                <a16:creationId xmlns:a16="http://schemas.microsoft.com/office/drawing/2014/main" id="{5A73ED24-17A5-832D-AF39-E6D8C715BE2E}"/>
              </a:ext>
            </a:extLst>
          </p:cNvPr>
          <p:cNvSpPr txBox="1"/>
          <p:nvPr/>
        </p:nvSpPr>
        <p:spPr>
          <a:xfrm>
            <a:off x="6395439" y="13399021"/>
            <a:ext cx="4944068"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Conventional antibiotic effect on bacteria cell membrane </a:t>
            </a:r>
          </a:p>
        </p:txBody>
      </p:sp>
      <p:pic>
        <p:nvPicPr>
          <p:cNvPr id="14" name="Picture 13">
            <a:extLst>
              <a:ext uri="{FF2B5EF4-FFF2-40B4-BE49-F238E27FC236}">
                <a16:creationId xmlns:a16="http://schemas.microsoft.com/office/drawing/2014/main" id="{9B94580C-5221-67BC-4345-2B4849FA33A5}"/>
              </a:ext>
            </a:extLst>
          </p:cNvPr>
          <p:cNvPicPr>
            <a:picLocks noChangeAspect="1"/>
          </p:cNvPicPr>
          <p:nvPr/>
        </p:nvPicPr>
        <p:blipFill>
          <a:blip r:embed="rId19"/>
          <a:stretch>
            <a:fillRect/>
          </a:stretch>
        </p:blipFill>
        <p:spPr>
          <a:xfrm>
            <a:off x="952026" y="14230018"/>
            <a:ext cx="10221270" cy="3560937"/>
          </a:xfrm>
          <a:prstGeom prst="rect">
            <a:avLst/>
          </a:prstGeom>
        </p:spPr>
      </p:pic>
      <p:sp>
        <p:nvSpPr>
          <p:cNvPr id="15" name="TextBox 14">
            <a:extLst>
              <a:ext uri="{FF2B5EF4-FFF2-40B4-BE49-F238E27FC236}">
                <a16:creationId xmlns:a16="http://schemas.microsoft.com/office/drawing/2014/main" id="{3E20667A-5921-2D94-AA66-58EFB2966AB5}"/>
              </a:ext>
            </a:extLst>
          </p:cNvPr>
          <p:cNvSpPr txBox="1"/>
          <p:nvPr/>
        </p:nvSpPr>
        <p:spPr>
          <a:xfrm>
            <a:off x="1992256" y="17803874"/>
            <a:ext cx="829651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Thanatin AMP effect on cell membrane </a:t>
            </a:r>
          </a:p>
        </p:txBody>
      </p:sp>
      <p:grpSp>
        <p:nvGrpSpPr>
          <p:cNvPr id="53" name="Group 52">
            <a:extLst>
              <a:ext uri="{FF2B5EF4-FFF2-40B4-BE49-F238E27FC236}">
                <a16:creationId xmlns:a16="http://schemas.microsoft.com/office/drawing/2014/main" id="{67B0B1EF-E4AE-5940-E72A-4D9B9FD667E3}"/>
              </a:ext>
            </a:extLst>
          </p:cNvPr>
          <p:cNvGrpSpPr/>
          <p:nvPr/>
        </p:nvGrpSpPr>
        <p:grpSpPr>
          <a:xfrm>
            <a:off x="12073822" y="5895152"/>
            <a:ext cx="11523857" cy="4901285"/>
            <a:chOff x="12008508" y="6493025"/>
            <a:chExt cx="11523857" cy="4901285"/>
          </a:xfrm>
        </p:grpSpPr>
        <p:grpSp>
          <p:nvGrpSpPr>
            <p:cNvPr id="21" name="Group 20">
              <a:extLst>
                <a:ext uri="{FF2B5EF4-FFF2-40B4-BE49-F238E27FC236}">
                  <a16:creationId xmlns:a16="http://schemas.microsoft.com/office/drawing/2014/main" id="{211A1D0B-081B-BD5E-6747-A70F257374AB}"/>
                </a:ext>
              </a:extLst>
            </p:cNvPr>
            <p:cNvGrpSpPr>
              <a:grpSpLocks noChangeAspect="1"/>
            </p:cNvGrpSpPr>
            <p:nvPr/>
          </p:nvGrpSpPr>
          <p:grpSpPr>
            <a:xfrm>
              <a:off x="12008508" y="6493025"/>
              <a:ext cx="11523857" cy="4855946"/>
              <a:chOff x="258036" y="2883250"/>
              <a:chExt cx="4474346" cy="1885410"/>
            </a:xfrm>
          </p:grpSpPr>
          <p:grpSp>
            <p:nvGrpSpPr>
              <p:cNvPr id="30" name="Group 29">
                <a:extLst>
                  <a:ext uri="{FF2B5EF4-FFF2-40B4-BE49-F238E27FC236}">
                    <a16:creationId xmlns:a16="http://schemas.microsoft.com/office/drawing/2014/main" id="{53DAEAA9-554B-E967-17CF-27027CFF6056}"/>
                  </a:ext>
                </a:extLst>
              </p:cNvPr>
              <p:cNvGrpSpPr/>
              <p:nvPr/>
            </p:nvGrpSpPr>
            <p:grpSpPr>
              <a:xfrm>
                <a:off x="258036" y="3040571"/>
                <a:ext cx="4470983" cy="1728089"/>
                <a:chOff x="267272" y="2876956"/>
                <a:chExt cx="4470983" cy="1728089"/>
              </a:xfrm>
            </p:grpSpPr>
            <p:sp>
              <p:nvSpPr>
                <p:cNvPr id="32" name="Rectangle 31">
                  <a:extLst>
                    <a:ext uri="{FF2B5EF4-FFF2-40B4-BE49-F238E27FC236}">
                      <a16:creationId xmlns:a16="http://schemas.microsoft.com/office/drawing/2014/main" id="{802E5F8D-5C7F-611C-DC15-BB8E14906255}"/>
                    </a:ext>
                  </a:extLst>
                </p:cNvPr>
                <p:cNvSpPr/>
                <p:nvPr/>
              </p:nvSpPr>
              <p:spPr>
                <a:xfrm>
                  <a:off x="267272" y="2876957"/>
                  <a:ext cx="4470983" cy="17280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484" dirty="0"/>
                </a:p>
              </p:txBody>
            </p:sp>
            <p:pic>
              <p:nvPicPr>
                <p:cNvPr id="33" name="Picture 32">
                  <a:extLst>
                    <a:ext uri="{FF2B5EF4-FFF2-40B4-BE49-F238E27FC236}">
                      <a16:creationId xmlns:a16="http://schemas.microsoft.com/office/drawing/2014/main" id="{B226AEA3-D3CC-2923-0DD8-C32D29E4614D}"/>
                    </a:ext>
                  </a:extLst>
                </p:cNvPr>
                <p:cNvPicPr>
                  <a:picLocks noChangeAspect="1"/>
                </p:cNvPicPr>
                <p:nvPr/>
              </p:nvPicPr>
              <p:blipFill rotWithShape="1">
                <a:blip r:embed="rId20">
                  <a:extLst>
                    <a:ext uri="{28A0092B-C50C-407E-A947-70E740481C1C}">
                      <a14:useLocalDpi xmlns:a14="http://schemas.microsoft.com/office/drawing/2010/main" val="0"/>
                    </a:ext>
                  </a:extLst>
                </a:blip>
                <a:srcRect l="996" t="28597" r="44611"/>
                <a:stretch/>
              </p:blipFill>
              <p:spPr>
                <a:xfrm>
                  <a:off x="267272" y="2876956"/>
                  <a:ext cx="2800871" cy="1708265"/>
                </a:xfrm>
                <a:prstGeom prst="rect">
                  <a:avLst/>
                </a:prstGeom>
              </p:spPr>
            </p:pic>
            <p:pic>
              <p:nvPicPr>
                <p:cNvPr id="34" name="Picture 33">
                  <a:extLst>
                    <a:ext uri="{FF2B5EF4-FFF2-40B4-BE49-F238E27FC236}">
                      <a16:creationId xmlns:a16="http://schemas.microsoft.com/office/drawing/2014/main" id="{BE6A75B1-0373-FA39-B24B-30036E1C1FFC}"/>
                    </a:ext>
                  </a:extLst>
                </p:cNvPr>
                <p:cNvPicPr>
                  <a:picLocks noChangeAspect="1"/>
                </p:cNvPicPr>
                <p:nvPr/>
              </p:nvPicPr>
              <p:blipFill>
                <a:blip r:embed="rId21"/>
                <a:stretch>
                  <a:fillRect/>
                </a:stretch>
              </p:blipFill>
              <p:spPr>
                <a:xfrm>
                  <a:off x="3079653" y="2876956"/>
                  <a:ext cx="1615217" cy="1163616"/>
                </a:xfrm>
                <a:prstGeom prst="rect">
                  <a:avLst/>
                </a:prstGeom>
              </p:spPr>
            </p:pic>
            <p:pic>
              <p:nvPicPr>
                <p:cNvPr id="35" name="Picture 34">
                  <a:extLst>
                    <a:ext uri="{FF2B5EF4-FFF2-40B4-BE49-F238E27FC236}">
                      <a16:creationId xmlns:a16="http://schemas.microsoft.com/office/drawing/2014/main" id="{8BD541F9-9879-073D-9A3A-DA04F9120F6A}"/>
                    </a:ext>
                  </a:extLst>
                </p:cNvPr>
                <p:cNvPicPr>
                  <a:picLocks noChangeAspect="1"/>
                </p:cNvPicPr>
                <p:nvPr/>
              </p:nvPicPr>
              <p:blipFill>
                <a:blip r:embed="rId22"/>
                <a:srcRect r="70311"/>
                <a:stretch/>
              </p:blipFill>
              <p:spPr>
                <a:xfrm>
                  <a:off x="3003954" y="4034725"/>
                  <a:ext cx="468130" cy="570319"/>
                </a:xfrm>
                <a:prstGeom prst="rect">
                  <a:avLst/>
                </a:prstGeom>
              </p:spPr>
            </p:pic>
          </p:grpSp>
          <p:sp>
            <p:nvSpPr>
              <p:cNvPr id="31" name="TextBox 30">
                <a:extLst>
                  <a:ext uri="{FF2B5EF4-FFF2-40B4-BE49-F238E27FC236}">
                    <a16:creationId xmlns:a16="http://schemas.microsoft.com/office/drawing/2014/main" id="{8B170D72-E7AB-FE09-0C4A-7128CF98E9F3}"/>
                  </a:ext>
                </a:extLst>
              </p:cNvPr>
              <p:cNvSpPr txBox="1"/>
              <p:nvPr/>
            </p:nvSpPr>
            <p:spPr>
              <a:xfrm>
                <a:off x="258036" y="2883250"/>
                <a:ext cx="4474346" cy="161325"/>
              </a:xfrm>
              <a:prstGeom prst="rect">
                <a:avLst/>
              </a:prstGeom>
              <a:solidFill>
                <a:schemeClr val="bg1"/>
              </a:solidFill>
            </p:spPr>
            <p:txBody>
              <a:bodyPr wrap="square" rtlCol="0">
                <a:spAutoFit/>
              </a:bodyPr>
              <a:lstStyle/>
              <a:p>
                <a:r>
                  <a:rPr lang="en-US" sz="2100" b="1" dirty="0"/>
                  <a:t>Stage 1: Engineering </a:t>
                </a:r>
                <a:r>
                  <a:rPr lang="en-US" sz="2100" b="1" i="1" dirty="0"/>
                  <a:t>P. pastoris </a:t>
                </a:r>
                <a:endParaRPr lang="en-US" sz="2100" b="1" dirty="0"/>
              </a:p>
            </p:txBody>
          </p:sp>
        </p:grpSp>
        <p:pic>
          <p:nvPicPr>
            <p:cNvPr id="36" name="Picture 35">
              <a:extLst>
                <a:ext uri="{FF2B5EF4-FFF2-40B4-BE49-F238E27FC236}">
                  <a16:creationId xmlns:a16="http://schemas.microsoft.com/office/drawing/2014/main" id="{20A9D0CA-E05D-3FC2-7D20-A503EAFDA2A1}"/>
                </a:ext>
              </a:extLst>
            </p:cNvPr>
            <p:cNvPicPr>
              <a:picLocks noChangeAspect="1"/>
            </p:cNvPicPr>
            <p:nvPr/>
          </p:nvPicPr>
          <p:blipFill>
            <a:blip r:embed="rId22">
              <a:alphaModFix amt="35000"/>
            </a:blip>
            <a:srcRect l="30821"/>
            <a:stretch/>
          </p:blipFill>
          <p:spPr>
            <a:xfrm>
              <a:off x="20643381" y="9925431"/>
              <a:ext cx="2809397" cy="1468879"/>
            </a:xfrm>
            <a:prstGeom prst="rect">
              <a:avLst/>
            </a:prstGeom>
          </p:spPr>
        </p:pic>
        <p:sp>
          <p:nvSpPr>
            <p:cNvPr id="37" name="TextBox 36">
              <a:extLst>
                <a:ext uri="{FF2B5EF4-FFF2-40B4-BE49-F238E27FC236}">
                  <a16:creationId xmlns:a16="http://schemas.microsoft.com/office/drawing/2014/main" id="{D9A9AAA2-A8C1-F415-4291-638D710A0038}"/>
                </a:ext>
              </a:extLst>
            </p:cNvPr>
            <p:cNvSpPr txBox="1"/>
            <p:nvPr/>
          </p:nvSpPr>
          <p:spPr>
            <a:xfrm rot="19506092">
              <a:off x="21156656" y="10136368"/>
              <a:ext cx="1518797" cy="707886"/>
            </a:xfrm>
            <a:prstGeom prst="rect">
              <a:avLst/>
            </a:prstGeom>
            <a:noFill/>
          </p:spPr>
          <p:txBody>
            <a:bodyPr wrap="square" rtlCol="0">
              <a:spAutoFit/>
            </a:bodyPr>
            <a:lstStyle/>
            <a:p>
              <a:r>
                <a:rPr lang="en-US" sz="4000" dirty="0">
                  <a:solidFill>
                    <a:srgbClr val="C00000"/>
                  </a:solidFill>
                  <a:latin typeface="American Typewriter" panose="02090604020004020304" pitchFamily="18" charset="77"/>
                </a:rPr>
                <a:t>Dead</a:t>
              </a:r>
            </a:p>
          </p:txBody>
        </p:sp>
      </p:grpSp>
      <p:sp>
        <p:nvSpPr>
          <p:cNvPr id="62" name="Rectangle 61">
            <a:extLst>
              <a:ext uri="{FF2B5EF4-FFF2-40B4-BE49-F238E27FC236}">
                <a16:creationId xmlns:a16="http://schemas.microsoft.com/office/drawing/2014/main" id="{8514677C-74B2-A279-D8F2-50A0F7D11926}"/>
              </a:ext>
            </a:extLst>
          </p:cNvPr>
          <p:cNvSpPr/>
          <p:nvPr/>
        </p:nvSpPr>
        <p:spPr>
          <a:xfrm>
            <a:off x="12073822" y="11275283"/>
            <a:ext cx="11515195" cy="75683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8C4DDA-5564-6B4E-6A0F-C64DB13FCC37}"/>
              </a:ext>
            </a:extLst>
          </p:cNvPr>
          <p:cNvSpPr txBox="1"/>
          <p:nvPr/>
        </p:nvSpPr>
        <p:spPr>
          <a:xfrm>
            <a:off x="12057405" y="11470140"/>
            <a:ext cx="11342443" cy="2910412"/>
          </a:xfrm>
          <a:prstGeom prst="rect">
            <a:avLst/>
          </a:prstGeom>
          <a:noFill/>
        </p:spPr>
        <p:txBody>
          <a:bodyPr wrap="square" rtlCol="0">
            <a:spAutoFit/>
          </a:bodyPr>
          <a:lstStyle/>
          <a:p>
            <a:pPr algn="just">
              <a:lnSpc>
                <a:spcPct val="110000"/>
              </a:lnSpc>
            </a:pPr>
            <a:r>
              <a:rPr lang="en-US" sz="2100" b="1" dirty="0">
                <a:latin typeface="Times New Roman" panose="02020603050405020304" pitchFamily="18" charset="0"/>
                <a:cs typeface="Times New Roman" panose="02020603050405020304" pitchFamily="18" charset="0"/>
              </a:rPr>
              <a:t>Stage 2: Testing Thanatin Antimicrobial Activity by MIC assay</a:t>
            </a:r>
          </a:p>
          <a:p>
            <a:pPr algn="just">
              <a:lnSpc>
                <a:spcPct val="110000"/>
              </a:lnSpc>
            </a:pPr>
            <a:r>
              <a:rPr lang="en-US" sz="2100" dirty="0">
                <a:latin typeface="Times New Roman" panose="02020603050405020304" pitchFamily="18" charset="0"/>
                <a:cs typeface="Times New Roman" panose="02020603050405020304" pitchFamily="18" charset="0"/>
              </a:rPr>
              <a:t>In the minimum inhibitory concentration (MIC) assay, S. Aureus will be spread evenly onto LB plates to create a lawn. Purified Protein RFP will serve as a positive control for protein expression, while </a:t>
            </a:r>
            <a:r>
              <a:rPr lang="en-US" sz="2100" b="1" dirty="0">
                <a:latin typeface="Times New Roman" panose="02020603050405020304" pitchFamily="18" charset="0"/>
                <a:cs typeface="Times New Roman" panose="02020603050405020304" pitchFamily="18" charset="0"/>
              </a:rPr>
              <a:t>Thanatin-GFP</a:t>
            </a:r>
            <a:r>
              <a:rPr lang="en-US" sz="2100" dirty="0">
                <a:latin typeface="Times New Roman" panose="02020603050405020304" pitchFamily="18" charset="0"/>
                <a:cs typeface="Times New Roman" panose="02020603050405020304" pitchFamily="18" charset="0"/>
              </a:rPr>
              <a:t>, produced by a control plasmid, will be spotted onto the plates where S. Aureus has been applied. The plates will be incubated at 37°F for 12 hours. To assess the bactericidal activity, we will measure the diameter of the clear, zone of inhibition (ZOI) surrounding the spots of purified </a:t>
            </a:r>
            <a:r>
              <a:rPr lang="en-US" sz="2100" b="1" dirty="0">
                <a:latin typeface="Times New Roman" panose="02020603050405020304" pitchFamily="18" charset="0"/>
                <a:cs typeface="Times New Roman" panose="02020603050405020304" pitchFamily="18" charset="0"/>
              </a:rPr>
              <a:t>Thanatin-GFP</a:t>
            </a:r>
            <a:r>
              <a:rPr lang="en-US" sz="2100" dirty="0">
                <a:latin typeface="Times New Roman" panose="02020603050405020304" pitchFamily="18" charset="0"/>
                <a:cs typeface="Times New Roman" panose="02020603050405020304" pitchFamily="18" charset="0"/>
              </a:rPr>
              <a:t> on the plates.</a:t>
            </a:r>
            <a:endParaRPr lang="en-US" sz="2100" i="1" dirty="0">
              <a:latin typeface="Times New Roman" panose="02020603050405020304" pitchFamily="18" charset="0"/>
              <a:cs typeface="Times New Roman" panose="02020603050405020304" pitchFamily="18" charset="0"/>
            </a:endParaRPr>
          </a:p>
          <a:p>
            <a:pPr algn="just">
              <a:lnSpc>
                <a:spcPct val="110000"/>
              </a:lnSpc>
            </a:pPr>
            <a:endParaRPr lang="en-US" sz="2100"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BE7BBC-5EAD-7546-557F-B623A07044A4}"/>
              </a:ext>
            </a:extLst>
          </p:cNvPr>
          <p:cNvGrpSpPr>
            <a:grpSpLocks noChangeAspect="1"/>
          </p:cNvGrpSpPr>
          <p:nvPr/>
        </p:nvGrpSpPr>
        <p:grpSpPr>
          <a:xfrm>
            <a:off x="12688472" y="14126639"/>
            <a:ext cx="9958286" cy="4664780"/>
            <a:chOff x="5214500" y="3213646"/>
            <a:chExt cx="3266438" cy="1530104"/>
          </a:xfrm>
        </p:grpSpPr>
        <p:sp>
          <p:nvSpPr>
            <p:cNvPr id="40" name="Rectangle 39">
              <a:extLst>
                <a:ext uri="{FF2B5EF4-FFF2-40B4-BE49-F238E27FC236}">
                  <a16:creationId xmlns:a16="http://schemas.microsoft.com/office/drawing/2014/main" id="{DA844A5F-9A96-6855-69AC-EADF7FA50EEF}"/>
                </a:ext>
              </a:extLst>
            </p:cNvPr>
            <p:cNvSpPr/>
            <p:nvPr/>
          </p:nvSpPr>
          <p:spPr>
            <a:xfrm>
              <a:off x="5214500" y="3213646"/>
              <a:ext cx="3266438" cy="1507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484" dirty="0"/>
            </a:p>
          </p:txBody>
        </p:sp>
        <p:sp>
          <p:nvSpPr>
            <p:cNvPr id="41" name="TextBox 40">
              <a:extLst>
                <a:ext uri="{FF2B5EF4-FFF2-40B4-BE49-F238E27FC236}">
                  <a16:creationId xmlns:a16="http://schemas.microsoft.com/office/drawing/2014/main" id="{04828E85-A6FB-B32E-EFEA-A146387BA253}"/>
                </a:ext>
              </a:extLst>
            </p:cNvPr>
            <p:cNvSpPr txBox="1"/>
            <p:nvPr/>
          </p:nvSpPr>
          <p:spPr>
            <a:xfrm>
              <a:off x="5795263" y="4501459"/>
              <a:ext cx="738334" cy="242291"/>
            </a:xfrm>
            <a:prstGeom prst="rect">
              <a:avLst/>
            </a:prstGeom>
            <a:noFill/>
          </p:spPr>
          <p:txBody>
            <a:bodyPr wrap="none" rtlCol="0">
              <a:spAutoFit/>
            </a:bodyPr>
            <a:lstStyle/>
            <a:p>
              <a:pPr algn="ctr"/>
              <a:r>
                <a:rPr lang="en-US" sz="2100" b="1" dirty="0"/>
                <a:t>Positive Control</a:t>
              </a:r>
            </a:p>
            <a:p>
              <a:pPr algn="ctr"/>
              <a:r>
                <a:rPr lang="en-US" sz="2100" dirty="0"/>
                <a:t>RFP</a:t>
              </a:r>
            </a:p>
          </p:txBody>
        </p:sp>
        <p:grpSp>
          <p:nvGrpSpPr>
            <p:cNvPr id="42" name="Group 41">
              <a:extLst>
                <a:ext uri="{FF2B5EF4-FFF2-40B4-BE49-F238E27FC236}">
                  <a16:creationId xmlns:a16="http://schemas.microsoft.com/office/drawing/2014/main" id="{9607FDA6-5C13-73FE-5C99-ABC3F68A9E7C}"/>
                </a:ext>
              </a:extLst>
            </p:cNvPr>
            <p:cNvGrpSpPr/>
            <p:nvPr/>
          </p:nvGrpSpPr>
          <p:grpSpPr>
            <a:xfrm>
              <a:off x="5751408" y="3560299"/>
              <a:ext cx="900252" cy="902637"/>
              <a:chOff x="4572001" y="3924074"/>
              <a:chExt cx="900252" cy="902637"/>
            </a:xfrm>
          </p:grpSpPr>
          <p:sp>
            <p:nvSpPr>
              <p:cNvPr id="51" name="Oval 50">
                <a:extLst>
                  <a:ext uri="{FF2B5EF4-FFF2-40B4-BE49-F238E27FC236}">
                    <a16:creationId xmlns:a16="http://schemas.microsoft.com/office/drawing/2014/main" id="{22F2B082-54FA-E868-1107-3A63D59088FE}"/>
                  </a:ext>
                </a:extLst>
              </p:cNvPr>
              <p:cNvSpPr>
                <a:spLocks noChangeAspect="1"/>
              </p:cNvSpPr>
              <p:nvPr/>
            </p:nvSpPr>
            <p:spPr>
              <a:xfrm>
                <a:off x="4572001" y="3924074"/>
                <a:ext cx="900252" cy="902637"/>
              </a:xfrm>
              <a:prstGeom prst="ellipse">
                <a:avLst/>
              </a:prstGeom>
              <a:solidFill>
                <a:srgbClr val="EFEA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484" dirty="0"/>
              </a:p>
            </p:txBody>
          </p:sp>
          <p:sp>
            <p:nvSpPr>
              <p:cNvPr id="52" name="Oval 51">
                <a:extLst>
                  <a:ext uri="{FF2B5EF4-FFF2-40B4-BE49-F238E27FC236}">
                    <a16:creationId xmlns:a16="http://schemas.microsoft.com/office/drawing/2014/main" id="{CD7309D8-5998-97B8-6478-AB084C201543}"/>
                  </a:ext>
                </a:extLst>
              </p:cNvPr>
              <p:cNvSpPr/>
              <p:nvPr/>
            </p:nvSpPr>
            <p:spPr>
              <a:xfrm>
                <a:off x="4985023" y="4331301"/>
                <a:ext cx="82635" cy="7833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484" dirty="0"/>
              </a:p>
            </p:txBody>
          </p:sp>
        </p:grpSp>
        <p:sp>
          <p:nvSpPr>
            <p:cNvPr id="43" name="TextBox 42">
              <a:extLst>
                <a:ext uri="{FF2B5EF4-FFF2-40B4-BE49-F238E27FC236}">
                  <a16:creationId xmlns:a16="http://schemas.microsoft.com/office/drawing/2014/main" id="{8CCD7F21-F432-3032-7C85-6DDEA3AAC549}"/>
                </a:ext>
              </a:extLst>
            </p:cNvPr>
            <p:cNvSpPr txBox="1"/>
            <p:nvPr/>
          </p:nvSpPr>
          <p:spPr>
            <a:xfrm>
              <a:off x="7148708" y="4501459"/>
              <a:ext cx="905014" cy="242291"/>
            </a:xfrm>
            <a:prstGeom prst="rect">
              <a:avLst/>
            </a:prstGeom>
            <a:noFill/>
          </p:spPr>
          <p:txBody>
            <a:bodyPr wrap="none" rtlCol="0">
              <a:spAutoFit/>
            </a:bodyPr>
            <a:lstStyle/>
            <a:p>
              <a:pPr algn="ctr"/>
              <a:r>
                <a:rPr lang="en-US" sz="2100" b="1" dirty="0"/>
                <a:t>Experimental Group</a:t>
              </a:r>
            </a:p>
            <a:p>
              <a:pPr algn="ctr"/>
              <a:r>
                <a:rPr lang="en-US" sz="2100" dirty="0"/>
                <a:t>Thanatin-GFP</a:t>
              </a:r>
            </a:p>
          </p:txBody>
        </p:sp>
        <p:grpSp>
          <p:nvGrpSpPr>
            <p:cNvPr id="44" name="Group 43">
              <a:extLst>
                <a:ext uri="{FF2B5EF4-FFF2-40B4-BE49-F238E27FC236}">
                  <a16:creationId xmlns:a16="http://schemas.microsoft.com/office/drawing/2014/main" id="{DAC2AA7B-060D-5DDF-9818-25A6A294D414}"/>
                </a:ext>
              </a:extLst>
            </p:cNvPr>
            <p:cNvGrpSpPr/>
            <p:nvPr/>
          </p:nvGrpSpPr>
          <p:grpSpPr>
            <a:xfrm>
              <a:off x="7125728" y="3566333"/>
              <a:ext cx="905256" cy="905256"/>
              <a:chOff x="7252531" y="3953027"/>
              <a:chExt cx="905256" cy="905256"/>
            </a:xfrm>
          </p:grpSpPr>
          <p:sp>
            <p:nvSpPr>
              <p:cNvPr id="46" name="Oval 45">
                <a:extLst>
                  <a:ext uri="{FF2B5EF4-FFF2-40B4-BE49-F238E27FC236}">
                    <a16:creationId xmlns:a16="http://schemas.microsoft.com/office/drawing/2014/main" id="{3AEF66AF-F9CF-EAF5-A6C5-182BDBBD35E0}"/>
                  </a:ext>
                </a:extLst>
              </p:cNvPr>
              <p:cNvSpPr/>
              <p:nvPr/>
            </p:nvSpPr>
            <p:spPr>
              <a:xfrm>
                <a:off x="7252531" y="3953027"/>
                <a:ext cx="905256" cy="905256"/>
              </a:xfrm>
              <a:prstGeom prst="ellipse">
                <a:avLst/>
              </a:prstGeom>
              <a:solidFill>
                <a:srgbClr val="EFEA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484" dirty="0"/>
              </a:p>
            </p:txBody>
          </p:sp>
          <p:sp>
            <p:nvSpPr>
              <p:cNvPr id="47" name="Oval 46">
                <a:extLst>
                  <a:ext uri="{FF2B5EF4-FFF2-40B4-BE49-F238E27FC236}">
                    <a16:creationId xmlns:a16="http://schemas.microsoft.com/office/drawing/2014/main" id="{A0293CA5-6FA5-61B0-F559-5ABB72009D23}"/>
                  </a:ext>
                </a:extLst>
              </p:cNvPr>
              <p:cNvSpPr>
                <a:spLocks noChangeAspect="1"/>
              </p:cNvSpPr>
              <p:nvPr/>
            </p:nvSpPr>
            <p:spPr>
              <a:xfrm>
                <a:off x="7522279" y="4230335"/>
                <a:ext cx="365760" cy="338571"/>
              </a:xfrm>
              <a:prstGeom prst="ellipse">
                <a:avLst/>
              </a:prstGeom>
              <a:solidFill>
                <a:schemeClr val="bg1">
                  <a:lumMod val="95000"/>
                </a:schemeClr>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484" dirty="0"/>
              </a:p>
            </p:txBody>
          </p:sp>
          <p:sp>
            <p:nvSpPr>
              <p:cNvPr id="48" name="Oval 47">
                <a:extLst>
                  <a:ext uri="{FF2B5EF4-FFF2-40B4-BE49-F238E27FC236}">
                    <a16:creationId xmlns:a16="http://schemas.microsoft.com/office/drawing/2014/main" id="{96BA769C-7ECE-FA08-CDBF-1EB2BD72583D}"/>
                  </a:ext>
                </a:extLst>
              </p:cNvPr>
              <p:cNvSpPr>
                <a:spLocks noChangeAspect="1"/>
              </p:cNvSpPr>
              <p:nvPr/>
            </p:nvSpPr>
            <p:spPr>
              <a:xfrm>
                <a:off x="7664011" y="4359583"/>
                <a:ext cx="64008" cy="64008"/>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3484" dirty="0"/>
              </a:p>
            </p:txBody>
          </p:sp>
          <p:cxnSp>
            <p:nvCxnSpPr>
              <p:cNvPr id="49" name="Straight Arrow Connector 48">
                <a:extLst>
                  <a:ext uri="{FF2B5EF4-FFF2-40B4-BE49-F238E27FC236}">
                    <a16:creationId xmlns:a16="http://schemas.microsoft.com/office/drawing/2014/main" id="{7551652C-C89F-9D09-87F8-512CAB6147E3}"/>
                  </a:ext>
                </a:extLst>
              </p:cNvPr>
              <p:cNvCxnSpPr>
                <a:cxnSpLocks/>
              </p:cNvCxnSpPr>
              <p:nvPr/>
            </p:nvCxnSpPr>
            <p:spPr>
              <a:xfrm>
                <a:off x="7500110" y="4494063"/>
                <a:ext cx="387929" cy="0"/>
              </a:xfrm>
              <a:prstGeom prst="straightConnector1">
                <a:avLst/>
              </a:prstGeom>
              <a:ln w="44450">
                <a:solidFill>
                  <a:schemeClr val="tx1">
                    <a:lumMod val="50000"/>
                    <a:lumOff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D85C618-43B4-BADD-C00F-D1792C5FF676}"/>
                  </a:ext>
                </a:extLst>
              </p:cNvPr>
              <p:cNvSpPr txBox="1"/>
              <p:nvPr/>
            </p:nvSpPr>
            <p:spPr>
              <a:xfrm>
                <a:off x="7592054" y="4516661"/>
                <a:ext cx="216109" cy="145664"/>
              </a:xfrm>
              <a:prstGeom prst="rect">
                <a:avLst/>
              </a:prstGeom>
              <a:noFill/>
            </p:spPr>
            <p:txBody>
              <a:bodyPr wrap="none" rtlCol="0">
                <a:spAutoFit/>
              </a:bodyPr>
              <a:lstStyle/>
              <a:p>
                <a:r>
                  <a:rPr lang="en-US" sz="3276" dirty="0">
                    <a:solidFill>
                      <a:schemeClr val="bg1">
                        <a:lumMod val="50000"/>
                      </a:schemeClr>
                    </a:solidFill>
                  </a:rPr>
                  <a:t>ZOI</a:t>
                </a:r>
              </a:p>
            </p:txBody>
          </p:sp>
        </p:grpSp>
        <p:sp>
          <p:nvSpPr>
            <p:cNvPr id="45" name="TextBox 44">
              <a:extLst>
                <a:ext uri="{FF2B5EF4-FFF2-40B4-BE49-F238E27FC236}">
                  <a16:creationId xmlns:a16="http://schemas.microsoft.com/office/drawing/2014/main" id="{653268D6-BE0E-AA3A-7C68-4683F2AD47C1}"/>
                </a:ext>
              </a:extLst>
            </p:cNvPr>
            <p:cNvSpPr txBox="1"/>
            <p:nvPr/>
          </p:nvSpPr>
          <p:spPr>
            <a:xfrm>
              <a:off x="6414154" y="3336899"/>
              <a:ext cx="885034" cy="136288"/>
            </a:xfrm>
            <a:prstGeom prst="rect">
              <a:avLst/>
            </a:prstGeom>
            <a:noFill/>
          </p:spPr>
          <p:txBody>
            <a:bodyPr wrap="none" rtlCol="0">
              <a:spAutoFit/>
            </a:bodyPr>
            <a:lstStyle/>
            <a:p>
              <a:pPr algn="ctr"/>
              <a:r>
                <a:rPr lang="en-US" sz="2100" b="1" dirty="0"/>
                <a:t>Anticipated Results</a:t>
              </a:r>
            </a:p>
          </p:txBody>
        </p:sp>
      </p:grpSp>
    </p:spTree>
    <p:extLst>
      <p:ext uri="{BB962C8B-B14F-4D97-AF65-F5344CB8AC3E}">
        <p14:creationId xmlns:p14="http://schemas.microsoft.com/office/powerpoint/2010/main" val="20594799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867</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American Typewriter</vt:lpstr>
      <vt:lpstr>Aptos</vt:lpstr>
      <vt:lpstr>Arial</vt:lpstr>
      <vt:lpstr>Calibri</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Weisberg</dc:creator>
  <cp:lastModifiedBy>ALFRED LWIN</cp:lastModifiedBy>
  <cp:revision>18</cp:revision>
  <dcterms:modified xsi:type="dcterms:W3CDTF">2025-03-08T16:58:56Z</dcterms:modified>
</cp:coreProperties>
</file>