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21067700" cx="37463400"/>
  <p:notesSz cx="6858000" cy="9144000"/>
  <p:embeddedFontLst>
    <p:embeddedFont>
      <p:font typeface="Roboto"/>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747775"/>
          </p15:clr>
        </p15:guide>
        <p15:guide id="2" pos="11800">
          <p15:clr>
            <a:srgbClr val="747775"/>
          </p15:clr>
        </p15:guide>
      </p15:sldGuideLst>
    </p:ext>
    <p:ext uri="GoogleSlidesCustomDataVersion2">
      <go:slidesCustomData xmlns:go="http://customooxmlschemas.google.com/" r:id="rId11" roundtripDataSignature="AMtx7mhjzVp6O2WYkIZVZyTgcO7FAwE4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1" Type="http://customschemas.google.com/relationships/presentationmetadata" Target="metadata"/><Relationship Id="rId10"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afaca263f5_1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2afaca263f5_1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3" y="3049770"/>
            <a:ext cx="34909313" cy="8407424"/>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21299"/>
            </a:lvl1pPr>
            <a:lvl2pPr lvl="1" algn="ctr">
              <a:lnSpc>
                <a:spcPct val="100000"/>
              </a:lnSpc>
              <a:spcBef>
                <a:spcPts val="0"/>
              </a:spcBef>
              <a:spcAft>
                <a:spcPts val="0"/>
              </a:spcAft>
              <a:buSzPts val="5200"/>
              <a:buNone/>
              <a:defRPr sz="21299"/>
            </a:lvl2pPr>
            <a:lvl3pPr lvl="2" algn="ctr">
              <a:lnSpc>
                <a:spcPct val="100000"/>
              </a:lnSpc>
              <a:spcBef>
                <a:spcPts val="0"/>
              </a:spcBef>
              <a:spcAft>
                <a:spcPts val="0"/>
              </a:spcAft>
              <a:buSzPts val="5200"/>
              <a:buNone/>
              <a:defRPr sz="21299"/>
            </a:lvl3pPr>
            <a:lvl4pPr lvl="3" algn="ctr">
              <a:lnSpc>
                <a:spcPct val="100000"/>
              </a:lnSpc>
              <a:spcBef>
                <a:spcPts val="0"/>
              </a:spcBef>
              <a:spcAft>
                <a:spcPts val="0"/>
              </a:spcAft>
              <a:buSzPts val="5200"/>
              <a:buNone/>
              <a:defRPr sz="21299"/>
            </a:lvl4pPr>
            <a:lvl5pPr lvl="4" algn="ctr">
              <a:lnSpc>
                <a:spcPct val="100000"/>
              </a:lnSpc>
              <a:spcBef>
                <a:spcPts val="0"/>
              </a:spcBef>
              <a:spcAft>
                <a:spcPts val="0"/>
              </a:spcAft>
              <a:buSzPts val="5200"/>
              <a:buNone/>
              <a:defRPr sz="21299"/>
            </a:lvl5pPr>
            <a:lvl6pPr lvl="5" algn="ctr">
              <a:lnSpc>
                <a:spcPct val="100000"/>
              </a:lnSpc>
              <a:spcBef>
                <a:spcPts val="0"/>
              </a:spcBef>
              <a:spcAft>
                <a:spcPts val="0"/>
              </a:spcAft>
              <a:buSzPts val="5200"/>
              <a:buNone/>
              <a:defRPr sz="21299"/>
            </a:lvl6pPr>
            <a:lvl7pPr lvl="6" algn="ctr">
              <a:lnSpc>
                <a:spcPct val="100000"/>
              </a:lnSpc>
              <a:spcBef>
                <a:spcPts val="0"/>
              </a:spcBef>
              <a:spcAft>
                <a:spcPts val="0"/>
              </a:spcAft>
              <a:buSzPts val="5200"/>
              <a:buNone/>
              <a:defRPr sz="21299"/>
            </a:lvl7pPr>
            <a:lvl8pPr lvl="7" algn="ctr">
              <a:lnSpc>
                <a:spcPct val="100000"/>
              </a:lnSpc>
              <a:spcBef>
                <a:spcPts val="0"/>
              </a:spcBef>
              <a:spcAft>
                <a:spcPts val="0"/>
              </a:spcAft>
              <a:buSzPts val="5200"/>
              <a:buNone/>
              <a:defRPr sz="21299"/>
            </a:lvl8pPr>
            <a:lvl9pPr lvl="8" algn="ctr">
              <a:lnSpc>
                <a:spcPct val="100000"/>
              </a:lnSpc>
              <a:spcBef>
                <a:spcPts val="0"/>
              </a:spcBef>
              <a:spcAft>
                <a:spcPts val="0"/>
              </a:spcAft>
              <a:buSzPts val="5200"/>
              <a:buNone/>
              <a:defRPr sz="21299"/>
            </a:lvl9pPr>
          </a:lstStyle>
          <a:p/>
        </p:txBody>
      </p:sp>
      <p:sp>
        <p:nvSpPr>
          <p:cNvPr id="11" name="Google Shape;11;p3"/>
          <p:cNvSpPr txBox="1"/>
          <p:nvPr>
            <p:ph idx="1" type="subTitle"/>
          </p:nvPr>
        </p:nvSpPr>
        <p:spPr>
          <a:xfrm>
            <a:off x="1277050" y="11608541"/>
            <a:ext cx="34909313" cy="324648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11469"/>
            </a:lvl1pPr>
            <a:lvl2pPr lvl="1" algn="ctr">
              <a:lnSpc>
                <a:spcPct val="100000"/>
              </a:lnSpc>
              <a:spcBef>
                <a:spcPts val="0"/>
              </a:spcBef>
              <a:spcAft>
                <a:spcPts val="0"/>
              </a:spcAft>
              <a:buSzPts val="2800"/>
              <a:buNone/>
              <a:defRPr sz="11469"/>
            </a:lvl2pPr>
            <a:lvl3pPr lvl="2" algn="ctr">
              <a:lnSpc>
                <a:spcPct val="100000"/>
              </a:lnSpc>
              <a:spcBef>
                <a:spcPts val="0"/>
              </a:spcBef>
              <a:spcAft>
                <a:spcPts val="0"/>
              </a:spcAft>
              <a:buSzPts val="2800"/>
              <a:buNone/>
              <a:defRPr sz="11469"/>
            </a:lvl3pPr>
            <a:lvl4pPr lvl="3" algn="ctr">
              <a:lnSpc>
                <a:spcPct val="100000"/>
              </a:lnSpc>
              <a:spcBef>
                <a:spcPts val="0"/>
              </a:spcBef>
              <a:spcAft>
                <a:spcPts val="0"/>
              </a:spcAft>
              <a:buSzPts val="2800"/>
              <a:buNone/>
              <a:defRPr sz="11469"/>
            </a:lvl4pPr>
            <a:lvl5pPr lvl="4" algn="ctr">
              <a:lnSpc>
                <a:spcPct val="100000"/>
              </a:lnSpc>
              <a:spcBef>
                <a:spcPts val="0"/>
              </a:spcBef>
              <a:spcAft>
                <a:spcPts val="0"/>
              </a:spcAft>
              <a:buSzPts val="2800"/>
              <a:buNone/>
              <a:defRPr sz="11469"/>
            </a:lvl5pPr>
            <a:lvl6pPr lvl="5" algn="ctr">
              <a:lnSpc>
                <a:spcPct val="100000"/>
              </a:lnSpc>
              <a:spcBef>
                <a:spcPts val="0"/>
              </a:spcBef>
              <a:spcAft>
                <a:spcPts val="0"/>
              </a:spcAft>
              <a:buSzPts val="2800"/>
              <a:buNone/>
              <a:defRPr sz="11469"/>
            </a:lvl6pPr>
            <a:lvl7pPr lvl="6" algn="ctr">
              <a:lnSpc>
                <a:spcPct val="100000"/>
              </a:lnSpc>
              <a:spcBef>
                <a:spcPts val="0"/>
              </a:spcBef>
              <a:spcAft>
                <a:spcPts val="0"/>
              </a:spcAft>
              <a:buSzPts val="2800"/>
              <a:buNone/>
              <a:defRPr sz="11469"/>
            </a:lvl7pPr>
            <a:lvl8pPr lvl="7" algn="ctr">
              <a:lnSpc>
                <a:spcPct val="100000"/>
              </a:lnSpc>
              <a:spcBef>
                <a:spcPts val="0"/>
              </a:spcBef>
              <a:spcAft>
                <a:spcPts val="0"/>
              </a:spcAft>
              <a:buSzPts val="2800"/>
              <a:buNone/>
              <a:defRPr sz="11469"/>
            </a:lvl8pPr>
            <a:lvl9pPr lvl="8" algn="ctr">
              <a:lnSpc>
                <a:spcPct val="100000"/>
              </a:lnSpc>
              <a:spcBef>
                <a:spcPts val="0"/>
              </a:spcBef>
              <a:spcAft>
                <a:spcPts val="0"/>
              </a:spcAft>
              <a:buSzPts val="2800"/>
              <a:buNone/>
              <a:defRPr sz="11469"/>
            </a:lvl9pPr>
          </a:lstStyle>
          <a:p/>
        </p:txBody>
      </p:sp>
      <p:sp>
        <p:nvSpPr>
          <p:cNvPr id="12" name="Google Shape;12;p3"/>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313" cy="8042472"/>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49152"/>
            </a:lvl1pPr>
            <a:lvl2pPr lvl="1" algn="ctr">
              <a:lnSpc>
                <a:spcPct val="100000"/>
              </a:lnSpc>
              <a:spcBef>
                <a:spcPts val="0"/>
              </a:spcBef>
              <a:spcAft>
                <a:spcPts val="0"/>
              </a:spcAft>
              <a:buSzPts val="12000"/>
              <a:buNone/>
              <a:defRPr sz="49152"/>
            </a:lvl2pPr>
            <a:lvl3pPr lvl="2" algn="ctr">
              <a:lnSpc>
                <a:spcPct val="100000"/>
              </a:lnSpc>
              <a:spcBef>
                <a:spcPts val="0"/>
              </a:spcBef>
              <a:spcAft>
                <a:spcPts val="0"/>
              </a:spcAft>
              <a:buSzPts val="12000"/>
              <a:buNone/>
              <a:defRPr sz="49152"/>
            </a:lvl3pPr>
            <a:lvl4pPr lvl="3" algn="ctr">
              <a:lnSpc>
                <a:spcPct val="100000"/>
              </a:lnSpc>
              <a:spcBef>
                <a:spcPts val="0"/>
              </a:spcBef>
              <a:spcAft>
                <a:spcPts val="0"/>
              </a:spcAft>
              <a:buSzPts val="12000"/>
              <a:buNone/>
              <a:defRPr sz="49152"/>
            </a:lvl4pPr>
            <a:lvl5pPr lvl="4" algn="ctr">
              <a:lnSpc>
                <a:spcPct val="100000"/>
              </a:lnSpc>
              <a:spcBef>
                <a:spcPts val="0"/>
              </a:spcBef>
              <a:spcAft>
                <a:spcPts val="0"/>
              </a:spcAft>
              <a:buSzPts val="12000"/>
              <a:buNone/>
              <a:defRPr sz="49152"/>
            </a:lvl5pPr>
            <a:lvl6pPr lvl="5" algn="ctr">
              <a:lnSpc>
                <a:spcPct val="100000"/>
              </a:lnSpc>
              <a:spcBef>
                <a:spcPts val="0"/>
              </a:spcBef>
              <a:spcAft>
                <a:spcPts val="0"/>
              </a:spcAft>
              <a:buSzPts val="12000"/>
              <a:buNone/>
              <a:defRPr sz="49152"/>
            </a:lvl6pPr>
            <a:lvl7pPr lvl="6" algn="ctr">
              <a:lnSpc>
                <a:spcPct val="100000"/>
              </a:lnSpc>
              <a:spcBef>
                <a:spcPts val="0"/>
              </a:spcBef>
              <a:spcAft>
                <a:spcPts val="0"/>
              </a:spcAft>
              <a:buSzPts val="12000"/>
              <a:buNone/>
              <a:defRPr sz="49152"/>
            </a:lvl7pPr>
            <a:lvl8pPr lvl="7" algn="ctr">
              <a:lnSpc>
                <a:spcPct val="100000"/>
              </a:lnSpc>
              <a:spcBef>
                <a:spcPts val="0"/>
              </a:spcBef>
              <a:spcAft>
                <a:spcPts val="0"/>
              </a:spcAft>
              <a:buSzPts val="12000"/>
              <a:buNone/>
              <a:defRPr sz="49152"/>
            </a:lvl8pPr>
            <a:lvl9pPr lvl="8" algn="ctr">
              <a:lnSpc>
                <a:spcPct val="100000"/>
              </a:lnSpc>
              <a:spcBef>
                <a:spcPts val="0"/>
              </a:spcBef>
              <a:spcAft>
                <a:spcPts val="0"/>
              </a:spcAft>
              <a:buSzPts val="12000"/>
              <a:buNone/>
              <a:defRPr sz="49152"/>
            </a:lvl9pPr>
          </a:lstStyle>
          <a:p>
            <a:r>
              <a:t>xx%</a:t>
            </a:r>
          </a:p>
        </p:txBody>
      </p:sp>
      <p:sp>
        <p:nvSpPr>
          <p:cNvPr id="46" name="Google Shape;46;p12"/>
          <p:cNvSpPr txBox="1"/>
          <p:nvPr>
            <p:ph idx="1" type="body"/>
          </p:nvPr>
        </p:nvSpPr>
        <p:spPr>
          <a:xfrm>
            <a:off x="1277050" y="12911475"/>
            <a:ext cx="34909313" cy="5328061"/>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2"/>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6"/>
            <a:ext cx="34909313" cy="3448002"/>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14746"/>
            </a:lvl1pPr>
            <a:lvl2pPr lvl="1" algn="ctr">
              <a:lnSpc>
                <a:spcPct val="100000"/>
              </a:lnSpc>
              <a:spcBef>
                <a:spcPts val="0"/>
              </a:spcBef>
              <a:spcAft>
                <a:spcPts val="0"/>
              </a:spcAft>
              <a:buSzPts val="3600"/>
              <a:buNone/>
              <a:defRPr sz="14746"/>
            </a:lvl2pPr>
            <a:lvl3pPr lvl="2" algn="ctr">
              <a:lnSpc>
                <a:spcPct val="100000"/>
              </a:lnSpc>
              <a:spcBef>
                <a:spcPts val="0"/>
              </a:spcBef>
              <a:spcAft>
                <a:spcPts val="0"/>
              </a:spcAft>
              <a:buSzPts val="3600"/>
              <a:buNone/>
              <a:defRPr sz="14746"/>
            </a:lvl3pPr>
            <a:lvl4pPr lvl="3" algn="ctr">
              <a:lnSpc>
                <a:spcPct val="100000"/>
              </a:lnSpc>
              <a:spcBef>
                <a:spcPts val="0"/>
              </a:spcBef>
              <a:spcAft>
                <a:spcPts val="0"/>
              </a:spcAft>
              <a:buSzPts val="3600"/>
              <a:buNone/>
              <a:defRPr sz="14746"/>
            </a:lvl4pPr>
            <a:lvl5pPr lvl="4" algn="ctr">
              <a:lnSpc>
                <a:spcPct val="100000"/>
              </a:lnSpc>
              <a:spcBef>
                <a:spcPts val="0"/>
              </a:spcBef>
              <a:spcAft>
                <a:spcPts val="0"/>
              </a:spcAft>
              <a:buSzPts val="3600"/>
              <a:buNone/>
              <a:defRPr sz="14746"/>
            </a:lvl5pPr>
            <a:lvl6pPr lvl="5" algn="ctr">
              <a:lnSpc>
                <a:spcPct val="100000"/>
              </a:lnSpc>
              <a:spcBef>
                <a:spcPts val="0"/>
              </a:spcBef>
              <a:spcAft>
                <a:spcPts val="0"/>
              </a:spcAft>
              <a:buSzPts val="3600"/>
              <a:buNone/>
              <a:defRPr sz="14746"/>
            </a:lvl6pPr>
            <a:lvl7pPr lvl="6" algn="ctr">
              <a:lnSpc>
                <a:spcPct val="100000"/>
              </a:lnSpc>
              <a:spcBef>
                <a:spcPts val="0"/>
              </a:spcBef>
              <a:spcAft>
                <a:spcPts val="0"/>
              </a:spcAft>
              <a:buSzPts val="3600"/>
              <a:buNone/>
              <a:defRPr sz="14746"/>
            </a:lvl7pPr>
            <a:lvl8pPr lvl="7" algn="ctr">
              <a:lnSpc>
                <a:spcPct val="100000"/>
              </a:lnSpc>
              <a:spcBef>
                <a:spcPts val="0"/>
              </a:spcBef>
              <a:spcAft>
                <a:spcPts val="0"/>
              </a:spcAft>
              <a:buSzPts val="3600"/>
              <a:buNone/>
              <a:defRPr sz="14746"/>
            </a:lvl8pPr>
            <a:lvl9pPr lvl="8" algn="ctr">
              <a:lnSpc>
                <a:spcPct val="100000"/>
              </a:lnSpc>
              <a:spcBef>
                <a:spcPts val="0"/>
              </a:spcBef>
              <a:spcAft>
                <a:spcPts val="0"/>
              </a:spcAft>
              <a:buSzPts val="3600"/>
              <a:buNone/>
              <a:defRPr sz="14746"/>
            </a:lvl9pPr>
          </a:lstStyle>
          <a:p/>
        </p:txBody>
      </p:sp>
      <p:sp>
        <p:nvSpPr>
          <p:cNvPr id="15" name="Google Shape;15;p4"/>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5"/>
          <p:cNvSpPr txBox="1"/>
          <p:nvPr>
            <p:ph idx="1" type="body"/>
          </p:nvPr>
        </p:nvSpPr>
        <p:spPr>
          <a:xfrm>
            <a:off x="1277050" y="4720523"/>
            <a:ext cx="34909313" cy="13993533"/>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5"/>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6"/>
          <p:cNvSpPr txBox="1"/>
          <p:nvPr>
            <p:ph idx="1" type="body"/>
          </p:nvPr>
        </p:nvSpPr>
        <p:spPr>
          <a:xfrm>
            <a:off x="1277050" y="4720523"/>
            <a:ext cx="16387785" cy="13993533"/>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5734"/>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23" name="Google Shape;23;p6"/>
          <p:cNvSpPr txBox="1"/>
          <p:nvPr>
            <p:ph idx="2" type="body"/>
          </p:nvPr>
        </p:nvSpPr>
        <p:spPr>
          <a:xfrm>
            <a:off x="19798578" y="4720523"/>
            <a:ext cx="16387785" cy="13993533"/>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5734"/>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24" name="Google Shape;24;p6"/>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7"/>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0" y="2275731"/>
            <a:ext cx="11504513" cy="3095338"/>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9830"/>
            </a:lvl1pPr>
            <a:lvl2pPr lvl="1" algn="l">
              <a:lnSpc>
                <a:spcPct val="100000"/>
              </a:lnSpc>
              <a:spcBef>
                <a:spcPts val="0"/>
              </a:spcBef>
              <a:spcAft>
                <a:spcPts val="0"/>
              </a:spcAft>
              <a:buSzPts val="2400"/>
              <a:buNone/>
              <a:defRPr sz="9830"/>
            </a:lvl2pPr>
            <a:lvl3pPr lvl="2" algn="l">
              <a:lnSpc>
                <a:spcPct val="100000"/>
              </a:lnSpc>
              <a:spcBef>
                <a:spcPts val="0"/>
              </a:spcBef>
              <a:spcAft>
                <a:spcPts val="0"/>
              </a:spcAft>
              <a:buSzPts val="2400"/>
              <a:buNone/>
              <a:defRPr sz="9830"/>
            </a:lvl3pPr>
            <a:lvl4pPr lvl="3" algn="l">
              <a:lnSpc>
                <a:spcPct val="100000"/>
              </a:lnSpc>
              <a:spcBef>
                <a:spcPts val="0"/>
              </a:spcBef>
              <a:spcAft>
                <a:spcPts val="0"/>
              </a:spcAft>
              <a:buSzPts val="2400"/>
              <a:buNone/>
              <a:defRPr sz="9830"/>
            </a:lvl4pPr>
            <a:lvl5pPr lvl="4" algn="l">
              <a:lnSpc>
                <a:spcPct val="100000"/>
              </a:lnSpc>
              <a:spcBef>
                <a:spcPts val="0"/>
              </a:spcBef>
              <a:spcAft>
                <a:spcPts val="0"/>
              </a:spcAft>
              <a:buSzPts val="2400"/>
              <a:buNone/>
              <a:defRPr sz="9830"/>
            </a:lvl5pPr>
            <a:lvl6pPr lvl="5" algn="l">
              <a:lnSpc>
                <a:spcPct val="100000"/>
              </a:lnSpc>
              <a:spcBef>
                <a:spcPts val="0"/>
              </a:spcBef>
              <a:spcAft>
                <a:spcPts val="0"/>
              </a:spcAft>
              <a:buSzPts val="2400"/>
              <a:buNone/>
              <a:defRPr sz="9830"/>
            </a:lvl6pPr>
            <a:lvl7pPr lvl="6" algn="l">
              <a:lnSpc>
                <a:spcPct val="100000"/>
              </a:lnSpc>
              <a:spcBef>
                <a:spcPts val="0"/>
              </a:spcBef>
              <a:spcAft>
                <a:spcPts val="0"/>
              </a:spcAft>
              <a:buSzPts val="2400"/>
              <a:buNone/>
              <a:defRPr sz="9830"/>
            </a:lvl7pPr>
            <a:lvl8pPr lvl="7" algn="l">
              <a:lnSpc>
                <a:spcPct val="100000"/>
              </a:lnSpc>
              <a:spcBef>
                <a:spcPts val="0"/>
              </a:spcBef>
              <a:spcAft>
                <a:spcPts val="0"/>
              </a:spcAft>
              <a:buSzPts val="2400"/>
              <a:buNone/>
              <a:defRPr sz="9830"/>
            </a:lvl8pPr>
            <a:lvl9pPr lvl="8" algn="l">
              <a:lnSpc>
                <a:spcPct val="100000"/>
              </a:lnSpc>
              <a:spcBef>
                <a:spcPts val="0"/>
              </a:spcBef>
              <a:spcAft>
                <a:spcPts val="0"/>
              </a:spcAft>
              <a:buSzPts val="2400"/>
              <a:buNone/>
              <a:defRPr sz="9830"/>
            </a:lvl9pPr>
          </a:lstStyle>
          <a:p/>
        </p:txBody>
      </p:sp>
      <p:sp>
        <p:nvSpPr>
          <p:cNvPr id="30" name="Google Shape;30;p8"/>
          <p:cNvSpPr txBox="1"/>
          <p:nvPr>
            <p:ph idx="1" type="body"/>
          </p:nvPr>
        </p:nvSpPr>
        <p:spPr>
          <a:xfrm>
            <a:off x="1277050" y="5691785"/>
            <a:ext cx="11504513" cy="13022783"/>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4915"/>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31" name="Google Shape;31;p8"/>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9186" cy="16755867"/>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19661"/>
            </a:lvl1pPr>
            <a:lvl2pPr lvl="1" algn="l">
              <a:lnSpc>
                <a:spcPct val="100000"/>
              </a:lnSpc>
              <a:spcBef>
                <a:spcPts val="0"/>
              </a:spcBef>
              <a:spcAft>
                <a:spcPts val="0"/>
              </a:spcAft>
              <a:buSzPts val="4800"/>
              <a:buNone/>
              <a:defRPr sz="19661"/>
            </a:lvl2pPr>
            <a:lvl3pPr lvl="2" algn="l">
              <a:lnSpc>
                <a:spcPct val="100000"/>
              </a:lnSpc>
              <a:spcBef>
                <a:spcPts val="0"/>
              </a:spcBef>
              <a:spcAft>
                <a:spcPts val="0"/>
              </a:spcAft>
              <a:buSzPts val="4800"/>
              <a:buNone/>
              <a:defRPr sz="19661"/>
            </a:lvl3pPr>
            <a:lvl4pPr lvl="3" algn="l">
              <a:lnSpc>
                <a:spcPct val="100000"/>
              </a:lnSpc>
              <a:spcBef>
                <a:spcPts val="0"/>
              </a:spcBef>
              <a:spcAft>
                <a:spcPts val="0"/>
              </a:spcAft>
              <a:buSzPts val="4800"/>
              <a:buNone/>
              <a:defRPr sz="19661"/>
            </a:lvl4pPr>
            <a:lvl5pPr lvl="4" algn="l">
              <a:lnSpc>
                <a:spcPct val="100000"/>
              </a:lnSpc>
              <a:spcBef>
                <a:spcPts val="0"/>
              </a:spcBef>
              <a:spcAft>
                <a:spcPts val="0"/>
              </a:spcAft>
              <a:buSzPts val="4800"/>
              <a:buNone/>
              <a:defRPr sz="19661"/>
            </a:lvl5pPr>
            <a:lvl6pPr lvl="5" algn="l">
              <a:lnSpc>
                <a:spcPct val="100000"/>
              </a:lnSpc>
              <a:spcBef>
                <a:spcPts val="0"/>
              </a:spcBef>
              <a:spcAft>
                <a:spcPts val="0"/>
              </a:spcAft>
              <a:buSzPts val="4800"/>
              <a:buNone/>
              <a:defRPr sz="19661"/>
            </a:lvl6pPr>
            <a:lvl7pPr lvl="6" algn="l">
              <a:lnSpc>
                <a:spcPct val="100000"/>
              </a:lnSpc>
              <a:spcBef>
                <a:spcPts val="0"/>
              </a:spcBef>
              <a:spcAft>
                <a:spcPts val="0"/>
              </a:spcAft>
              <a:buSzPts val="4800"/>
              <a:buNone/>
              <a:defRPr sz="19661"/>
            </a:lvl7pPr>
            <a:lvl8pPr lvl="7" algn="l">
              <a:lnSpc>
                <a:spcPct val="100000"/>
              </a:lnSpc>
              <a:spcBef>
                <a:spcPts val="0"/>
              </a:spcBef>
              <a:spcAft>
                <a:spcPts val="0"/>
              </a:spcAft>
              <a:buSzPts val="4800"/>
              <a:buNone/>
              <a:defRPr sz="19661"/>
            </a:lvl8pPr>
            <a:lvl9pPr lvl="8" algn="l">
              <a:lnSpc>
                <a:spcPct val="100000"/>
              </a:lnSpc>
              <a:spcBef>
                <a:spcPts val="0"/>
              </a:spcBef>
              <a:spcAft>
                <a:spcPts val="0"/>
              </a:spcAft>
              <a:buSzPts val="4800"/>
              <a:buNone/>
              <a:defRPr sz="19661"/>
            </a:lvl9pPr>
          </a:lstStyle>
          <a:p/>
        </p:txBody>
      </p:sp>
      <p:sp>
        <p:nvSpPr>
          <p:cNvPr id="34" name="Google Shape;34;p9"/>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6" y="-512"/>
            <a:ext cx="18731707" cy="21067713"/>
          </a:xfrm>
          <a:prstGeom prst="rect">
            <a:avLst/>
          </a:prstGeom>
          <a:solidFill>
            <a:schemeClr val="lt2"/>
          </a:solidFill>
          <a:ln>
            <a:noFill/>
          </a:ln>
        </p:spPr>
        <p:txBody>
          <a:bodyPr anchorCtr="0" anchor="ctr" bIns="374475" lIns="374475" spcFirstLastPara="1" rIns="374475" wrap="square" tIns="374475">
            <a:noAutofit/>
          </a:bodyPr>
          <a:lstStyle/>
          <a:p>
            <a:pPr indent="0" lvl="0" marL="0" marR="0" rtl="0" algn="l">
              <a:lnSpc>
                <a:spcPct val="100000"/>
              </a:lnSpc>
              <a:spcBef>
                <a:spcPts val="0"/>
              </a:spcBef>
              <a:spcAft>
                <a:spcPts val="0"/>
              </a:spcAft>
              <a:buClr>
                <a:srgbClr val="000000"/>
              </a:buClr>
              <a:buSzPts val="23491"/>
              <a:buFont typeface="Arial"/>
              <a:buNone/>
            </a:pPr>
            <a:r>
              <a:t/>
            </a:r>
            <a:endParaRPr b="0" i="0" sz="23491"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7" y="5051070"/>
            <a:ext cx="16573381" cy="6071483"/>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17203"/>
            </a:lvl1pPr>
            <a:lvl2pPr lvl="1" algn="ctr">
              <a:lnSpc>
                <a:spcPct val="100000"/>
              </a:lnSpc>
              <a:spcBef>
                <a:spcPts val="0"/>
              </a:spcBef>
              <a:spcAft>
                <a:spcPts val="0"/>
              </a:spcAft>
              <a:buSzPts val="4200"/>
              <a:buNone/>
              <a:defRPr sz="17203"/>
            </a:lvl2pPr>
            <a:lvl3pPr lvl="2" algn="ctr">
              <a:lnSpc>
                <a:spcPct val="100000"/>
              </a:lnSpc>
              <a:spcBef>
                <a:spcPts val="0"/>
              </a:spcBef>
              <a:spcAft>
                <a:spcPts val="0"/>
              </a:spcAft>
              <a:buSzPts val="4200"/>
              <a:buNone/>
              <a:defRPr sz="17203"/>
            </a:lvl3pPr>
            <a:lvl4pPr lvl="3" algn="ctr">
              <a:lnSpc>
                <a:spcPct val="100000"/>
              </a:lnSpc>
              <a:spcBef>
                <a:spcPts val="0"/>
              </a:spcBef>
              <a:spcAft>
                <a:spcPts val="0"/>
              </a:spcAft>
              <a:buSzPts val="4200"/>
              <a:buNone/>
              <a:defRPr sz="17203"/>
            </a:lvl4pPr>
            <a:lvl5pPr lvl="4" algn="ctr">
              <a:lnSpc>
                <a:spcPct val="100000"/>
              </a:lnSpc>
              <a:spcBef>
                <a:spcPts val="0"/>
              </a:spcBef>
              <a:spcAft>
                <a:spcPts val="0"/>
              </a:spcAft>
              <a:buSzPts val="4200"/>
              <a:buNone/>
              <a:defRPr sz="17203"/>
            </a:lvl5pPr>
            <a:lvl6pPr lvl="5" algn="ctr">
              <a:lnSpc>
                <a:spcPct val="100000"/>
              </a:lnSpc>
              <a:spcBef>
                <a:spcPts val="0"/>
              </a:spcBef>
              <a:spcAft>
                <a:spcPts val="0"/>
              </a:spcAft>
              <a:buSzPts val="4200"/>
              <a:buNone/>
              <a:defRPr sz="17203"/>
            </a:lvl6pPr>
            <a:lvl7pPr lvl="6" algn="ctr">
              <a:lnSpc>
                <a:spcPct val="100000"/>
              </a:lnSpc>
              <a:spcBef>
                <a:spcPts val="0"/>
              </a:spcBef>
              <a:spcAft>
                <a:spcPts val="0"/>
              </a:spcAft>
              <a:buSzPts val="4200"/>
              <a:buNone/>
              <a:defRPr sz="17203"/>
            </a:lvl7pPr>
            <a:lvl8pPr lvl="7" algn="ctr">
              <a:lnSpc>
                <a:spcPct val="100000"/>
              </a:lnSpc>
              <a:spcBef>
                <a:spcPts val="0"/>
              </a:spcBef>
              <a:spcAft>
                <a:spcPts val="0"/>
              </a:spcAft>
              <a:buSzPts val="4200"/>
              <a:buNone/>
              <a:defRPr sz="17203"/>
            </a:lvl8pPr>
            <a:lvl9pPr lvl="8" algn="ctr">
              <a:lnSpc>
                <a:spcPct val="100000"/>
              </a:lnSpc>
              <a:spcBef>
                <a:spcPts val="0"/>
              </a:spcBef>
              <a:spcAft>
                <a:spcPts val="0"/>
              </a:spcAft>
              <a:buSzPts val="4200"/>
              <a:buNone/>
              <a:defRPr sz="17203"/>
            </a:lvl9pPr>
          </a:lstStyle>
          <a:p/>
        </p:txBody>
      </p:sp>
      <p:sp>
        <p:nvSpPr>
          <p:cNvPr id="38" name="Google Shape;38;p10"/>
          <p:cNvSpPr txBox="1"/>
          <p:nvPr>
            <p:ph idx="1" type="subTitle"/>
          </p:nvPr>
        </p:nvSpPr>
        <p:spPr>
          <a:xfrm>
            <a:off x="1087767" y="11481361"/>
            <a:ext cx="16573381" cy="5058954"/>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8602"/>
            </a:lvl1pPr>
            <a:lvl2pPr lvl="1" algn="ctr">
              <a:lnSpc>
                <a:spcPct val="100000"/>
              </a:lnSpc>
              <a:spcBef>
                <a:spcPts val="0"/>
              </a:spcBef>
              <a:spcAft>
                <a:spcPts val="0"/>
              </a:spcAft>
              <a:buSzPts val="2100"/>
              <a:buNone/>
              <a:defRPr sz="8602"/>
            </a:lvl2pPr>
            <a:lvl3pPr lvl="2" algn="ctr">
              <a:lnSpc>
                <a:spcPct val="100000"/>
              </a:lnSpc>
              <a:spcBef>
                <a:spcPts val="0"/>
              </a:spcBef>
              <a:spcAft>
                <a:spcPts val="0"/>
              </a:spcAft>
              <a:buSzPts val="2100"/>
              <a:buNone/>
              <a:defRPr sz="8602"/>
            </a:lvl3pPr>
            <a:lvl4pPr lvl="3" algn="ctr">
              <a:lnSpc>
                <a:spcPct val="100000"/>
              </a:lnSpc>
              <a:spcBef>
                <a:spcPts val="0"/>
              </a:spcBef>
              <a:spcAft>
                <a:spcPts val="0"/>
              </a:spcAft>
              <a:buSzPts val="2100"/>
              <a:buNone/>
              <a:defRPr sz="8602"/>
            </a:lvl4pPr>
            <a:lvl5pPr lvl="4" algn="ctr">
              <a:lnSpc>
                <a:spcPct val="100000"/>
              </a:lnSpc>
              <a:spcBef>
                <a:spcPts val="0"/>
              </a:spcBef>
              <a:spcAft>
                <a:spcPts val="0"/>
              </a:spcAft>
              <a:buSzPts val="2100"/>
              <a:buNone/>
              <a:defRPr sz="8602"/>
            </a:lvl5pPr>
            <a:lvl6pPr lvl="5" algn="ctr">
              <a:lnSpc>
                <a:spcPct val="100000"/>
              </a:lnSpc>
              <a:spcBef>
                <a:spcPts val="0"/>
              </a:spcBef>
              <a:spcAft>
                <a:spcPts val="0"/>
              </a:spcAft>
              <a:buSzPts val="2100"/>
              <a:buNone/>
              <a:defRPr sz="8602"/>
            </a:lvl6pPr>
            <a:lvl7pPr lvl="6" algn="ctr">
              <a:lnSpc>
                <a:spcPct val="100000"/>
              </a:lnSpc>
              <a:spcBef>
                <a:spcPts val="0"/>
              </a:spcBef>
              <a:spcAft>
                <a:spcPts val="0"/>
              </a:spcAft>
              <a:buSzPts val="2100"/>
              <a:buNone/>
              <a:defRPr sz="8602"/>
            </a:lvl7pPr>
            <a:lvl8pPr lvl="7" algn="ctr">
              <a:lnSpc>
                <a:spcPct val="100000"/>
              </a:lnSpc>
              <a:spcBef>
                <a:spcPts val="0"/>
              </a:spcBef>
              <a:spcAft>
                <a:spcPts val="0"/>
              </a:spcAft>
              <a:buSzPts val="2100"/>
              <a:buNone/>
              <a:defRPr sz="8602"/>
            </a:lvl8pPr>
            <a:lvl9pPr lvl="8" algn="ctr">
              <a:lnSpc>
                <a:spcPct val="100000"/>
              </a:lnSpc>
              <a:spcBef>
                <a:spcPts val="0"/>
              </a:spcBef>
              <a:spcAft>
                <a:spcPts val="0"/>
              </a:spcAft>
              <a:buSzPts val="2100"/>
              <a:buNone/>
              <a:defRPr sz="8602"/>
            </a:lvl9pPr>
          </a:lstStyle>
          <a:p/>
        </p:txBody>
      </p:sp>
      <p:sp>
        <p:nvSpPr>
          <p:cNvPr id="39" name="Google Shape;39;p10"/>
          <p:cNvSpPr txBox="1"/>
          <p:nvPr>
            <p:ph idx="2" type="body"/>
          </p:nvPr>
        </p:nvSpPr>
        <p:spPr>
          <a:xfrm>
            <a:off x="20237372" y="2965803"/>
            <a:ext cx="15720376" cy="15135084"/>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0"/>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0" y="17328383"/>
            <a:ext cx="24577376" cy="2478482"/>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1"/>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3"/>
            <a:ext cx="34909313" cy="13993533"/>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6.png"/><Relationship Id="rId13" Type="http://schemas.openxmlformats.org/officeDocument/2006/relationships/image" Target="../media/image1.png"/><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ista.ac.at/en/news/scientists-discovered-a-set-of-enzymes-to-create-glowing-organisms/" TargetMode="External"/><Relationship Id="rId4" Type="http://schemas.openxmlformats.org/officeDocument/2006/relationships/hyperlink" Target="https://my.clevelandclinic.org/health/diseases/16638-e-coli-infection" TargetMode="External"/><Relationship Id="rId9"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3.jp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2afaca263f5_1_64"/>
          <p:cNvSpPr txBox="1"/>
          <p:nvPr/>
        </p:nvSpPr>
        <p:spPr>
          <a:xfrm>
            <a:off x="1361350" y="2648173"/>
            <a:ext cx="10177200" cy="5410500"/>
          </a:xfrm>
          <a:prstGeom prst="rect">
            <a:avLst/>
          </a:prstGeom>
          <a:noFill/>
          <a:ln cap="flat" cmpd="sng" w="9525">
            <a:solidFill>
              <a:schemeClr val="dk1"/>
            </a:solidFill>
            <a:prstDash val="solid"/>
            <a:round/>
            <a:headEnd len="sm" w="sm" type="none"/>
            <a:tailEnd len="sm" w="sm" type="none"/>
          </a:ln>
        </p:spPr>
        <p:txBody>
          <a:bodyPr anchorCtr="0" anchor="ctr" bIns="58475" lIns="58475" spcFirstLastPara="1" rIns="58475" wrap="square" tIns="58475">
            <a:noAutofit/>
          </a:bodyPr>
          <a:lstStyle/>
          <a:p>
            <a:pPr indent="0" lvl="0" marL="0" marR="0" rtl="0" algn="l">
              <a:lnSpc>
                <a:spcPct val="115000"/>
              </a:lnSpc>
              <a:spcBef>
                <a:spcPts val="0"/>
              </a:spcBef>
              <a:spcAft>
                <a:spcPts val="0"/>
              </a:spcAft>
              <a:buClr>
                <a:srgbClr val="000000"/>
              </a:buClr>
              <a:buSzPts val="4100"/>
              <a:buFont typeface="Arial"/>
              <a:buNone/>
            </a:pPr>
            <a:r>
              <a:rPr b="0" i="0" lang="en" sz="4100" u="none" cap="none" strike="noStrike">
                <a:solidFill>
                  <a:schemeClr val="dk1"/>
                </a:solidFill>
                <a:latin typeface="Arial"/>
                <a:ea typeface="Arial"/>
                <a:cs typeface="Arial"/>
                <a:sym typeface="Arial"/>
              </a:rPr>
              <a:t>Our objective </a:t>
            </a:r>
            <a:r>
              <a:rPr b="0" i="0" lang="en" sz="4500" u="none" cap="none" strike="noStrike">
                <a:solidFill>
                  <a:schemeClr val="dk1"/>
                </a:solidFill>
                <a:latin typeface="Arial"/>
                <a:ea typeface="Arial"/>
                <a:cs typeface="Arial"/>
                <a:sym typeface="Arial"/>
              </a:rPr>
              <a:t>is</a:t>
            </a:r>
            <a:r>
              <a:rPr b="0" i="0" lang="en" sz="4100" u="none" cap="none" strike="noStrike">
                <a:solidFill>
                  <a:schemeClr val="dk1"/>
                </a:solidFill>
                <a:latin typeface="Arial"/>
                <a:ea typeface="Arial"/>
                <a:cs typeface="Arial"/>
                <a:sym typeface="Arial"/>
              </a:rPr>
              <a:t> to create a continuous and sustainable light emission source without the need for external electricity supply </a:t>
            </a:r>
            <a:r>
              <a:rPr b="0" i="0" lang="en" sz="4500" u="none" cap="none" strike="noStrike">
                <a:solidFill>
                  <a:schemeClr val="dk1"/>
                </a:solidFill>
                <a:latin typeface="Arial"/>
                <a:ea typeface="Arial"/>
                <a:cs typeface="Arial"/>
                <a:sym typeface="Arial"/>
              </a:rPr>
              <a:t>offering a sustainable and environmentally friendly solution to light generation.</a:t>
            </a:r>
            <a:endParaRPr b="0" i="0" sz="49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4100"/>
              <a:buFont typeface="Arial"/>
              <a:buNone/>
            </a:pPr>
            <a:r>
              <a:t/>
            </a:r>
            <a:endParaRPr b="0" i="0" sz="4100" u="none" cap="none" strike="noStrike">
              <a:solidFill>
                <a:schemeClr val="dk1"/>
              </a:solidFill>
              <a:latin typeface="Arial"/>
              <a:ea typeface="Arial"/>
              <a:cs typeface="Arial"/>
              <a:sym typeface="Arial"/>
            </a:endParaRPr>
          </a:p>
        </p:txBody>
      </p:sp>
      <p:sp>
        <p:nvSpPr>
          <p:cNvPr id="55" name="Google Shape;55;g2afaca263f5_1_64"/>
          <p:cNvSpPr txBox="1"/>
          <p:nvPr/>
        </p:nvSpPr>
        <p:spPr>
          <a:xfrm>
            <a:off x="1311805" y="8459094"/>
            <a:ext cx="10177200" cy="9960600"/>
          </a:xfrm>
          <a:prstGeom prst="rect">
            <a:avLst/>
          </a:prstGeom>
          <a:noFill/>
          <a:ln cap="flat" cmpd="sng" w="9525">
            <a:solidFill>
              <a:schemeClr val="dk1"/>
            </a:solidFill>
            <a:prstDash val="solid"/>
            <a:round/>
            <a:headEnd len="sm" w="sm" type="none"/>
            <a:tailEnd len="sm" w="sm" type="none"/>
          </a:ln>
        </p:spPr>
        <p:txBody>
          <a:bodyPr anchorCtr="0" anchor="ctr" bIns="58475" lIns="58475" spcFirstLastPara="1" rIns="58475" wrap="square" tIns="58475">
            <a:noAutofit/>
          </a:bodyPr>
          <a:lstStyle/>
          <a:p>
            <a:pPr indent="0" lvl="0" marL="469900" marR="0" rtl="0" algn="l">
              <a:lnSpc>
                <a:spcPct val="115000"/>
              </a:lnSpc>
              <a:spcBef>
                <a:spcPts val="4900"/>
              </a:spcBef>
              <a:spcAft>
                <a:spcPts val="0"/>
              </a:spcAft>
              <a:buClr>
                <a:srgbClr val="000000"/>
              </a:buClr>
              <a:buSzPts val="4100"/>
              <a:buFont typeface="Arial"/>
              <a:buNone/>
            </a:pPr>
            <a:r>
              <a:rPr b="0" i="0" lang="en" sz="4100" u="none" cap="none" strike="noStrike">
                <a:solidFill>
                  <a:schemeClr val="dk1"/>
                </a:solidFill>
                <a:latin typeface="Arial"/>
                <a:ea typeface="Arial"/>
                <a:cs typeface="Arial"/>
                <a:sym typeface="Arial"/>
              </a:rPr>
              <a:t>Electricity prices in the United States have been rising due to increasing fossil fuel costs and the need for power grid improvements. Moreover, many remote and underdeveloped regions, particularly in developing countries, lack consistent access to electricity, making sustainable light sources essential for daily life. One promising natural alternative is bioluminescence, a phenomenon in which living organisms produce light through biochemical reactions.</a:t>
            </a:r>
            <a:endParaRPr b="0" i="0" sz="2900" u="none" cap="none" strike="noStrike">
              <a:solidFill>
                <a:srgbClr val="000000"/>
              </a:solidFill>
              <a:latin typeface="Arial"/>
              <a:ea typeface="Arial"/>
              <a:cs typeface="Arial"/>
              <a:sym typeface="Arial"/>
            </a:endParaRPr>
          </a:p>
          <a:p>
            <a:pPr indent="0" lvl="0" marL="0" marR="0" rtl="0" algn="l">
              <a:lnSpc>
                <a:spcPct val="100000"/>
              </a:lnSpc>
              <a:spcBef>
                <a:spcPts val="4900"/>
              </a:spcBef>
              <a:spcAft>
                <a:spcPts val="0"/>
              </a:spcAft>
              <a:buClr>
                <a:srgbClr val="000000"/>
              </a:buClr>
              <a:buSzPts val="3300"/>
              <a:buFont typeface="Arial"/>
              <a:buNone/>
            </a:pPr>
            <a:r>
              <a:t/>
            </a:r>
            <a:endParaRPr b="0" i="0" sz="3300" u="none" cap="none" strike="noStrike">
              <a:solidFill>
                <a:srgbClr val="000000"/>
              </a:solidFill>
              <a:latin typeface="Arial"/>
              <a:ea typeface="Arial"/>
              <a:cs typeface="Arial"/>
              <a:sym typeface="Arial"/>
            </a:endParaRPr>
          </a:p>
        </p:txBody>
      </p:sp>
      <p:sp>
        <p:nvSpPr>
          <p:cNvPr id="56" name="Google Shape;56;g2afaca263f5_1_64"/>
          <p:cNvSpPr txBox="1"/>
          <p:nvPr/>
        </p:nvSpPr>
        <p:spPr>
          <a:xfrm>
            <a:off x="12003246" y="2648173"/>
            <a:ext cx="11661900" cy="15748200"/>
          </a:xfrm>
          <a:prstGeom prst="rect">
            <a:avLst/>
          </a:prstGeom>
          <a:noFill/>
          <a:ln cap="flat" cmpd="sng" w="9525">
            <a:solidFill>
              <a:schemeClr val="dk1"/>
            </a:solidFill>
            <a:prstDash val="solid"/>
            <a:round/>
            <a:headEnd len="sm" w="sm" type="none"/>
            <a:tailEnd len="sm" w="sm" type="none"/>
          </a:ln>
        </p:spPr>
        <p:txBody>
          <a:bodyPr anchorCtr="0" anchor="ctr" bIns="58475" lIns="58475" spcFirstLastPara="1" rIns="58475" wrap="square" tIns="58475">
            <a:noAutofit/>
          </a:bodyPr>
          <a:lstStyle/>
          <a:p>
            <a:pPr indent="0" lvl="0" marL="0" marR="0" rtl="0" algn="l">
              <a:lnSpc>
                <a:spcPct val="115000"/>
              </a:lnSpc>
              <a:spcBef>
                <a:spcPts val="4900"/>
              </a:spcBef>
              <a:spcAft>
                <a:spcPts val="0"/>
              </a:spcAft>
              <a:buClr>
                <a:srgbClr val="000000"/>
              </a:buClr>
              <a:buSzPts val="4100"/>
              <a:buFont typeface="Arial"/>
              <a:buNone/>
            </a:pPr>
            <a:r>
              <a:rPr b="1" i="1" lang="en" sz="4100" u="none" cap="none" strike="noStrike">
                <a:solidFill>
                  <a:schemeClr val="dk1"/>
                </a:solidFill>
                <a:latin typeface="Arial"/>
                <a:ea typeface="Arial"/>
                <a:cs typeface="Arial"/>
                <a:sym typeface="Arial"/>
              </a:rPr>
              <a:t>Neonothopanus nambi</a:t>
            </a:r>
            <a:r>
              <a:rPr b="1" i="0" lang="en" sz="4100" u="none" cap="none" strike="noStrike">
                <a:solidFill>
                  <a:schemeClr val="dk1"/>
                </a:solidFill>
                <a:latin typeface="Arial"/>
                <a:ea typeface="Arial"/>
                <a:cs typeface="Arial"/>
                <a:sym typeface="Arial"/>
              </a:rPr>
              <a:t> is a brown fungus, which emits brown colors in the day but a bright green in the dark. In the fungus, one key group of genes are responsible for the bioluminescence of the fungus. One of them is Luciferase gene (nnluz) encoding luciferase, an enzymes controls the fungal bioluminescence cycle, and can glow when inserted into the luciferase gene into bacteria.</a:t>
            </a:r>
            <a:endParaRPr b="1" i="0" sz="4100" u="none" cap="none" strike="noStrike">
              <a:solidFill>
                <a:schemeClr val="dk1"/>
              </a:solidFill>
              <a:latin typeface="Arial"/>
              <a:ea typeface="Arial"/>
              <a:cs typeface="Arial"/>
              <a:sym typeface="Arial"/>
            </a:endParaRPr>
          </a:p>
          <a:p>
            <a:pPr indent="0" lvl="0" marL="0" marR="0" rtl="0" algn="l">
              <a:lnSpc>
                <a:spcPct val="115000"/>
              </a:lnSpc>
              <a:spcBef>
                <a:spcPts val="4900"/>
              </a:spcBef>
              <a:spcAft>
                <a:spcPts val="0"/>
              </a:spcAft>
              <a:buClr>
                <a:srgbClr val="000000"/>
              </a:buClr>
              <a:buSzPts val="4100"/>
              <a:buFont typeface="Arial"/>
              <a:buNone/>
            </a:pPr>
            <a:r>
              <a:rPr b="1" i="0" lang="en" sz="4100" u="none" cap="none" strike="noStrike">
                <a:solidFill>
                  <a:schemeClr val="dk1"/>
                </a:solidFill>
                <a:latin typeface="Arial"/>
                <a:ea typeface="Arial"/>
                <a:cs typeface="Arial"/>
                <a:sym typeface="Arial"/>
              </a:rPr>
              <a:t>Bacterial Strain:</a:t>
            </a:r>
            <a:r>
              <a:rPr b="0" i="0" lang="en" sz="4100" u="none" cap="none" strike="noStrike">
                <a:solidFill>
                  <a:schemeClr val="dk1"/>
                </a:solidFill>
                <a:latin typeface="Arial"/>
                <a:ea typeface="Arial"/>
                <a:cs typeface="Arial"/>
                <a:sym typeface="Arial"/>
              </a:rPr>
              <a:t> </a:t>
            </a:r>
            <a:r>
              <a:rPr b="0" i="1" lang="en" sz="4100" u="none" cap="none" strike="noStrike">
                <a:solidFill>
                  <a:schemeClr val="dk1"/>
                </a:solidFill>
                <a:latin typeface="Arial"/>
                <a:ea typeface="Arial"/>
                <a:cs typeface="Arial"/>
                <a:sym typeface="Arial"/>
              </a:rPr>
              <a:t>E. coli</a:t>
            </a:r>
            <a:r>
              <a:rPr b="0" i="0" lang="en" sz="4100" u="none" cap="none" strike="noStrike">
                <a:solidFill>
                  <a:schemeClr val="dk1"/>
                </a:solidFill>
                <a:latin typeface="Arial"/>
                <a:ea typeface="Arial"/>
                <a:cs typeface="Arial"/>
                <a:sym typeface="Arial"/>
              </a:rPr>
              <a:t> (laboratory strain)</a:t>
            </a:r>
            <a:endParaRPr b="0" i="0" sz="4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100"/>
              <a:buFont typeface="Arial"/>
              <a:buNone/>
            </a:pPr>
            <a:r>
              <a:rPr b="1" i="0" lang="en" sz="4100" u="none" cap="none" strike="noStrike">
                <a:solidFill>
                  <a:schemeClr val="dk1"/>
                </a:solidFill>
                <a:latin typeface="Arial"/>
                <a:ea typeface="Arial"/>
                <a:cs typeface="Arial"/>
                <a:sym typeface="Arial"/>
              </a:rPr>
              <a:t>Gene of Interest:</a:t>
            </a:r>
            <a:r>
              <a:rPr b="0" i="0" lang="en" sz="4100" u="none" cap="none" strike="noStrike">
                <a:solidFill>
                  <a:schemeClr val="dk1"/>
                </a:solidFill>
                <a:latin typeface="Arial"/>
                <a:ea typeface="Arial"/>
                <a:cs typeface="Arial"/>
                <a:sym typeface="Arial"/>
              </a:rPr>
              <a:t> Luciferase gene from </a:t>
            </a:r>
            <a:r>
              <a:rPr b="0" i="1" lang="en" sz="4100" u="none" cap="none" strike="noStrike">
                <a:solidFill>
                  <a:schemeClr val="dk1"/>
                </a:solidFill>
                <a:latin typeface="Arial"/>
                <a:ea typeface="Arial"/>
                <a:cs typeface="Arial"/>
                <a:sym typeface="Arial"/>
              </a:rPr>
              <a:t>Neonothopanus nambi </a:t>
            </a:r>
            <a:r>
              <a:rPr b="0" i="0" lang="en" sz="4100" u="none" cap="none" strike="noStrike">
                <a:solidFill>
                  <a:schemeClr val="dk1"/>
                </a:solidFill>
                <a:latin typeface="Arial"/>
                <a:ea typeface="Arial"/>
                <a:cs typeface="Arial"/>
                <a:sym typeface="Arial"/>
              </a:rPr>
              <a:t>(nnluz)</a:t>
            </a:r>
            <a:endParaRPr b="0" i="0" sz="4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100"/>
              <a:buFont typeface="Arial"/>
              <a:buNone/>
            </a:pPr>
            <a:r>
              <a:rPr b="1" i="0" lang="en" sz="4100" u="none" cap="none" strike="noStrike">
                <a:solidFill>
                  <a:schemeClr val="dk1"/>
                </a:solidFill>
                <a:latin typeface="Arial"/>
                <a:ea typeface="Arial"/>
                <a:cs typeface="Arial"/>
                <a:sym typeface="Arial"/>
              </a:rPr>
              <a:t>Plasmid Vector:</a:t>
            </a:r>
            <a:r>
              <a:rPr b="0" i="0" lang="en" sz="4100" u="none" cap="none" strike="noStrike">
                <a:solidFill>
                  <a:schemeClr val="dk1"/>
                </a:solidFill>
                <a:latin typeface="Arial"/>
                <a:ea typeface="Arial"/>
                <a:cs typeface="Arial"/>
                <a:sym typeface="Arial"/>
              </a:rPr>
              <a:t> Recombinant plasmid with luciferase gene and necessary regulatory elements</a:t>
            </a:r>
            <a:endParaRPr b="0" i="0" sz="4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100"/>
              <a:buFont typeface="Arial"/>
              <a:buNone/>
            </a:pPr>
            <a:r>
              <a:rPr b="1" i="0" lang="en" sz="4100" u="none" cap="none" strike="noStrike">
                <a:solidFill>
                  <a:schemeClr val="dk1"/>
                </a:solidFill>
                <a:latin typeface="Arial"/>
                <a:ea typeface="Arial"/>
                <a:cs typeface="Arial"/>
                <a:sym typeface="Arial"/>
              </a:rPr>
              <a:t>Transformation Method:</a:t>
            </a:r>
            <a:r>
              <a:rPr b="0" i="0" lang="en" sz="4100" u="none" cap="none" strike="noStrike">
                <a:solidFill>
                  <a:schemeClr val="dk1"/>
                </a:solidFill>
                <a:latin typeface="Arial"/>
                <a:ea typeface="Arial"/>
                <a:cs typeface="Arial"/>
                <a:sym typeface="Arial"/>
              </a:rPr>
              <a:t> Heat shock or electroporation to introduce the gene into </a:t>
            </a:r>
            <a:r>
              <a:rPr b="0" i="1" lang="en" sz="4100" u="none" cap="none" strike="noStrike">
                <a:solidFill>
                  <a:schemeClr val="dk1"/>
                </a:solidFill>
                <a:latin typeface="Arial"/>
                <a:ea typeface="Arial"/>
                <a:cs typeface="Arial"/>
                <a:sym typeface="Arial"/>
              </a:rPr>
              <a:t>E. coli</a:t>
            </a:r>
            <a:endParaRPr b="0" i="1" sz="4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100"/>
              <a:buFont typeface="Arial"/>
              <a:buNone/>
            </a:pPr>
            <a:r>
              <a:t/>
            </a:r>
            <a:endParaRPr b="0" i="0" sz="4100" u="none" cap="none" strike="noStrike">
              <a:solidFill>
                <a:schemeClr val="dk1"/>
              </a:solidFill>
              <a:latin typeface="Arial"/>
              <a:ea typeface="Arial"/>
              <a:cs typeface="Arial"/>
              <a:sym typeface="Arial"/>
            </a:endParaRPr>
          </a:p>
          <a:p>
            <a:pPr indent="0" lvl="0" marL="0" marR="0" rtl="0" algn="l">
              <a:lnSpc>
                <a:spcPct val="115000"/>
              </a:lnSpc>
              <a:spcBef>
                <a:spcPts val="4900"/>
              </a:spcBef>
              <a:spcAft>
                <a:spcPts val="4900"/>
              </a:spcAft>
              <a:buClr>
                <a:schemeClr val="dk1"/>
              </a:buClr>
              <a:buSzPts val="4500"/>
              <a:buFont typeface="Arial"/>
              <a:buNone/>
            </a:pPr>
            <a:r>
              <a:t/>
            </a:r>
            <a:endParaRPr b="0" i="0" sz="4500" u="none" cap="none" strike="noStrike">
              <a:solidFill>
                <a:schemeClr val="dk1"/>
              </a:solidFill>
              <a:latin typeface="Arial"/>
              <a:ea typeface="Arial"/>
              <a:cs typeface="Arial"/>
              <a:sym typeface="Arial"/>
            </a:endParaRPr>
          </a:p>
        </p:txBody>
      </p:sp>
      <p:sp>
        <p:nvSpPr>
          <p:cNvPr id="57" name="Google Shape;57;g2afaca263f5_1_64"/>
          <p:cNvSpPr txBox="1"/>
          <p:nvPr/>
        </p:nvSpPr>
        <p:spPr>
          <a:xfrm>
            <a:off x="24179220" y="2648173"/>
            <a:ext cx="11922300" cy="10767900"/>
          </a:xfrm>
          <a:prstGeom prst="rect">
            <a:avLst/>
          </a:prstGeom>
          <a:noFill/>
          <a:ln cap="flat" cmpd="sng" w="9525">
            <a:solidFill>
              <a:schemeClr val="dk1"/>
            </a:solidFill>
            <a:prstDash val="solid"/>
            <a:round/>
            <a:headEnd len="sm" w="sm" type="none"/>
            <a:tailEnd len="sm" w="sm" type="none"/>
          </a:ln>
        </p:spPr>
        <p:txBody>
          <a:bodyPr anchorCtr="0" anchor="ctr" bIns="58475" lIns="58475" spcFirstLastPara="1" rIns="58475" wrap="square" tIns="58475">
            <a:noAutofit/>
          </a:bodyPr>
          <a:lstStyle/>
          <a:p>
            <a:pPr indent="0" lvl="0" marL="0" marR="0" rtl="0" algn="ctr">
              <a:lnSpc>
                <a:spcPct val="100000"/>
              </a:lnSpc>
              <a:spcBef>
                <a:spcPts val="0"/>
              </a:spcBef>
              <a:spcAft>
                <a:spcPts val="0"/>
              </a:spcAft>
              <a:buClr>
                <a:srgbClr val="000000"/>
              </a:buClr>
              <a:buSzPts val="3300"/>
              <a:buFont typeface="Arial"/>
              <a:buNone/>
            </a:pPr>
            <a:r>
              <a:rPr b="1" i="0" lang="en" sz="3300" u="none" cap="none" strike="noStrike">
                <a:solidFill>
                  <a:srgbClr val="000000"/>
                </a:solidFill>
                <a:latin typeface="Arial"/>
                <a:ea typeface="Arial"/>
                <a:cs typeface="Arial"/>
                <a:sym typeface="Arial"/>
              </a:rPr>
              <a:t>Team Content</a:t>
            </a:r>
            <a:endParaRPr b="1" i="0" sz="3300" u="none" cap="none" strike="noStrike">
              <a:solidFill>
                <a:srgbClr val="000000"/>
              </a:solidFill>
              <a:latin typeface="Arial"/>
              <a:ea typeface="Arial"/>
              <a:cs typeface="Arial"/>
              <a:sym typeface="Arial"/>
            </a:endParaRPr>
          </a:p>
          <a:p>
            <a:pPr indent="-323850" lvl="0" marL="317500" marR="0" rtl="0" algn="l">
              <a:lnSpc>
                <a:spcPct val="100000"/>
              </a:lnSpc>
              <a:spcBef>
                <a:spcPts val="0"/>
              </a:spcBef>
              <a:spcAft>
                <a:spcPts val="0"/>
              </a:spcAft>
              <a:buClr>
                <a:schemeClr val="dk1"/>
              </a:buClr>
              <a:buSzPts val="3700"/>
              <a:buFont typeface="Calibri"/>
              <a:buChar char="●"/>
            </a:pPr>
            <a:r>
              <a:rPr b="0" i="0" lang="en" sz="3700" u="none" cap="none" strike="noStrike">
                <a:solidFill>
                  <a:schemeClr val="dk1"/>
                </a:solidFill>
                <a:latin typeface="Calibri"/>
                <a:ea typeface="Calibri"/>
                <a:cs typeface="Calibri"/>
                <a:sym typeface="Calibri"/>
              </a:rPr>
              <a:t>Advisor: Dr. Enhua Wang</a:t>
            </a:r>
            <a:endParaRPr b="0" i="0" sz="3700" u="none" cap="none" strike="noStrike">
              <a:solidFill>
                <a:schemeClr val="dk1"/>
              </a:solidFill>
              <a:latin typeface="Calibri"/>
              <a:ea typeface="Calibri"/>
              <a:cs typeface="Calibri"/>
              <a:sym typeface="Calibri"/>
            </a:endParaRPr>
          </a:p>
          <a:p>
            <a:pPr indent="-323850" lvl="0" marL="317500" marR="0" rtl="0" algn="l">
              <a:lnSpc>
                <a:spcPct val="100000"/>
              </a:lnSpc>
              <a:spcBef>
                <a:spcPts val="0"/>
              </a:spcBef>
              <a:spcAft>
                <a:spcPts val="0"/>
              </a:spcAft>
              <a:buClr>
                <a:schemeClr val="dk1"/>
              </a:buClr>
              <a:buSzPts val="3700"/>
              <a:buFont typeface="Calibri"/>
              <a:buChar char="●"/>
            </a:pPr>
            <a:r>
              <a:rPr b="0" i="0" lang="en" sz="3700" u="none" cap="none" strike="noStrike">
                <a:solidFill>
                  <a:schemeClr val="dk1"/>
                </a:solidFill>
                <a:latin typeface="Calibri"/>
                <a:ea typeface="Calibri"/>
                <a:cs typeface="Calibri"/>
                <a:sym typeface="Calibri"/>
              </a:rPr>
              <a:t>Team Captain: Katherine Duanmu</a:t>
            </a:r>
            <a:endParaRPr b="0" i="0" sz="3700" u="none" cap="none" strike="noStrike">
              <a:solidFill>
                <a:schemeClr val="dk1"/>
              </a:solidFill>
              <a:latin typeface="Calibri"/>
              <a:ea typeface="Calibri"/>
              <a:cs typeface="Calibri"/>
              <a:sym typeface="Calibri"/>
            </a:endParaRPr>
          </a:p>
          <a:p>
            <a:pPr indent="-323850" lvl="0" marL="317500" marR="0" rtl="0" algn="l">
              <a:lnSpc>
                <a:spcPct val="100000"/>
              </a:lnSpc>
              <a:spcBef>
                <a:spcPts val="0"/>
              </a:spcBef>
              <a:spcAft>
                <a:spcPts val="0"/>
              </a:spcAft>
              <a:buClr>
                <a:schemeClr val="dk1"/>
              </a:buClr>
              <a:buSzPts val="3700"/>
              <a:buFont typeface="Calibri"/>
              <a:buChar char="●"/>
            </a:pPr>
            <a:r>
              <a:rPr b="0" i="0" lang="en" sz="3700" u="none" cap="none" strike="noStrike">
                <a:solidFill>
                  <a:schemeClr val="dk1"/>
                </a:solidFill>
                <a:latin typeface="Calibri"/>
                <a:ea typeface="Calibri"/>
                <a:cs typeface="Calibri"/>
                <a:sym typeface="Calibri"/>
              </a:rPr>
              <a:t>Members: </a:t>
            </a:r>
            <a:r>
              <a:rPr b="0" i="0" lang="en" sz="3700" u="none" cap="none" strike="noStrike">
                <a:solidFill>
                  <a:schemeClr val="dk1"/>
                </a:solidFill>
                <a:latin typeface="Arial"/>
                <a:ea typeface="Arial"/>
                <a:cs typeface="Arial"/>
                <a:sym typeface="Arial"/>
              </a:rPr>
              <a:t>Zubin Abraham, Carina Clark, Madelyn Downing, Alvin Dzoung, Jomana Elghamrawy, Abigail Nunes, Keelan Peterson, Jamarquis Sann, Ian Walters,</a:t>
            </a:r>
            <a:endParaRPr b="0" i="0" sz="3700" u="none" cap="none" strike="noStrike">
              <a:solidFill>
                <a:schemeClr val="dk1"/>
              </a:solidFill>
              <a:latin typeface="Calibri"/>
              <a:ea typeface="Calibri"/>
              <a:cs typeface="Calibri"/>
              <a:sym typeface="Calibri"/>
            </a:endParaRPr>
          </a:p>
          <a:p>
            <a:pPr indent="-114300" lvl="0" marL="31750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300"/>
              <a:buFont typeface="Arial"/>
              <a:buNone/>
            </a:pPr>
            <a:r>
              <a:rPr b="1" i="0" lang="en" sz="3300" u="none" cap="none" strike="noStrike">
                <a:solidFill>
                  <a:srgbClr val="000000"/>
                </a:solidFill>
                <a:latin typeface="Arial"/>
                <a:ea typeface="Arial"/>
                <a:cs typeface="Arial"/>
                <a:sym typeface="Arial"/>
              </a:rPr>
              <a:t>Future work:</a:t>
            </a:r>
            <a:endParaRPr b="1" i="0" sz="3300" u="none" cap="none" strike="noStrike">
              <a:solidFill>
                <a:srgbClr val="000000"/>
              </a:solidFill>
              <a:latin typeface="Arial"/>
              <a:ea typeface="Arial"/>
              <a:cs typeface="Arial"/>
              <a:sym typeface="Arial"/>
            </a:endParaRPr>
          </a:p>
          <a:p>
            <a:pPr indent="-323850" lvl="0" marL="317500" marR="0" rtl="0" algn="l">
              <a:lnSpc>
                <a:spcPct val="100000"/>
              </a:lnSpc>
              <a:spcBef>
                <a:spcPts val="0"/>
              </a:spcBef>
              <a:spcAft>
                <a:spcPts val="0"/>
              </a:spcAft>
              <a:buClr>
                <a:schemeClr val="dk1"/>
              </a:buClr>
              <a:buSzPts val="4100"/>
              <a:buFont typeface="Calibri"/>
              <a:buChar char="●"/>
            </a:pPr>
            <a:r>
              <a:rPr b="0" i="0" lang="en" sz="4100" u="none" cap="none" strike="noStrike">
                <a:solidFill>
                  <a:schemeClr val="dk1"/>
                </a:solidFill>
                <a:latin typeface="Arial"/>
                <a:ea typeface="Arial"/>
                <a:cs typeface="Arial"/>
                <a:sym typeface="Arial"/>
              </a:rPr>
              <a:t>Incorporate engineering work to design a device with self-emitting light bacteria to work as an sustainable light source. </a:t>
            </a:r>
            <a:endParaRPr b="0" i="0" sz="4100" u="none" cap="none" strike="noStrike">
              <a:solidFill>
                <a:schemeClr val="dk1"/>
              </a:solidFill>
              <a:latin typeface="Arial"/>
              <a:ea typeface="Arial"/>
              <a:cs typeface="Arial"/>
              <a:sym typeface="Arial"/>
            </a:endParaRPr>
          </a:p>
          <a:p>
            <a:pPr indent="-323850" lvl="0" marL="317500" marR="0" rtl="0" algn="l">
              <a:lnSpc>
                <a:spcPct val="100000"/>
              </a:lnSpc>
              <a:spcBef>
                <a:spcPts val="0"/>
              </a:spcBef>
              <a:spcAft>
                <a:spcPts val="0"/>
              </a:spcAft>
              <a:buClr>
                <a:schemeClr val="dk1"/>
              </a:buClr>
              <a:buSzPts val="4100"/>
              <a:buFont typeface="Calibri"/>
              <a:buChar char="●"/>
            </a:pPr>
            <a:r>
              <a:rPr b="0" i="0" lang="en" sz="4100" u="none" cap="none" strike="noStrike">
                <a:solidFill>
                  <a:schemeClr val="dk1"/>
                </a:solidFill>
                <a:latin typeface="Arial"/>
                <a:ea typeface="Arial"/>
                <a:cs typeface="Arial"/>
                <a:sym typeface="Arial"/>
              </a:rPr>
              <a:t>Transfer other bioluminescence genes (eg: </a:t>
            </a:r>
            <a:r>
              <a:rPr b="1" i="0" lang="en" sz="4100" u="none" cap="none" strike="noStrike">
                <a:solidFill>
                  <a:srgbClr val="001D35"/>
                </a:solidFill>
                <a:highlight>
                  <a:srgbClr val="FFFFFF"/>
                </a:highlight>
                <a:latin typeface="Roboto"/>
                <a:ea typeface="Roboto"/>
                <a:cs typeface="Roboto"/>
                <a:sym typeface="Roboto"/>
              </a:rPr>
              <a:t>nnhisps</a:t>
            </a:r>
            <a:r>
              <a:rPr b="0" i="0" lang="en" sz="4100" u="none" cap="none" strike="noStrike">
                <a:solidFill>
                  <a:srgbClr val="001D35"/>
                </a:solidFill>
                <a:highlight>
                  <a:srgbClr val="FFFFFF"/>
                </a:highlight>
                <a:latin typeface="Roboto"/>
                <a:ea typeface="Roboto"/>
                <a:cs typeface="Roboto"/>
                <a:sym typeface="Roboto"/>
              </a:rPr>
              <a:t>: The hispidin synthase gene</a:t>
            </a:r>
            <a:r>
              <a:rPr lang="en" sz="4100">
                <a:solidFill>
                  <a:srgbClr val="001D35"/>
                </a:solidFill>
                <a:highlight>
                  <a:srgbClr val="FFFFFF"/>
                </a:highlight>
                <a:latin typeface="Roboto"/>
                <a:ea typeface="Roboto"/>
                <a:cs typeface="Roboto"/>
                <a:sym typeface="Roboto"/>
              </a:rPr>
              <a:t> and </a:t>
            </a:r>
            <a:r>
              <a:rPr b="1" i="0" lang="en" sz="4100" u="none" cap="none" strike="noStrike">
                <a:solidFill>
                  <a:srgbClr val="001D35"/>
                </a:solidFill>
                <a:highlight>
                  <a:srgbClr val="FFFFFF"/>
                </a:highlight>
                <a:latin typeface="Roboto"/>
                <a:ea typeface="Roboto"/>
                <a:cs typeface="Roboto"/>
                <a:sym typeface="Roboto"/>
              </a:rPr>
              <a:t>nnh3h</a:t>
            </a:r>
            <a:r>
              <a:rPr b="0" i="0" lang="en" sz="4100" u="none" cap="none" strike="noStrike">
                <a:solidFill>
                  <a:srgbClr val="001D35"/>
                </a:solidFill>
                <a:highlight>
                  <a:srgbClr val="FFFFFF"/>
                </a:highlight>
                <a:latin typeface="Roboto"/>
                <a:ea typeface="Roboto"/>
                <a:cs typeface="Roboto"/>
                <a:sym typeface="Roboto"/>
              </a:rPr>
              <a:t>: The hispidin-3-hydroxylase gene)</a:t>
            </a:r>
            <a:r>
              <a:rPr b="0" i="0" lang="en" sz="4100" u="none" cap="none" strike="noStrike">
                <a:solidFill>
                  <a:schemeClr val="dk1"/>
                </a:solidFill>
                <a:latin typeface="Arial"/>
                <a:ea typeface="Arial"/>
                <a:cs typeface="Arial"/>
                <a:sym typeface="Arial"/>
              </a:rPr>
              <a:t> from Neonothopanus nambi to create different E.coli strains and select the high expression level bacteria strains.  </a:t>
            </a:r>
            <a:endParaRPr b="0" i="0" sz="4100" u="none" cap="none" strike="noStrike">
              <a:solidFill>
                <a:srgbClr val="000000"/>
              </a:solidFill>
              <a:latin typeface="Arial"/>
              <a:ea typeface="Arial"/>
              <a:cs typeface="Arial"/>
              <a:sym typeface="Arial"/>
            </a:endParaRPr>
          </a:p>
        </p:txBody>
      </p:sp>
      <p:sp>
        <p:nvSpPr>
          <p:cNvPr id="58" name="Google Shape;58;g2afaca263f5_1_64"/>
          <p:cNvSpPr txBox="1"/>
          <p:nvPr/>
        </p:nvSpPr>
        <p:spPr>
          <a:xfrm>
            <a:off x="24179220" y="13687128"/>
            <a:ext cx="11922300" cy="4708800"/>
          </a:xfrm>
          <a:prstGeom prst="rect">
            <a:avLst/>
          </a:prstGeom>
          <a:noFill/>
          <a:ln cap="flat" cmpd="sng" w="9525">
            <a:solidFill>
              <a:schemeClr val="dk1"/>
            </a:solidFill>
            <a:prstDash val="solid"/>
            <a:round/>
            <a:headEnd len="sm" w="sm" type="none"/>
            <a:tailEnd len="sm" w="sm" type="none"/>
          </a:ln>
        </p:spPr>
        <p:txBody>
          <a:bodyPr anchorCtr="0" anchor="t" bIns="58475" lIns="58475" spcFirstLastPara="1" rIns="58475" wrap="square" tIns="58475">
            <a:noAutofit/>
          </a:bodyPr>
          <a:lstStyle/>
          <a:p>
            <a:pPr indent="0" lvl="0" marL="0" marR="0" rtl="0" algn="ctr">
              <a:lnSpc>
                <a:spcPct val="100000"/>
              </a:lnSpc>
              <a:spcBef>
                <a:spcPts val="0"/>
              </a:spcBef>
              <a:spcAft>
                <a:spcPts val="0"/>
              </a:spcAft>
              <a:buClr>
                <a:srgbClr val="000000"/>
              </a:buClr>
              <a:buSzPts val="3300"/>
              <a:buFont typeface="Arial"/>
              <a:buNone/>
            </a:pPr>
            <a:r>
              <a:rPr b="1" i="0" lang="en" sz="3300" u="none" cap="none" strike="noStrike">
                <a:solidFill>
                  <a:srgbClr val="000000"/>
                </a:solidFill>
                <a:latin typeface="Arial"/>
                <a:ea typeface="Arial"/>
                <a:cs typeface="Arial"/>
                <a:sym typeface="Arial"/>
              </a:rPr>
              <a:t>References and acknowledgements</a:t>
            </a:r>
            <a:endParaRPr b="1" i="0" sz="3300" u="none" cap="none" strike="noStrike">
              <a:solidFill>
                <a:srgbClr val="000000"/>
              </a:solidFill>
              <a:latin typeface="Arial"/>
              <a:ea typeface="Arial"/>
              <a:cs typeface="Arial"/>
              <a:sym typeface="Arial"/>
            </a:endParaRPr>
          </a:p>
          <a:p>
            <a:pPr indent="-450850" lvl="0" marL="469900" marR="0" rtl="0" algn="l">
              <a:lnSpc>
                <a:spcPct val="115000"/>
              </a:lnSpc>
              <a:spcBef>
                <a:spcPts val="4900"/>
              </a:spcBef>
              <a:spcAft>
                <a:spcPts val="0"/>
              </a:spcAft>
              <a:buClr>
                <a:schemeClr val="dk1"/>
              </a:buClr>
              <a:buSzPts val="2900"/>
              <a:buFont typeface="Calibri"/>
              <a:buChar char="●"/>
            </a:pPr>
            <a:r>
              <a:rPr b="0" i="0" lang="en" sz="2900" u="sng" cap="none" strike="noStrike">
                <a:solidFill>
                  <a:srgbClr val="1155CC"/>
                </a:solidFill>
                <a:latin typeface="Arial"/>
                <a:ea typeface="Arial"/>
                <a:cs typeface="Arial"/>
                <a:sym typeface="Arial"/>
                <a:hlinkClick r:id="rId3">
                  <a:extLst>
                    <a:ext uri="{A12FA001-AC4F-418D-AE19-62706E023703}">
                      <ahyp:hlinkClr val="tx"/>
                    </a:ext>
                  </a:extLst>
                </a:hlinkClick>
              </a:rPr>
              <a:t>https://ista.ac.at/en/news/scientists-discovered-a-set-of-enzymes-to-create-glowing-organisms/</a:t>
            </a:r>
            <a:endParaRPr b="0" i="0" sz="2900" u="none" cap="none" strike="noStrike">
              <a:solidFill>
                <a:schemeClr val="dk1"/>
              </a:solidFill>
              <a:latin typeface="Calibri"/>
              <a:ea typeface="Calibri"/>
              <a:cs typeface="Calibri"/>
              <a:sym typeface="Calibri"/>
            </a:endParaRPr>
          </a:p>
          <a:p>
            <a:pPr indent="-450850" lvl="0" marL="469900" marR="0" rtl="0" algn="l">
              <a:lnSpc>
                <a:spcPct val="115000"/>
              </a:lnSpc>
              <a:spcBef>
                <a:spcPts val="0"/>
              </a:spcBef>
              <a:spcAft>
                <a:spcPts val="0"/>
              </a:spcAft>
              <a:buClr>
                <a:schemeClr val="dk1"/>
              </a:buClr>
              <a:buSzPts val="2900"/>
              <a:buFont typeface="Arial"/>
              <a:buChar char="●"/>
            </a:pPr>
            <a:r>
              <a:rPr b="0" i="0" lang="en" sz="2900" u="sng" cap="none" strike="noStrike">
                <a:solidFill>
                  <a:srgbClr val="1155CC"/>
                </a:solidFill>
                <a:latin typeface="Arial"/>
                <a:ea typeface="Arial"/>
                <a:cs typeface="Arial"/>
                <a:sym typeface="Arial"/>
                <a:hlinkClick r:id="rId4">
                  <a:extLst>
                    <a:ext uri="{A12FA001-AC4F-418D-AE19-62706E023703}">
                      <ahyp:hlinkClr val="tx"/>
                    </a:ext>
                  </a:extLst>
                </a:hlinkClick>
              </a:rPr>
              <a:t>https://my.clevelandclinic.org/health/diseases/16638-e-coli-infection</a:t>
            </a:r>
            <a:r>
              <a:rPr b="0" i="0" lang="en" sz="2900" u="none" cap="none" strike="noStrike">
                <a:solidFill>
                  <a:schemeClr val="dk1"/>
                </a:solidFill>
                <a:latin typeface="Arial"/>
                <a:ea typeface="Arial"/>
                <a:cs typeface="Arial"/>
                <a:sym typeface="Arial"/>
              </a:rPr>
              <a:t> </a:t>
            </a:r>
            <a:endParaRPr b="0" i="0" sz="2900" u="none" cap="none" strike="noStrike">
              <a:solidFill>
                <a:schemeClr val="dk1"/>
              </a:solidFill>
              <a:latin typeface="Calibri"/>
              <a:ea typeface="Calibri"/>
              <a:cs typeface="Calibri"/>
              <a:sym typeface="Calibri"/>
            </a:endParaRPr>
          </a:p>
          <a:p>
            <a:pPr indent="0" lvl="0" marL="317500" marR="0" rtl="0" algn="l">
              <a:lnSpc>
                <a:spcPct val="100000"/>
              </a:lnSpc>
              <a:spcBef>
                <a:spcPts val="0"/>
              </a:spcBef>
              <a:spcAft>
                <a:spcPts val="0"/>
              </a:spcAft>
              <a:buClr>
                <a:srgbClr val="000000"/>
              </a:buClr>
              <a:buSzPts val="2500"/>
              <a:buFont typeface="Arial"/>
              <a:buNone/>
            </a:pPr>
            <a:r>
              <a:rPr b="0" i="0" lang="en" sz="3700" u="none" cap="none" strike="noStrike">
                <a:solidFill>
                  <a:schemeClr val="dk1"/>
                </a:solidFill>
                <a:latin typeface="Calibri"/>
                <a:ea typeface="Calibri"/>
                <a:cs typeface="Calibri"/>
                <a:sym typeface="Calibri"/>
              </a:rPr>
              <a:t>We’d like to thank our mentor Dr. John Kisiday from the University of Wyoming for meeting with our team to discuss more about the engineering industry. Thank you!</a:t>
            </a:r>
            <a:endParaRPr b="0" i="0" sz="3700" u="none" cap="none" strike="noStrike">
              <a:solidFill>
                <a:schemeClr val="dk1"/>
              </a:solidFill>
              <a:latin typeface="Calibri"/>
              <a:ea typeface="Calibri"/>
              <a:cs typeface="Calibri"/>
              <a:sym typeface="Calibri"/>
            </a:endParaRPr>
          </a:p>
        </p:txBody>
      </p:sp>
      <p:pic>
        <p:nvPicPr>
          <p:cNvPr id="59" name="Google Shape;59;g2afaca263f5_1_64"/>
          <p:cNvPicPr preferRelativeResize="0"/>
          <p:nvPr/>
        </p:nvPicPr>
        <p:blipFill rotWithShape="1">
          <a:blip r:embed="rId5">
            <a:alphaModFix/>
          </a:blip>
          <a:srcRect b="-9661" l="0" r="0" t="0"/>
          <a:stretch/>
        </p:blipFill>
        <p:spPr>
          <a:xfrm>
            <a:off x="1055092" y="-141807"/>
            <a:ext cx="7088758" cy="2789984"/>
          </a:xfrm>
          <a:prstGeom prst="rect">
            <a:avLst/>
          </a:prstGeom>
          <a:noFill/>
          <a:ln>
            <a:noFill/>
          </a:ln>
        </p:spPr>
      </p:pic>
      <p:pic>
        <p:nvPicPr>
          <p:cNvPr id="60" name="Google Shape;60;g2afaca263f5_1_64"/>
          <p:cNvPicPr preferRelativeResize="0"/>
          <p:nvPr/>
        </p:nvPicPr>
        <p:blipFill rotWithShape="1">
          <a:blip r:embed="rId6">
            <a:alphaModFix/>
          </a:blip>
          <a:srcRect b="12033" l="0" r="0" t="13551"/>
          <a:stretch/>
        </p:blipFill>
        <p:spPr>
          <a:xfrm>
            <a:off x="17121556" y="19075638"/>
            <a:ext cx="5073886" cy="1054827"/>
          </a:xfrm>
          <a:prstGeom prst="rect">
            <a:avLst/>
          </a:prstGeom>
          <a:noFill/>
          <a:ln>
            <a:noFill/>
          </a:ln>
        </p:spPr>
      </p:pic>
      <p:pic>
        <p:nvPicPr>
          <p:cNvPr id="61" name="Google Shape;61;g2afaca263f5_1_64"/>
          <p:cNvPicPr preferRelativeResize="0"/>
          <p:nvPr/>
        </p:nvPicPr>
        <p:blipFill rotWithShape="1">
          <a:blip r:embed="rId7">
            <a:alphaModFix/>
          </a:blip>
          <a:srcRect b="23600" l="9561" r="11287" t="23329"/>
          <a:stretch/>
        </p:blipFill>
        <p:spPr>
          <a:xfrm>
            <a:off x="11173295" y="18820380"/>
            <a:ext cx="4590874" cy="1565343"/>
          </a:xfrm>
          <a:prstGeom prst="rect">
            <a:avLst/>
          </a:prstGeom>
          <a:noFill/>
          <a:ln>
            <a:noFill/>
          </a:ln>
        </p:spPr>
      </p:pic>
      <p:pic>
        <p:nvPicPr>
          <p:cNvPr id="62" name="Google Shape;62;g2afaca263f5_1_64"/>
          <p:cNvPicPr preferRelativeResize="0"/>
          <p:nvPr/>
        </p:nvPicPr>
        <p:blipFill rotWithShape="1">
          <a:blip r:embed="rId8">
            <a:alphaModFix/>
          </a:blip>
          <a:srcRect b="0" l="0" r="0" t="0"/>
          <a:stretch/>
        </p:blipFill>
        <p:spPr>
          <a:xfrm>
            <a:off x="31940613" y="18858440"/>
            <a:ext cx="3849560" cy="1489301"/>
          </a:xfrm>
          <a:prstGeom prst="rect">
            <a:avLst/>
          </a:prstGeom>
          <a:noFill/>
          <a:ln>
            <a:noFill/>
          </a:ln>
        </p:spPr>
      </p:pic>
      <p:pic>
        <p:nvPicPr>
          <p:cNvPr id="63" name="Google Shape;63;g2afaca263f5_1_64"/>
          <p:cNvPicPr preferRelativeResize="0"/>
          <p:nvPr/>
        </p:nvPicPr>
        <p:blipFill rotWithShape="1">
          <a:blip r:embed="rId9">
            <a:alphaModFix/>
          </a:blip>
          <a:srcRect b="0" l="0" r="0" t="0"/>
          <a:stretch/>
        </p:blipFill>
        <p:spPr>
          <a:xfrm>
            <a:off x="7761119" y="18820327"/>
            <a:ext cx="1772322" cy="1720278"/>
          </a:xfrm>
          <a:prstGeom prst="rect">
            <a:avLst/>
          </a:prstGeom>
          <a:noFill/>
          <a:ln>
            <a:noFill/>
          </a:ln>
        </p:spPr>
      </p:pic>
      <p:pic>
        <p:nvPicPr>
          <p:cNvPr id="64" name="Google Shape;64;g2afaca263f5_1_64"/>
          <p:cNvPicPr preferRelativeResize="0"/>
          <p:nvPr/>
        </p:nvPicPr>
        <p:blipFill rotWithShape="1">
          <a:blip r:embed="rId10">
            <a:alphaModFix/>
          </a:blip>
          <a:srcRect b="0" l="0" r="7621" t="0"/>
          <a:stretch/>
        </p:blipFill>
        <p:spPr>
          <a:xfrm>
            <a:off x="1673468" y="18820298"/>
            <a:ext cx="4447831" cy="1565387"/>
          </a:xfrm>
          <a:prstGeom prst="rect">
            <a:avLst/>
          </a:prstGeom>
          <a:noFill/>
          <a:ln>
            <a:noFill/>
          </a:ln>
        </p:spPr>
      </p:pic>
      <p:pic>
        <p:nvPicPr>
          <p:cNvPr id="65" name="Google Shape;65;g2afaca263f5_1_64"/>
          <p:cNvPicPr preferRelativeResize="0"/>
          <p:nvPr/>
        </p:nvPicPr>
        <p:blipFill rotWithShape="1">
          <a:blip r:embed="rId11">
            <a:alphaModFix/>
          </a:blip>
          <a:srcRect b="0" l="0" r="0" t="0"/>
          <a:stretch/>
        </p:blipFill>
        <p:spPr>
          <a:xfrm>
            <a:off x="23552839" y="18858379"/>
            <a:ext cx="6716503" cy="1488875"/>
          </a:xfrm>
          <a:prstGeom prst="rect">
            <a:avLst/>
          </a:prstGeom>
          <a:noFill/>
          <a:ln>
            <a:noFill/>
          </a:ln>
        </p:spPr>
      </p:pic>
      <p:pic>
        <p:nvPicPr>
          <p:cNvPr id="66" name="Google Shape;66;g2afaca263f5_1_64"/>
          <p:cNvPicPr preferRelativeResize="0"/>
          <p:nvPr/>
        </p:nvPicPr>
        <p:blipFill rotWithShape="1">
          <a:blip r:embed="rId12">
            <a:alphaModFix/>
          </a:blip>
          <a:srcRect b="0" l="0" r="0" t="0"/>
          <a:stretch/>
        </p:blipFill>
        <p:spPr>
          <a:xfrm>
            <a:off x="20855912" y="16458897"/>
            <a:ext cx="2233913" cy="1489301"/>
          </a:xfrm>
          <a:prstGeom prst="rect">
            <a:avLst/>
          </a:prstGeom>
          <a:noFill/>
          <a:ln>
            <a:noFill/>
          </a:ln>
        </p:spPr>
      </p:pic>
      <p:pic>
        <p:nvPicPr>
          <p:cNvPr id="67" name="Google Shape;67;g2afaca263f5_1_64"/>
          <p:cNvPicPr preferRelativeResize="0"/>
          <p:nvPr/>
        </p:nvPicPr>
        <p:blipFill rotWithShape="1">
          <a:blip r:embed="rId13">
            <a:alphaModFix/>
          </a:blip>
          <a:srcRect b="0" l="0" r="0" t="0"/>
          <a:stretch/>
        </p:blipFill>
        <p:spPr>
          <a:xfrm>
            <a:off x="12026268" y="16343395"/>
            <a:ext cx="8290021" cy="1720312"/>
          </a:xfrm>
          <a:prstGeom prst="rect">
            <a:avLst/>
          </a:prstGeom>
          <a:noFill/>
          <a:ln>
            <a:noFill/>
          </a:ln>
        </p:spPr>
      </p:pic>
      <p:sp>
        <p:nvSpPr>
          <p:cNvPr id="68" name="Google Shape;68;g2afaca263f5_1_64"/>
          <p:cNvSpPr txBox="1"/>
          <p:nvPr/>
        </p:nvSpPr>
        <p:spPr>
          <a:xfrm>
            <a:off x="8445960" y="-352050"/>
            <a:ext cx="28472400" cy="3157800"/>
          </a:xfrm>
          <a:prstGeom prst="rect">
            <a:avLst/>
          </a:prstGeom>
          <a:noFill/>
          <a:ln>
            <a:noFill/>
          </a:ln>
        </p:spPr>
        <p:txBody>
          <a:bodyPr anchorCtr="0" anchor="t" bIns="374550" lIns="374550" spcFirstLastPara="1" rIns="374550" wrap="square" tIns="374550">
            <a:spAutoFit/>
          </a:bodyPr>
          <a:lstStyle/>
          <a:p>
            <a:pPr indent="0" lvl="0" marL="0" rtl="0" algn="ctr">
              <a:lnSpc>
                <a:spcPct val="100000"/>
              </a:lnSpc>
              <a:spcBef>
                <a:spcPts val="0"/>
              </a:spcBef>
              <a:spcAft>
                <a:spcPts val="0"/>
              </a:spcAft>
              <a:buClr>
                <a:srgbClr val="000000"/>
              </a:buClr>
              <a:buSzPts val="4500"/>
              <a:buFont typeface="Arial"/>
              <a:buNone/>
            </a:pPr>
            <a:r>
              <a:rPr b="1" lang="en" sz="4500">
                <a:solidFill>
                  <a:srgbClr val="000000"/>
                </a:solidFill>
              </a:rPr>
              <a:t>Producing a Electricity-free Sustainable Light Source Using Bioengineer</a:t>
            </a:r>
            <a:r>
              <a:rPr b="1" lang="en" sz="4500"/>
              <a:t>ed</a:t>
            </a:r>
            <a:r>
              <a:rPr b="1" lang="en" sz="4500">
                <a:solidFill>
                  <a:srgbClr val="000000"/>
                </a:solidFill>
              </a:rPr>
              <a:t> </a:t>
            </a:r>
            <a:r>
              <a:rPr b="1" i="1" lang="en" sz="4500">
                <a:solidFill>
                  <a:srgbClr val="000000"/>
                </a:solidFill>
              </a:rPr>
              <a:t>Escherichia coli</a:t>
            </a:r>
            <a:br>
              <a:rPr lang="en" sz="3700"/>
            </a:br>
            <a:r>
              <a:rPr lang="en" sz="3700">
                <a:solidFill>
                  <a:srgbClr val="000000"/>
                </a:solidFill>
              </a:rPr>
              <a:t>Katherine Duanmu, Zubin Abraham, Carina Clark, Madelyn Downing, Alvin Dzoung, Jomana Elghamrawy, Abigail Nunes, Keelan Peterson, Jamarquis Sann, Ian Walters, Dr. Enhua Wang</a:t>
            </a:r>
            <a:r>
              <a:rPr lang="en" sz="3700"/>
              <a:t> (Advisor), </a:t>
            </a:r>
            <a:r>
              <a:rPr lang="en" sz="3700">
                <a:solidFill>
                  <a:srgbClr val="000000"/>
                </a:solidFill>
                <a:latin typeface="Calibri"/>
                <a:ea typeface="Calibri"/>
                <a:cs typeface="Calibri"/>
                <a:sym typeface="Calibri"/>
              </a:rPr>
              <a:t>Dr. John Kisiday from the University of Wyoming (Mentor)</a:t>
            </a:r>
            <a:endParaRPr sz="3700"/>
          </a:p>
          <a:p>
            <a:pPr indent="0" lvl="0" marL="0" rtl="0" algn="ctr">
              <a:lnSpc>
                <a:spcPct val="100000"/>
              </a:lnSpc>
              <a:spcBef>
                <a:spcPts val="0"/>
              </a:spcBef>
              <a:spcAft>
                <a:spcPts val="0"/>
              </a:spcAft>
              <a:buClr>
                <a:srgbClr val="000000"/>
              </a:buClr>
              <a:buSzPts val="4500"/>
              <a:buFont typeface="Arial"/>
              <a:buNone/>
            </a:pPr>
            <a:r>
              <a:rPr lang="en" sz="3700"/>
              <a:t>Academy of Notre Dame, Tyngsboro, Massachusetts, USA</a:t>
            </a:r>
            <a:endParaRPr b="0" i="0" sz="41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