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7" roundtripDataSignature="AMtx7mj7xdOpdiCw6Pfo72TKC4rOSYw9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fd1bf96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objective of your project?</a:t>
            </a:r>
            <a:endParaRPr sz="4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 What techniques did you use or plan to use?</a:t>
            </a:r>
            <a:endParaRPr sz="4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 What technical needs do you have? What are the limitations of your tools?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 What results do you have or expect?</a:t>
            </a:r>
            <a:endParaRPr/>
          </a:p>
        </p:txBody>
      </p:sp>
      <p:sp>
        <p:nvSpPr>
          <p:cNvPr id="82" name="Google Shape;82;g1efd1bf967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5" Type="http://schemas.openxmlformats.org/officeDocument/2006/relationships/image" Target="../media/image11.png"/><Relationship Id="rId14" Type="http://schemas.openxmlformats.org/officeDocument/2006/relationships/image" Target="../media/image12.png"/><Relationship Id="rId17" Type="http://schemas.openxmlformats.org/officeDocument/2006/relationships/image" Target="../media/image7.png"/><Relationship Id="rId16" Type="http://schemas.openxmlformats.org/officeDocument/2006/relationships/image" Target="../media/image8.png"/><Relationship Id="rId5" Type="http://schemas.openxmlformats.org/officeDocument/2006/relationships/image" Target="../media/image6.jp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efd1bf967a_0_0"/>
          <p:cNvSpPr txBox="1"/>
          <p:nvPr/>
        </p:nvSpPr>
        <p:spPr>
          <a:xfrm>
            <a:off x="2186875" y="98825"/>
            <a:ext cx="5994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Bottles Be Gone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Siri Jayaprakash, Ella Hu,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Sanjith Kalpat,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Keerthi Shome, Tommy Kruecker-Green,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Lindsey L’Ecuyer (teacher), Nathan Crook and Tianyu Li (mentors, NCSU)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Andover High School</a:t>
            </a:r>
            <a:r>
              <a:rPr i="0" lang="en-US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Andover</a:t>
            </a:r>
            <a:r>
              <a:rPr i="0" lang="en-US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Massachusetts</a:t>
            </a:r>
            <a:r>
              <a:rPr i="0" lang="en-US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USA</a:t>
            </a:r>
            <a:endParaRPr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" name="Google Shape;85;g1efd1bf967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225" y="98825"/>
            <a:ext cx="1889469" cy="6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1efd1bf967a_0_0"/>
          <p:cNvPicPr preferRelativeResize="0"/>
          <p:nvPr/>
        </p:nvPicPr>
        <p:blipFill rotWithShape="1">
          <a:blip r:embed="rId4">
            <a:alphaModFix/>
          </a:blip>
          <a:srcRect b="5634" l="0" r="0" t="12351"/>
          <a:stretch/>
        </p:blipFill>
        <p:spPr>
          <a:xfrm>
            <a:off x="4067803" y="4646046"/>
            <a:ext cx="1338175" cy="3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efd1bf967a_0_0"/>
          <p:cNvPicPr preferRelativeResize="0"/>
          <p:nvPr/>
        </p:nvPicPr>
        <p:blipFill rotWithShape="1">
          <a:blip r:embed="rId5">
            <a:alphaModFix/>
          </a:blip>
          <a:srcRect b="22358" l="9561" r="11287" t="25825"/>
          <a:stretch/>
        </p:blipFill>
        <p:spPr>
          <a:xfrm>
            <a:off x="2668248" y="4571170"/>
            <a:ext cx="1221698" cy="42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1efd1bf967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6992" y="4571148"/>
            <a:ext cx="1057473" cy="4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efd1bf967a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6714" y="4557103"/>
            <a:ext cx="410122" cy="42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1efd1bf967a_0_0"/>
          <p:cNvPicPr preferRelativeResize="0"/>
          <p:nvPr/>
        </p:nvPicPr>
        <p:blipFill rotWithShape="1">
          <a:blip r:embed="rId8">
            <a:alphaModFix/>
          </a:blip>
          <a:srcRect b="0" l="-2051" r="0" t="0"/>
          <a:stretch/>
        </p:blipFill>
        <p:spPr>
          <a:xfrm>
            <a:off x="513116" y="4571170"/>
            <a:ext cx="1307868" cy="42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1efd1bf967a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3835" y="4608608"/>
            <a:ext cx="1901251" cy="4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efd1bf967a_0_0"/>
          <p:cNvPicPr preferRelativeResize="0"/>
          <p:nvPr/>
        </p:nvPicPr>
        <p:blipFill rotWithShape="1">
          <a:blip r:embed="rId10">
            <a:alphaModFix/>
          </a:blip>
          <a:srcRect b="8909" l="0" r="0" t="8901"/>
          <a:stretch/>
        </p:blipFill>
        <p:spPr>
          <a:xfrm>
            <a:off x="6657000" y="2889700"/>
            <a:ext cx="2332345" cy="166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g1efd1bf967a_0_0"/>
          <p:cNvSpPr txBox="1"/>
          <p:nvPr/>
        </p:nvSpPr>
        <p:spPr>
          <a:xfrm>
            <a:off x="210900" y="3553350"/>
            <a:ext cx="6518400" cy="1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Problems: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ImageJ can not correctly isolate plastic particles from the background creating difficulties to analyze the roundness of the particles.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72° reactions dried out before reaching 5 day mark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g1efd1bf967a_0_0"/>
          <p:cNvPicPr preferRelativeResize="0"/>
          <p:nvPr/>
        </p:nvPicPr>
        <p:blipFill rotWithShape="1">
          <a:blip r:embed="rId11">
            <a:alphaModFix/>
          </a:blip>
          <a:srcRect b="0" l="0" r="47572" t="0"/>
          <a:stretch/>
        </p:blipFill>
        <p:spPr>
          <a:xfrm>
            <a:off x="6619796" y="1093675"/>
            <a:ext cx="2406802" cy="15511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g1efd1bf967a_0_0"/>
          <p:cNvSpPr txBox="1"/>
          <p:nvPr/>
        </p:nvSpPr>
        <p:spPr>
          <a:xfrm>
            <a:off x="210900" y="828225"/>
            <a:ext cx="3882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Utilizing plastic degrading enzymes like LCC and PETase to break PET down into harmless organic compounds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g1efd1bf967a_0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0900" y="1840775"/>
            <a:ext cx="1192108" cy="8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efd1bf967a_0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73638" y="2021577"/>
            <a:ext cx="1410925" cy="12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1efd1bf967a_0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31850" y="2743323"/>
            <a:ext cx="1221698" cy="108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efd1bf967a_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67800" y="1465625"/>
            <a:ext cx="1192100" cy="84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efd1bf967a_0_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67813" y="2644811"/>
            <a:ext cx="1192100" cy="9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efd1bf967a_0_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305688" y="1825275"/>
            <a:ext cx="1192100" cy="9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1efd1bf967a_0_0"/>
          <p:cNvSpPr txBox="1"/>
          <p:nvPr/>
        </p:nvSpPr>
        <p:spPr>
          <a:xfrm>
            <a:off x="466150" y="2743325"/>
            <a:ext cx="68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LCC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g1efd1bf967a_0_0"/>
          <p:cNvSpPr txBox="1"/>
          <p:nvPr/>
        </p:nvSpPr>
        <p:spPr>
          <a:xfrm>
            <a:off x="5279104" y="1465625"/>
            <a:ext cx="93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PETase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g1efd1bf967a_0_0"/>
          <p:cNvSpPr txBox="1"/>
          <p:nvPr/>
        </p:nvSpPr>
        <p:spPr>
          <a:xfrm>
            <a:off x="6574000" y="2571750"/>
            <a:ext cx="105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Biobits: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2012-12-18T02:56:35Z</dcterms:created>
  <dc:creator>Christopher Voigt</dc:creator>
</cp:coreProperties>
</file>