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4"/>
  </p:sldMasterIdLst>
  <p:notesMasterIdLst>
    <p:notesMasterId r:id="rId5"/>
  </p:notesMasterIdLst>
  <p:sldIdLst>
    <p:sldId id="256" r:id="rId6"/>
    <p:sldId id="257" r:id="rId7"/>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1" name="Google Shape;8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700"/>
          </a:p>
        </p:txBody>
      </p:sp>
      <p:sp>
        <p:nvSpPr>
          <p:cNvPr id="102" name="Google Shape;10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body"/>
          </p:nvPr>
        </p:nvSpPr>
        <p:spPr>
          <a:xfrm>
            <a:off x="1873171" y="4915801"/>
            <a:ext cx="33717072" cy="13903718"/>
          </a:xfrm>
          <a:prstGeom prst="rect">
            <a:avLst/>
          </a:prstGeom>
          <a:noFill/>
          <a:ln>
            <a:noFill/>
          </a:ln>
        </p:spPr>
        <p:txBody>
          <a:bodyPr anchorCtr="0" anchor="t" bIns="167225" lIns="334450" spcFirstLastPara="1" rIns="334450" wrap="square" tIns="1672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1"/>
          <p:cNvSpPr txBox="1"/>
          <p:nvPr>
            <p:ph type="title"/>
          </p:nvPr>
        </p:nvSpPr>
        <p:spPr>
          <a:xfrm rot="5400000">
            <a:off x="100937226" y="12936894"/>
            <a:ext cx="55224718" cy="34530081"/>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1555124" y="-21290746"/>
            <a:ext cx="55224718" cy="102985359"/>
          </a:xfrm>
          <a:prstGeom prst="rect">
            <a:avLst/>
          </a:prstGeom>
          <a:noFill/>
          <a:ln>
            <a:noFill/>
          </a:ln>
        </p:spPr>
        <p:txBody>
          <a:bodyPr anchorCtr="0" anchor="t" bIns="167225" lIns="334450" spcFirstLastPara="1" rIns="334450" wrap="square" tIns="1672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txBox="1"/>
          <p:nvPr>
            <p:ph type="title"/>
          </p:nvPr>
        </p:nvSpPr>
        <p:spPr>
          <a:xfrm>
            <a:off x="2959352" y="13537958"/>
            <a:ext cx="31843901" cy="4184282"/>
          </a:xfrm>
          <a:prstGeom prst="rect">
            <a:avLst/>
          </a:prstGeom>
          <a:noFill/>
          <a:ln>
            <a:noFill/>
          </a:ln>
        </p:spPr>
        <p:txBody>
          <a:bodyPr anchorCtr="0" anchor="t" bIns="167225" lIns="334450" spcFirstLastPara="1" rIns="334450" wrap="square" tIns="167225">
            <a:normAutofit/>
          </a:bodyPr>
          <a:lstStyle>
            <a:lvl1pPr lvl="0" algn="l">
              <a:lnSpc>
                <a:spcPct val="100000"/>
              </a:lnSpc>
              <a:spcBef>
                <a:spcPts val="0"/>
              </a:spcBef>
              <a:spcAft>
                <a:spcPts val="0"/>
              </a:spcAft>
              <a:buClr>
                <a:schemeClr val="dk1"/>
              </a:buClr>
              <a:buSzPts val="14600"/>
              <a:buFont typeface="Calibri"/>
              <a:buNone/>
              <a:defRPr b="1" sz="14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2959352" y="8929397"/>
            <a:ext cx="31843901" cy="4608561"/>
          </a:xfrm>
          <a:prstGeom prst="rect">
            <a:avLst/>
          </a:prstGeom>
          <a:noFill/>
          <a:ln>
            <a:noFill/>
          </a:ln>
        </p:spPr>
        <p:txBody>
          <a:bodyPr anchorCtr="0" anchor="b" bIns="167225" lIns="334450" spcFirstLastPara="1" rIns="334450" wrap="square" tIns="167225">
            <a:normAutofit/>
          </a:bodyPr>
          <a:lstStyle>
            <a:lvl1pPr indent="-228600" lvl="0" marL="457200" algn="l">
              <a:lnSpc>
                <a:spcPct val="100000"/>
              </a:lnSpc>
              <a:spcBef>
                <a:spcPts val="1460"/>
              </a:spcBef>
              <a:spcAft>
                <a:spcPts val="0"/>
              </a:spcAft>
              <a:buClr>
                <a:srgbClr val="888888"/>
              </a:buClr>
              <a:buSzPts val="7300"/>
              <a:buNone/>
              <a:defRPr sz="7300">
                <a:solidFill>
                  <a:srgbClr val="888888"/>
                </a:solidFill>
              </a:defRPr>
            </a:lvl1pPr>
            <a:lvl2pPr indent="-228600" lvl="1" marL="914400" algn="l">
              <a:lnSpc>
                <a:spcPct val="100000"/>
              </a:lnSpc>
              <a:spcBef>
                <a:spcPts val="1320"/>
              </a:spcBef>
              <a:spcAft>
                <a:spcPts val="0"/>
              </a:spcAft>
              <a:buClr>
                <a:srgbClr val="888888"/>
              </a:buClr>
              <a:buSzPts val="6600"/>
              <a:buNone/>
              <a:defRPr sz="6600">
                <a:solidFill>
                  <a:srgbClr val="888888"/>
                </a:solidFill>
              </a:defRPr>
            </a:lvl2pPr>
            <a:lvl3pPr indent="-228600" lvl="2" marL="1371600" algn="l">
              <a:lnSpc>
                <a:spcPct val="100000"/>
              </a:lnSpc>
              <a:spcBef>
                <a:spcPts val="1180"/>
              </a:spcBef>
              <a:spcAft>
                <a:spcPts val="0"/>
              </a:spcAft>
              <a:buClr>
                <a:srgbClr val="888888"/>
              </a:buClr>
              <a:buSzPts val="5900"/>
              <a:buNone/>
              <a:defRPr sz="5900">
                <a:solidFill>
                  <a:srgbClr val="888888"/>
                </a:solidFill>
              </a:defRPr>
            </a:lvl3pPr>
            <a:lvl4pPr indent="-228600" lvl="3" marL="1828800" algn="l">
              <a:lnSpc>
                <a:spcPct val="100000"/>
              </a:lnSpc>
              <a:spcBef>
                <a:spcPts val="1020"/>
              </a:spcBef>
              <a:spcAft>
                <a:spcPts val="0"/>
              </a:spcAft>
              <a:buClr>
                <a:srgbClr val="888888"/>
              </a:buClr>
              <a:buSzPts val="5100"/>
              <a:buNone/>
              <a:defRPr sz="5100">
                <a:solidFill>
                  <a:srgbClr val="888888"/>
                </a:solidFill>
              </a:defRPr>
            </a:lvl4pPr>
            <a:lvl5pPr indent="-228600" lvl="4" marL="2286000" algn="l">
              <a:lnSpc>
                <a:spcPct val="100000"/>
              </a:lnSpc>
              <a:spcBef>
                <a:spcPts val="1020"/>
              </a:spcBef>
              <a:spcAft>
                <a:spcPts val="0"/>
              </a:spcAft>
              <a:buClr>
                <a:srgbClr val="888888"/>
              </a:buClr>
              <a:buSzPts val="5100"/>
              <a:buNone/>
              <a:defRPr sz="5100">
                <a:solidFill>
                  <a:srgbClr val="888888"/>
                </a:solidFill>
              </a:defRPr>
            </a:lvl5pPr>
            <a:lvl6pPr indent="-228600" lvl="5" marL="2743200" algn="l">
              <a:lnSpc>
                <a:spcPct val="100000"/>
              </a:lnSpc>
              <a:spcBef>
                <a:spcPts val="1020"/>
              </a:spcBef>
              <a:spcAft>
                <a:spcPts val="0"/>
              </a:spcAft>
              <a:buClr>
                <a:srgbClr val="888888"/>
              </a:buClr>
              <a:buSzPts val="5100"/>
              <a:buNone/>
              <a:defRPr sz="5100">
                <a:solidFill>
                  <a:srgbClr val="888888"/>
                </a:solidFill>
              </a:defRPr>
            </a:lvl6pPr>
            <a:lvl7pPr indent="-228600" lvl="6" marL="3200400" algn="l">
              <a:lnSpc>
                <a:spcPct val="100000"/>
              </a:lnSpc>
              <a:spcBef>
                <a:spcPts val="1020"/>
              </a:spcBef>
              <a:spcAft>
                <a:spcPts val="0"/>
              </a:spcAft>
              <a:buClr>
                <a:srgbClr val="888888"/>
              </a:buClr>
              <a:buSzPts val="5100"/>
              <a:buNone/>
              <a:defRPr sz="5100">
                <a:solidFill>
                  <a:srgbClr val="888888"/>
                </a:solidFill>
              </a:defRPr>
            </a:lvl7pPr>
            <a:lvl8pPr indent="-228600" lvl="7" marL="3657600" algn="l">
              <a:lnSpc>
                <a:spcPct val="100000"/>
              </a:lnSpc>
              <a:spcBef>
                <a:spcPts val="1020"/>
              </a:spcBef>
              <a:spcAft>
                <a:spcPts val="0"/>
              </a:spcAft>
              <a:buClr>
                <a:srgbClr val="888888"/>
              </a:buClr>
              <a:buSzPts val="5100"/>
              <a:buNone/>
              <a:defRPr sz="5100">
                <a:solidFill>
                  <a:srgbClr val="888888"/>
                </a:solidFill>
              </a:defRPr>
            </a:lvl8pPr>
            <a:lvl9pPr indent="-228600" lvl="8" marL="4114800" algn="l">
              <a:lnSpc>
                <a:spcPct val="100000"/>
              </a:lnSpc>
              <a:spcBef>
                <a:spcPts val="1020"/>
              </a:spcBef>
              <a:spcAft>
                <a:spcPts val="0"/>
              </a:spcAft>
              <a:buClr>
                <a:srgbClr val="888888"/>
              </a:buClr>
              <a:buSzPts val="5100"/>
              <a:buNone/>
              <a:defRPr sz="5100">
                <a:solidFill>
                  <a:srgbClr val="888888"/>
                </a:solidFill>
              </a:defRPr>
            </a:lvl9pPr>
          </a:lstStyle>
          <a:p/>
        </p:txBody>
      </p:sp>
      <p:sp>
        <p:nvSpPr>
          <p:cNvPr id="24" name="Google Shape;24;p3"/>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4"/>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7674798" y="15103406"/>
            <a:ext cx="68754473" cy="42710887"/>
          </a:xfrm>
          <a:prstGeom prst="rect">
            <a:avLst/>
          </a:prstGeom>
          <a:noFill/>
          <a:ln>
            <a:noFill/>
          </a:ln>
        </p:spPr>
        <p:txBody>
          <a:bodyPr anchorCtr="0" anchor="t" bIns="167225" lIns="334450" spcFirstLastPara="1" rIns="334450" wrap="square" tIns="167225">
            <a:normAutofit/>
          </a:bodyPr>
          <a:lstStyle>
            <a:lvl1pPr indent="-876300" lvl="0" marL="457200" algn="l">
              <a:lnSpc>
                <a:spcPct val="100000"/>
              </a:lnSpc>
              <a:spcBef>
                <a:spcPts val="2040"/>
              </a:spcBef>
              <a:spcAft>
                <a:spcPts val="0"/>
              </a:spcAft>
              <a:buClr>
                <a:schemeClr val="dk1"/>
              </a:buClr>
              <a:buSzPts val="10200"/>
              <a:buChar char="•"/>
              <a:defRPr sz="10200"/>
            </a:lvl1pPr>
            <a:lvl2pPr indent="-787400" lvl="1" marL="914400" algn="l">
              <a:lnSpc>
                <a:spcPct val="100000"/>
              </a:lnSpc>
              <a:spcBef>
                <a:spcPts val="1760"/>
              </a:spcBef>
              <a:spcAft>
                <a:spcPts val="0"/>
              </a:spcAft>
              <a:buClr>
                <a:schemeClr val="dk1"/>
              </a:buClr>
              <a:buSzPts val="8800"/>
              <a:buChar char="–"/>
              <a:defRPr sz="8800"/>
            </a:lvl2pPr>
            <a:lvl3pPr indent="-692150" lvl="2" marL="1371600" algn="l">
              <a:lnSpc>
                <a:spcPct val="100000"/>
              </a:lnSpc>
              <a:spcBef>
                <a:spcPts val="1460"/>
              </a:spcBef>
              <a:spcAft>
                <a:spcPts val="0"/>
              </a:spcAft>
              <a:buClr>
                <a:schemeClr val="dk1"/>
              </a:buClr>
              <a:buSzPts val="7300"/>
              <a:buChar char="•"/>
              <a:defRPr sz="7300"/>
            </a:lvl3pPr>
            <a:lvl4pPr indent="-647700" lvl="3" marL="1828800" algn="l">
              <a:lnSpc>
                <a:spcPct val="100000"/>
              </a:lnSpc>
              <a:spcBef>
                <a:spcPts val="1320"/>
              </a:spcBef>
              <a:spcAft>
                <a:spcPts val="0"/>
              </a:spcAft>
              <a:buClr>
                <a:schemeClr val="dk1"/>
              </a:buClr>
              <a:buSzPts val="6600"/>
              <a:buChar char="–"/>
              <a:defRPr sz="6600"/>
            </a:lvl4pPr>
            <a:lvl5pPr indent="-647700" lvl="4" marL="2286000" algn="l">
              <a:lnSpc>
                <a:spcPct val="100000"/>
              </a:lnSpc>
              <a:spcBef>
                <a:spcPts val="1320"/>
              </a:spcBef>
              <a:spcAft>
                <a:spcPts val="0"/>
              </a:spcAft>
              <a:buClr>
                <a:schemeClr val="dk1"/>
              </a:buClr>
              <a:buSzPts val="6600"/>
              <a:buChar char="»"/>
              <a:defRPr sz="6600"/>
            </a:lvl5pPr>
            <a:lvl6pPr indent="-647700" lvl="5" marL="2743200" algn="l">
              <a:lnSpc>
                <a:spcPct val="100000"/>
              </a:lnSpc>
              <a:spcBef>
                <a:spcPts val="1320"/>
              </a:spcBef>
              <a:spcAft>
                <a:spcPts val="0"/>
              </a:spcAft>
              <a:buClr>
                <a:schemeClr val="dk1"/>
              </a:buClr>
              <a:buSzPts val="6600"/>
              <a:buChar char="•"/>
              <a:defRPr sz="6600"/>
            </a:lvl6pPr>
            <a:lvl7pPr indent="-647700" lvl="6" marL="3200400" algn="l">
              <a:lnSpc>
                <a:spcPct val="100000"/>
              </a:lnSpc>
              <a:spcBef>
                <a:spcPts val="1320"/>
              </a:spcBef>
              <a:spcAft>
                <a:spcPts val="0"/>
              </a:spcAft>
              <a:buClr>
                <a:schemeClr val="dk1"/>
              </a:buClr>
              <a:buSzPts val="6600"/>
              <a:buChar char="•"/>
              <a:defRPr sz="6600"/>
            </a:lvl7pPr>
            <a:lvl8pPr indent="-647700" lvl="7" marL="3657600" algn="l">
              <a:lnSpc>
                <a:spcPct val="100000"/>
              </a:lnSpc>
              <a:spcBef>
                <a:spcPts val="1320"/>
              </a:spcBef>
              <a:spcAft>
                <a:spcPts val="0"/>
              </a:spcAft>
              <a:buClr>
                <a:schemeClr val="dk1"/>
              </a:buClr>
              <a:buSzPts val="6600"/>
              <a:buChar char="•"/>
              <a:defRPr sz="6600"/>
            </a:lvl8pPr>
            <a:lvl9pPr indent="-647700" lvl="8" marL="4114800" algn="l">
              <a:lnSpc>
                <a:spcPct val="100000"/>
              </a:lnSpc>
              <a:spcBef>
                <a:spcPts val="1320"/>
              </a:spcBef>
              <a:spcAft>
                <a:spcPts val="0"/>
              </a:spcAft>
              <a:buClr>
                <a:schemeClr val="dk1"/>
              </a:buClr>
              <a:buSzPts val="6600"/>
              <a:buChar char="•"/>
              <a:defRPr sz="6600"/>
            </a:lvl9pPr>
          </a:lstStyle>
          <a:p/>
        </p:txBody>
      </p:sp>
      <p:sp>
        <p:nvSpPr>
          <p:cNvPr id="30" name="Google Shape;30;p4"/>
          <p:cNvSpPr txBox="1"/>
          <p:nvPr>
            <p:ph idx="2" type="body"/>
          </p:nvPr>
        </p:nvSpPr>
        <p:spPr>
          <a:xfrm>
            <a:off x="77053656" y="15103406"/>
            <a:ext cx="68760973" cy="42710887"/>
          </a:xfrm>
          <a:prstGeom prst="rect">
            <a:avLst/>
          </a:prstGeom>
          <a:noFill/>
          <a:ln>
            <a:noFill/>
          </a:ln>
        </p:spPr>
        <p:txBody>
          <a:bodyPr anchorCtr="0" anchor="t" bIns="167225" lIns="334450" spcFirstLastPara="1" rIns="334450" wrap="square" tIns="167225">
            <a:normAutofit/>
          </a:bodyPr>
          <a:lstStyle>
            <a:lvl1pPr indent="-876300" lvl="0" marL="457200" algn="l">
              <a:lnSpc>
                <a:spcPct val="100000"/>
              </a:lnSpc>
              <a:spcBef>
                <a:spcPts val="2040"/>
              </a:spcBef>
              <a:spcAft>
                <a:spcPts val="0"/>
              </a:spcAft>
              <a:buClr>
                <a:schemeClr val="dk1"/>
              </a:buClr>
              <a:buSzPts val="10200"/>
              <a:buChar char="•"/>
              <a:defRPr sz="10200"/>
            </a:lvl1pPr>
            <a:lvl2pPr indent="-787400" lvl="1" marL="914400" algn="l">
              <a:lnSpc>
                <a:spcPct val="100000"/>
              </a:lnSpc>
              <a:spcBef>
                <a:spcPts val="1760"/>
              </a:spcBef>
              <a:spcAft>
                <a:spcPts val="0"/>
              </a:spcAft>
              <a:buClr>
                <a:schemeClr val="dk1"/>
              </a:buClr>
              <a:buSzPts val="8800"/>
              <a:buChar char="–"/>
              <a:defRPr sz="8800"/>
            </a:lvl2pPr>
            <a:lvl3pPr indent="-692150" lvl="2" marL="1371600" algn="l">
              <a:lnSpc>
                <a:spcPct val="100000"/>
              </a:lnSpc>
              <a:spcBef>
                <a:spcPts val="1460"/>
              </a:spcBef>
              <a:spcAft>
                <a:spcPts val="0"/>
              </a:spcAft>
              <a:buClr>
                <a:schemeClr val="dk1"/>
              </a:buClr>
              <a:buSzPts val="7300"/>
              <a:buChar char="•"/>
              <a:defRPr sz="7300"/>
            </a:lvl3pPr>
            <a:lvl4pPr indent="-647700" lvl="3" marL="1828800" algn="l">
              <a:lnSpc>
                <a:spcPct val="100000"/>
              </a:lnSpc>
              <a:spcBef>
                <a:spcPts val="1320"/>
              </a:spcBef>
              <a:spcAft>
                <a:spcPts val="0"/>
              </a:spcAft>
              <a:buClr>
                <a:schemeClr val="dk1"/>
              </a:buClr>
              <a:buSzPts val="6600"/>
              <a:buChar char="–"/>
              <a:defRPr sz="6600"/>
            </a:lvl4pPr>
            <a:lvl5pPr indent="-647700" lvl="4" marL="2286000" algn="l">
              <a:lnSpc>
                <a:spcPct val="100000"/>
              </a:lnSpc>
              <a:spcBef>
                <a:spcPts val="1320"/>
              </a:spcBef>
              <a:spcAft>
                <a:spcPts val="0"/>
              </a:spcAft>
              <a:buClr>
                <a:schemeClr val="dk1"/>
              </a:buClr>
              <a:buSzPts val="6600"/>
              <a:buChar char="»"/>
              <a:defRPr sz="6600"/>
            </a:lvl5pPr>
            <a:lvl6pPr indent="-647700" lvl="5" marL="2743200" algn="l">
              <a:lnSpc>
                <a:spcPct val="100000"/>
              </a:lnSpc>
              <a:spcBef>
                <a:spcPts val="1320"/>
              </a:spcBef>
              <a:spcAft>
                <a:spcPts val="0"/>
              </a:spcAft>
              <a:buClr>
                <a:schemeClr val="dk1"/>
              </a:buClr>
              <a:buSzPts val="6600"/>
              <a:buChar char="•"/>
              <a:defRPr sz="6600"/>
            </a:lvl6pPr>
            <a:lvl7pPr indent="-647700" lvl="6" marL="3200400" algn="l">
              <a:lnSpc>
                <a:spcPct val="100000"/>
              </a:lnSpc>
              <a:spcBef>
                <a:spcPts val="1320"/>
              </a:spcBef>
              <a:spcAft>
                <a:spcPts val="0"/>
              </a:spcAft>
              <a:buClr>
                <a:schemeClr val="dk1"/>
              </a:buClr>
              <a:buSzPts val="6600"/>
              <a:buChar char="•"/>
              <a:defRPr sz="6600"/>
            </a:lvl7pPr>
            <a:lvl8pPr indent="-647700" lvl="7" marL="3657600" algn="l">
              <a:lnSpc>
                <a:spcPct val="100000"/>
              </a:lnSpc>
              <a:spcBef>
                <a:spcPts val="1320"/>
              </a:spcBef>
              <a:spcAft>
                <a:spcPts val="0"/>
              </a:spcAft>
              <a:buClr>
                <a:schemeClr val="dk1"/>
              </a:buClr>
              <a:buSzPts val="6600"/>
              <a:buChar char="•"/>
              <a:defRPr sz="6600"/>
            </a:lvl8pPr>
            <a:lvl9pPr indent="-647700" lvl="8" marL="4114800" algn="l">
              <a:lnSpc>
                <a:spcPct val="100000"/>
              </a:lnSpc>
              <a:spcBef>
                <a:spcPts val="1320"/>
              </a:spcBef>
              <a:spcAft>
                <a:spcPts val="0"/>
              </a:spcAft>
              <a:buClr>
                <a:schemeClr val="dk1"/>
              </a:buClr>
              <a:buSzPts val="6600"/>
              <a:buChar char="•"/>
              <a:defRPr sz="6600"/>
            </a:lvl9pPr>
          </a:lstStyle>
          <a:p/>
        </p:txBody>
      </p:sp>
      <p:sp>
        <p:nvSpPr>
          <p:cNvPr id="31" name="Google Shape;31;p4"/>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5"/>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61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 type="body"/>
          </p:nvPr>
        </p:nvSpPr>
        <p:spPr>
          <a:xfrm>
            <a:off x="1873171" y="4715853"/>
            <a:ext cx="16552847" cy="1965343"/>
          </a:xfrm>
          <a:prstGeom prst="rect">
            <a:avLst/>
          </a:prstGeom>
          <a:noFill/>
          <a:ln>
            <a:noFill/>
          </a:ln>
        </p:spPr>
        <p:txBody>
          <a:bodyPr anchorCtr="0" anchor="b" bIns="167225" lIns="334450" spcFirstLastPara="1" rIns="334450" wrap="square" tIns="167225">
            <a:normAutofit/>
          </a:bodyPr>
          <a:lstStyle>
            <a:lvl1pPr indent="-228600" lvl="0" marL="457200" algn="l">
              <a:lnSpc>
                <a:spcPct val="100000"/>
              </a:lnSpc>
              <a:spcBef>
                <a:spcPts val="1760"/>
              </a:spcBef>
              <a:spcAft>
                <a:spcPts val="0"/>
              </a:spcAft>
              <a:buClr>
                <a:schemeClr val="dk1"/>
              </a:buClr>
              <a:buSzPts val="8800"/>
              <a:buNone/>
              <a:defRPr b="1" sz="8800"/>
            </a:lvl1pPr>
            <a:lvl2pPr indent="-228600" lvl="1" marL="914400" algn="l">
              <a:lnSpc>
                <a:spcPct val="100000"/>
              </a:lnSpc>
              <a:spcBef>
                <a:spcPts val="1460"/>
              </a:spcBef>
              <a:spcAft>
                <a:spcPts val="0"/>
              </a:spcAft>
              <a:buClr>
                <a:schemeClr val="dk1"/>
              </a:buClr>
              <a:buSzPts val="7300"/>
              <a:buNone/>
              <a:defRPr b="1" sz="7300"/>
            </a:lvl2pPr>
            <a:lvl3pPr indent="-228600" lvl="2" marL="1371600" algn="l">
              <a:lnSpc>
                <a:spcPct val="100000"/>
              </a:lnSpc>
              <a:spcBef>
                <a:spcPts val="1320"/>
              </a:spcBef>
              <a:spcAft>
                <a:spcPts val="0"/>
              </a:spcAft>
              <a:buClr>
                <a:schemeClr val="dk1"/>
              </a:buClr>
              <a:buSzPts val="6600"/>
              <a:buNone/>
              <a:defRPr b="1" sz="6600"/>
            </a:lvl3pPr>
            <a:lvl4pPr indent="-228600" lvl="3" marL="1828800" algn="l">
              <a:lnSpc>
                <a:spcPct val="100000"/>
              </a:lnSpc>
              <a:spcBef>
                <a:spcPts val="1180"/>
              </a:spcBef>
              <a:spcAft>
                <a:spcPts val="0"/>
              </a:spcAft>
              <a:buClr>
                <a:schemeClr val="dk1"/>
              </a:buClr>
              <a:buSzPts val="5900"/>
              <a:buNone/>
              <a:defRPr b="1" sz="5900"/>
            </a:lvl4pPr>
            <a:lvl5pPr indent="-228600" lvl="4" marL="2286000" algn="l">
              <a:lnSpc>
                <a:spcPct val="100000"/>
              </a:lnSpc>
              <a:spcBef>
                <a:spcPts val="1180"/>
              </a:spcBef>
              <a:spcAft>
                <a:spcPts val="0"/>
              </a:spcAft>
              <a:buClr>
                <a:schemeClr val="dk1"/>
              </a:buClr>
              <a:buSzPts val="5900"/>
              <a:buNone/>
              <a:defRPr b="1" sz="5900"/>
            </a:lvl5pPr>
            <a:lvl6pPr indent="-228600" lvl="5" marL="2743200" algn="l">
              <a:lnSpc>
                <a:spcPct val="100000"/>
              </a:lnSpc>
              <a:spcBef>
                <a:spcPts val="1180"/>
              </a:spcBef>
              <a:spcAft>
                <a:spcPts val="0"/>
              </a:spcAft>
              <a:buClr>
                <a:schemeClr val="dk1"/>
              </a:buClr>
              <a:buSzPts val="5900"/>
              <a:buNone/>
              <a:defRPr b="1" sz="5900"/>
            </a:lvl6pPr>
            <a:lvl7pPr indent="-228600" lvl="6" marL="3200400" algn="l">
              <a:lnSpc>
                <a:spcPct val="100000"/>
              </a:lnSpc>
              <a:spcBef>
                <a:spcPts val="1180"/>
              </a:spcBef>
              <a:spcAft>
                <a:spcPts val="0"/>
              </a:spcAft>
              <a:buClr>
                <a:schemeClr val="dk1"/>
              </a:buClr>
              <a:buSzPts val="5900"/>
              <a:buNone/>
              <a:defRPr b="1" sz="5900"/>
            </a:lvl7pPr>
            <a:lvl8pPr indent="-228600" lvl="7" marL="3657600" algn="l">
              <a:lnSpc>
                <a:spcPct val="100000"/>
              </a:lnSpc>
              <a:spcBef>
                <a:spcPts val="1180"/>
              </a:spcBef>
              <a:spcAft>
                <a:spcPts val="0"/>
              </a:spcAft>
              <a:buClr>
                <a:schemeClr val="dk1"/>
              </a:buClr>
              <a:buSzPts val="5900"/>
              <a:buNone/>
              <a:defRPr b="1" sz="5900"/>
            </a:lvl8pPr>
            <a:lvl9pPr indent="-228600" lvl="8" marL="4114800" algn="l">
              <a:lnSpc>
                <a:spcPct val="100000"/>
              </a:lnSpc>
              <a:spcBef>
                <a:spcPts val="1180"/>
              </a:spcBef>
              <a:spcAft>
                <a:spcPts val="0"/>
              </a:spcAft>
              <a:buClr>
                <a:schemeClr val="dk1"/>
              </a:buClr>
              <a:buSzPts val="5900"/>
              <a:buNone/>
              <a:defRPr b="1" sz="5900"/>
            </a:lvl9pPr>
          </a:lstStyle>
          <a:p/>
        </p:txBody>
      </p:sp>
      <p:sp>
        <p:nvSpPr>
          <p:cNvPr id="37" name="Google Shape;37;p5"/>
          <p:cNvSpPr txBox="1"/>
          <p:nvPr>
            <p:ph idx="2" type="body"/>
          </p:nvPr>
        </p:nvSpPr>
        <p:spPr>
          <a:xfrm>
            <a:off x="1873171" y="6681196"/>
            <a:ext cx="16552847" cy="12138320"/>
          </a:xfrm>
          <a:prstGeom prst="rect">
            <a:avLst/>
          </a:prstGeom>
          <a:noFill/>
          <a:ln>
            <a:noFill/>
          </a:ln>
        </p:spPr>
        <p:txBody>
          <a:bodyPr anchorCtr="0" anchor="t" bIns="167225" lIns="334450" spcFirstLastPara="1" rIns="334450" wrap="square" tIns="167225">
            <a:normAutofit/>
          </a:bodyPr>
          <a:lstStyle>
            <a:lvl1pPr indent="-787400" lvl="0" marL="457200" algn="l">
              <a:lnSpc>
                <a:spcPct val="100000"/>
              </a:lnSpc>
              <a:spcBef>
                <a:spcPts val="1760"/>
              </a:spcBef>
              <a:spcAft>
                <a:spcPts val="0"/>
              </a:spcAft>
              <a:buClr>
                <a:schemeClr val="dk1"/>
              </a:buClr>
              <a:buSzPts val="8800"/>
              <a:buChar char="•"/>
              <a:defRPr sz="8800"/>
            </a:lvl1pPr>
            <a:lvl2pPr indent="-692150" lvl="1" marL="914400" algn="l">
              <a:lnSpc>
                <a:spcPct val="100000"/>
              </a:lnSpc>
              <a:spcBef>
                <a:spcPts val="1460"/>
              </a:spcBef>
              <a:spcAft>
                <a:spcPts val="0"/>
              </a:spcAft>
              <a:buClr>
                <a:schemeClr val="dk1"/>
              </a:buClr>
              <a:buSzPts val="7300"/>
              <a:buChar char="–"/>
              <a:defRPr sz="7300"/>
            </a:lvl2pPr>
            <a:lvl3pPr indent="-647700" lvl="2" marL="1371600" algn="l">
              <a:lnSpc>
                <a:spcPct val="100000"/>
              </a:lnSpc>
              <a:spcBef>
                <a:spcPts val="1320"/>
              </a:spcBef>
              <a:spcAft>
                <a:spcPts val="0"/>
              </a:spcAft>
              <a:buClr>
                <a:schemeClr val="dk1"/>
              </a:buClr>
              <a:buSzPts val="6600"/>
              <a:buChar char="•"/>
              <a:defRPr sz="6600"/>
            </a:lvl3pPr>
            <a:lvl4pPr indent="-603250" lvl="3" marL="1828800" algn="l">
              <a:lnSpc>
                <a:spcPct val="100000"/>
              </a:lnSpc>
              <a:spcBef>
                <a:spcPts val="1180"/>
              </a:spcBef>
              <a:spcAft>
                <a:spcPts val="0"/>
              </a:spcAft>
              <a:buClr>
                <a:schemeClr val="dk1"/>
              </a:buClr>
              <a:buSzPts val="5900"/>
              <a:buChar char="–"/>
              <a:defRPr sz="5900"/>
            </a:lvl4pPr>
            <a:lvl5pPr indent="-603250" lvl="4" marL="2286000" algn="l">
              <a:lnSpc>
                <a:spcPct val="100000"/>
              </a:lnSpc>
              <a:spcBef>
                <a:spcPts val="1180"/>
              </a:spcBef>
              <a:spcAft>
                <a:spcPts val="0"/>
              </a:spcAft>
              <a:buClr>
                <a:schemeClr val="dk1"/>
              </a:buClr>
              <a:buSzPts val="5900"/>
              <a:buChar char="»"/>
              <a:defRPr sz="5900"/>
            </a:lvl5pPr>
            <a:lvl6pPr indent="-603250" lvl="5" marL="2743200" algn="l">
              <a:lnSpc>
                <a:spcPct val="100000"/>
              </a:lnSpc>
              <a:spcBef>
                <a:spcPts val="1180"/>
              </a:spcBef>
              <a:spcAft>
                <a:spcPts val="0"/>
              </a:spcAft>
              <a:buClr>
                <a:schemeClr val="dk1"/>
              </a:buClr>
              <a:buSzPts val="5900"/>
              <a:buChar char="•"/>
              <a:defRPr sz="5900"/>
            </a:lvl6pPr>
            <a:lvl7pPr indent="-603250" lvl="6" marL="3200400" algn="l">
              <a:lnSpc>
                <a:spcPct val="100000"/>
              </a:lnSpc>
              <a:spcBef>
                <a:spcPts val="1180"/>
              </a:spcBef>
              <a:spcAft>
                <a:spcPts val="0"/>
              </a:spcAft>
              <a:buClr>
                <a:schemeClr val="dk1"/>
              </a:buClr>
              <a:buSzPts val="5900"/>
              <a:buChar char="•"/>
              <a:defRPr sz="5900"/>
            </a:lvl7pPr>
            <a:lvl8pPr indent="-603250" lvl="7" marL="3657600" algn="l">
              <a:lnSpc>
                <a:spcPct val="100000"/>
              </a:lnSpc>
              <a:spcBef>
                <a:spcPts val="1180"/>
              </a:spcBef>
              <a:spcAft>
                <a:spcPts val="0"/>
              </a:spcAft>
              <a:buClr>
                <a:schemeClr val="dk1"/>
              </a:buClr>
              <a:buSzPts val="5900"/>
              <a:buChar char="•"/>
              <a:defRPr sz="5900"/>
            </a:lvl8pPr>
            <a:lvl9pPr indent="-603250" lvl="8" marL="4114800" algn="l">
              <a:lnSpc>
                <a:spcPct val="100000"/>
              </a:lnSpc>
              <a:spcBef>
                <a:spcPts val="1180"/>
              </a:spcBef>
              <a:spcAft>
                <a:spcPts val="0"/>
              </a:spcAft>
              <a:buClr>
                <a:schemeClr val="dk1"/>
              </a:buClr>
              <a:buSzPts val="5900"/>
              <a:buChar char="•"/>
              <a:defRPr sz="5900"/>
            </a:lvl9pPr>
          </a:lstStyle>
          <a:p/>
        </p:txBody>
      </p:sp>
      <p:sp>
        <p:nvSpPr>
          <p:cNvPr id="38" name="Google Shape;38;p5"/>
          <p:cNvSpPr txBox="1"/>
          <p:nvPr>
            <p:ph idx="3" type="body"/>
          </p:nvPr>
        </p:nvSpPr>
        <p:spPr>
          <a:xfrm>
            <a:off x="19030895" y="4715853"/>
            <a:ext cx="16559349" cy="1965343"/>
          </a:xfrm>
          <a:prstGeom prst="rect">
            <a:avLst/>
          </a:prstGeom>
          <a:noFill/>
          <a:ln>
            <a:noFill/>
          </a:ln>
        </p:spPr>
        <p:txBody>
          <a:bodyPr anchorCtr="0" anchor="b" bIns="167225" lIns="334450" spcFirstLastPara="1" rIns="334450" wrap="square" tIns="167225">
            <a:normAutofit/>
          </a:bodyPr>
          <a:lstStyle>
            <a:lvl1pPr indent="-228600" lvl="0" marL="457200" algn="l">
              <a:lnSpc>
                <a:spcPct val="100000"/>
              </a:lnSpc>
              <a:spcBef>
                <a:spcPts val="1760"/>
              </a:spcBef>
              <a:spcAft>
                <a:spcPts val="0"/>
              </a:spcAft>
              <a:buClr>
                <a:schemeClr val="dk1"/>
              </a:buClr>
              <a:buSzPts val="8800"/>
              <a:buNone/>
              <a:defRPr b="1" sz="8800"/>
            </a:lvl1pPr>
            <a:lvl2pPr indent="-228600" lvl="1" marL="914400" algn="l">
              <a:lnSpc>
                <a:spcPct val="100000"/>
              </a:lnSpc>
              <a:spcBef>
                <a:spcPts val="1460"/>
              </a:spcBef>
              <a:spcAft>
                <a:spcPts val="0"/>
              </a:spcAft>
              <a:buClr>
                <a:schemeClr val="dk1"/>
              </a:buClr>
              <a:buSzPts val="7300"/>
              <a:buNone/>
              <a:defRPr b="1" sz="7300"/>
            </a:lvl2pPr>
            <a:lvl3pPr indent="-228600" lvl="2" marL="1371600" algn="l">
              <a:lnSpc>
                <a:spcPct val="100000"/>
              </a:lnSpc>
              <a:spcBef>
                <a:spcPts val="1320"/>
              </a:spcBef>
              <a:spcAft>
                <a:spcPts val="0"/>
              </a:spcAft>
              <a:buClr>
                <a:schemeClr val="dk1"/>
              </a:buClr>
              <a:buSzPts val="6600"/>
              <a:buNone/>
              <a:defRPr b="1" sz="6600"/>
            </a:lvl3pPr>
            <a:lvl4pPr indent="-228600" lvl="3" marL="1828800" algn="l">
              <a:lnSpc>
                <a:spcPct val="100000"/>
              </a:lnSpc>
              <a:spcBef>
                <a:spcPts val="1180"/>
              </a:spcBef>
              <a:spcAft>
                <a:spcPts val="0"/>
              </a:spcAft>
              <a:buClr>
                <a:schemeClr val="dk1"/>
              </a:buClr>
              <a:buSzPts val="5900"/>
              <a:buNone/>
              <a:defRPr b="1" sz="5900"/>
            </a:lvl4pPr>
            <a:lvl5pPr indent="-228600" lvl="4" marL="2286000" algn="l">
              <a:lnSpc>
                <a:spcPct val="100000"/>
              </a:lnSpc>
              <a:spcBef>
                <a:spcPts val="1180"/>
              </a:spcBef>
              <a:spcAft>
                <a:spcPts val="0"/>
              </a:spcAft>
              <a:buClr>
                <a:schemeClr val="dk1"/>
              </a:buClr>
              <a:buSzPts val="5900"/>
              <a:buNone/>
              <a:defRPr b="1" sz="5900"/>
            </a:lvl5pPr>
            <a:lvl6pPr indent="-228600" lvl="5" marL="2743200" algn="l">
              <a:lnSpc>
                <a:spcPct val="100000"/>
              </a:lnSpc>
              <a:spcBef>
                <a:spcPts val="1180"/>
              </a:spcBef>
              <a:spcAft>
                <a:spcPts val="0"/>
              </a:spcAft>
              <a:buClr>
                <a:schemeClr val="dk1"/>
              </a:buClr>
              <a:buSzPts val="5900"/>
              <a:buNone/>
              <a:defRPr b="1" sz="5900"/>
            </a:lvl6pPr>
            <a:lvl7pPr indent="-228600" lvl="6" marL="3200400" algn="l">
              <a:lnSpc>
                <a:spcPct val="100000"/>
              </a:lnSpc>
              <a:spcBef>
                <a:spcPts val="1180"/>
              </a:spcBef>
              <a:spcAft>
                <a:spcPts val="0"/>
              </a:spcAft>
              <a:buClr>
                <a:schemeClr val="dk1"/>
              </a:buClr>
              <a:buSzPts val="5900"/>
              <a:buNone/>
              <a:defRPr b="1" sz="5900"/>
            </a:lvl7pPr>
            <a:lvl8pPr indent="-228600" lvl="7" marL="3657600" algn="l">
              <a:lnSpc>
                <a:spcPct val="100000"/>
              </a:lnSpc>
              <a:spcBef>
                <a:spcPts val="1180"/>
              </a:spcBef>
              <a:spcAft>
                <a:spcPts val="0"/>
              </a:spcAft>
              <a:buClr>
                <a:schemeClr val="dk1"/>
              </a:buClr>
              <a:buSzPts val="5900"/>
              <a:buNone/>
              <a:defRPr b="1" sz="5900"/>
            </a:lvl8pPr>
            <a:lvl9pPr indent="-228600" lvl="8" marL="4114800" algn="l">
              <a:lnSpc>
                <a:spcPct val="100000"/>
              </a:lnSpc>
              <a:spcBef>
                <a:spcPts val="1180"/>
              </a:spcBef>
              <a:spcAft>
                <a:spcPts val="0"/>
              </a:spcAft>
              <a:buClr>
                <a:schemeClr val="dk1"/>
              </a:buClr>
              <a:buSzPts val="5900"/>
              <a:buNone/>
              <a:defRPr b="1" sz="5900"/>
            </a:lvl9pPr>
          </a:lstStyle>
          <a:p/>
        </p:txBody>
      </p:sp>
      <p:sp>
        <p:nvSpPr>
          <p:cNvPr id="39" name="Google Shape;39;p5"/>
          <p:cNvSpPr txBox="1"/>
          <p:nvPr>
            <p:ph idx="4" type="body"/>
          </p:nvPr>
        </p:nvSpPr>
        <p:spPr>
          <a:xfrm>
            <a:off x="19030895" y="6681196"/>
            <a:ext cx="16559349" cy="12138320"/>
          </a:xfrm>
          <a:prstGeom prst="rect">
            <a:avLst/>
          </a:prstGeom>
          <a:noFill/>
          <a:ln>
            <a:noFill/>
          </a:ln>
        </p:spPr>
        <p:txBody>
          <a:bodyPr anchorCtr="0" anchor="t" bIns="167225" lIns="334450" spcFirstLastPara="1" rIns="334450" wrap="square" tIns="167225">
            <a:normAutofit/>
          </a:bodyPr>
          <a:lstStyle>
            <a:lvl1pPr indent="-787400" lvl="0" marL="457200" algn="l">
              <a:lnSpc>
                <a:spcPct val="100000"/>
              </a:lnSpc>
              <a:spcBef>
                <a:spcPts val="1760"/>
              </a:spcBef>
              <a:spcAft>
                <a:spcPts val="0"/>
              </a:spcAft>
              <a:buClr>
                <a:schemeClr val="dk1"/>
              </a:buClr>
              <a:buSzPts val="8800"/>
              <a:buChar char="•"/>
              <a:defRPr sz="8800"/>
            </a:lvl1pPr>
            <a:lvl2pPr indent="-692150" lvl="1" marL="914400" algn="l">
              <a:lnSpc>
                <a:spcPct val="100000"/>
              </a:lnSpc>
              <a:spcBef>
                <a:spcPts val="1460"/>
              </a:spcBef>
              <a:spcAft>
                <a:spcPts val="0"/>
              </a:spcAft>
              <a:buClr>
                <a:schemeClr val="dk1"/>
              </a:buClr>
              <a:buSzPts val="7300"/>
              <a:buChar char="–"/>
              <a:defRPr sz="7300"/>
            </a:lvl2pPr>
            <a:lvl3pPr indent="-647700" lvl="2" marL="1371600" algn="l">
              <a:lnSpc>
                <a:spcPct val="100000"/>
              </a:lnSpc>
              <a:spcBef>
                <a:spcPts val="1320"/>
              </a:spcBef>
              <a:spcAft>
                <a:spcPts val="0"/>
              </a:spcAft>
              <a:buClr>
                <a:schemeClr val="dk1"/>
              </a:buClr>
              <a:buSzPts val="6600"/>
              <a:buChar char="•"/>
              <a:defRPr sz="6600"/>
            </a:lvl3pPr>
            <a:lvl4pPr indent="-603250" lvl="3" marL="1828800" algn="l">
              <a:lnSpc>
                <a:spcPct val="100000"/>
              </a:lnSpc>
              <a:spcBef>
                <a:spcPts val="1180"/>
              </a:spcBef>
              <a:spcAft>
                <a:spcPts val="0"/>
              </a:spcAft>
              <a:buClr>
                <a:schemeClr val="dk1"/>
              </a:buClr>
              <a:buSzPts val="5900"/>
              <a:buChar char="–"/>
              <a:defRPr sz="5900"/>
            </a:lvl4pPr>
            <a:lvl5pPr indent="-603250" lvl="4" marL="2286000" algn="l">
              <a:lnSpc>
                <a:spcPct val="100000"/>
              </a:lnSpc>
              <a:spcBef>
                <a:spcPts val="1180"/>
              </a:spcBef>
              <a:spcAft>
                <a:spcPts val="0"/>
              </a:spcAft>
              <a:buClr>
                <a:schemeClr val="dk1"/>
              </a:buClr>
              <a:buSzPts val="5900"/>
              <a:buChar char="»"/>
              <a:defRPr sz="5900"/>
            </a:lvl5pPr>
            <a:lvl6pPr indent="-603250" lvl="5" marL="2743200" algn="l">
              <a:lnSpc>
                <a:spcPct val="100000"/>
              </a:lnSpc>
              <a:spcBef>
                <a:spcPts val="1180"/>
              </a:spcBef>
              <a:spcAft>
                <a:spcPts val="0"/>
              </a:spcAft>
              <a:buClr>
                <a:schemeClr val="dk1"/>
              </a:buClr>
              <a:buSzPts val="5900"/>
              <a:buChar char="•"/>
              <a:defRPr sz="5900"/>
            </a:lvl6pPr>
            <a:lvl7pPr indent="-603250" lvl="6" marL="3200400" algn="l">
              <a:lnSpc>
                <a:spcPct val="100000"/>
              </a:lnSpc>
              <a:spcBef>
                <a:spcPts val="1180"/>
              </a:spcBef>
              <a:spcAft>
                <a:spcPts val="0"/>
              </a:spcAft>
              <a:buClr>
                <a:schemeClr val="dk1"/>
              </a:buClr>
              <a:buSzPts val="5900"/>
              <a:buChar char="•"/>
              <a:defRPr sz="5900"/>
            </a:lvl7pPr>
            <a:lvl8pPr indent="-603250" lvl="7" marL="3657600" algn="l">
              <a:lnSpc>
                <a:spcPct val="100000"/>
              </a:lnSpc>
              <a:spcBef>
                <a:spcPts val="1180"/>
              </a:spcBef>
              <a:spcAft>
                <a:spcPts val="0"/>
              </a:spcAft>
              <a:buClr>
                <a:schemeClr val="dk1"/>
              </a:buClr>
              <a:buSzPts val="5900"/>
              <a:buChar char="•"/>
              <a:defRPr sz="5900"/>
            </a:lvl8pPr>
            <a:lvl9pPr indent="-603250" lvl="8" marL="4114800" algn="l">
              <a:lnSpc>
                <a:spcPct val="100000"/>
              </a:lnSpc>
              <a:spcBef>
                <a:spcPts val="1180"/>
              </a:spcBef>
              <a:spcAft>
                <a:spcPts val="0"/>
              </a:spcAft>
              <a:buClr>
                <a:schemeClr val="dk1"/>
              </a:buClr>
              <a:buSzPts val="5900"/>
              <a:buChar char="•"/>
              <a:defRPr sz="5900"/>
            </a:lvl9pPr>
          </a:lstStyle>
          <a:p/>
        </p:txBody>
      </p:sp>
      <p:sp>
        <p:nvSpPr>
          <p:cNvPr id="40" name="Google Shape;40;p5"/>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7"/>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8"/>
          <p:cNvSpPr txBox="1"/>
          <p:nvPr>
            <p:ph type="title"/>
          </p:nvPr>
        </p:nvSpPr>
        <p:spPr>
          <a:xfrm>
            <a:off x="1873173" y="838807"/>
            <a:ext cx="12325205" cy="3569807"/>
          </a:xfrm>
          <a:prstGeom prst="rect">
            <a:avLst/>
          </a:prstGeom>
          <a:noFill/>
          <a:ln>
            <a:noFill/>
          </a:ln>
        </p:spPr>
        <p:txBody>
          <a:bodyPr anchorCtr="0" anchor="b" bIns="167225" lIns="334450" spcFirstLastPara="1" rIns="334450" wrap="square" tIns="167225">
            <a:normAutofit/>
          </a:bodyPr>
          <a:lstStyle>
            <a:lvl1pPr lvl="0" algn="l">
              <a:lnSpc>
                <a:spcPct val="100000"/>
              </a:lnSpc>
              <a:spcBef>
                <a:spcPts val="0"/>
              </a:spcBef>
              <a:spcAft>
                <a:spcPts val="0"/>
              </a:spcAft>
              <a:buClr>
                <a:schemeClr val="dk1"/>
              </a:buClr>
              <a:buSzPts val="7300"/>
              <a:buFont typeface="Calibri"/>
              <a:buNone/>
              <a:defRPr b="1" sz="7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 type="body"/>
          </p:nvPr>
        </p:nvSpPr>
        <p:spPr>
          <a:xfrm>
            <a:off x="14647155" y="838809"/>
            <a:ext cx="20943089" cy="17980710"/>
          </a:xfrm>
          <a:prstGeom prst="rect">
            <a:avLst/>
          </a:prstGeom>
          <a:noFill/>
          <a:ln>
            <a:noFill/>
          </a:ln>
        </p:spPr>
        <p:txBody>
          <a:bodyPr anchorCtr="0" anchor="t" bIns="167225" lIns="334450" spcFirstLastPara="1" rIns="334450" wrap="square" tIns="167225">
            <a:normAutofit/>
          </a:bodyPr>
          <a:lstStyle>
            <a:lvl1pPr indent="-971550" lvl="0" marL="457200" algn="l">
              <a:lnSpc>
                <a:spcPct val="100000"/>
              </a:lnSpc>
              <a:spcBef>
                <a:spcPts val="2340"/>
              </a:spcBef>
              <a:spcAft>
                <a:spcPts val="0"/>
              </a:spcAft>
              <a:buClr>
                <a:schemeClr val="dk1"/>
              </a:buClr>
              <a:buSzPts val="11700"/>
              <a:buChar char="•"/>
              <a:defRPr sz="11700"/>
            </a:lvl1pPr>
            <a:lvl2pPr indent="-876300" lvl="1" marL="914400" algn="l">
              <a:lnSpc>
                <a:spcPct val="100000"/>
              </a:lnSpc>
              <a:spcBef>
                <a:spcPts val="2040"/>
              </a:spcBef>
              <a:spcAft>
                <a:spcPts val="0"/>
              </a:spcAft>
              <a:buClr>
                <a:schemeClr val="dk1"/>
              </a:buClr>
              <a:buSzPts val="10200"/>
              <a:buChar char="–"/>
              <a:defRPr sz="10200"/>
            </a:lvl2pPr>
            <a:lvl3pPr indent="-787400" lvl="2" marL="1371600" algn="l">
              <a:lnSpc>
                <a:spcPct val="100000"/>
              </a:lnSpc>
              <a:spcBef>
                <a:spcPts val="1760"/>
              </a:spcBef>
              <a:spcAft>
                <a:spcPts val="0"/>
              </a:spcAft>
              <a:buClr>
                <a:schemeClr val="dk1"/>
              </a:buClr>
              <a:buSzPts val="8800"/>
              <a:buChar char="•"/>
              <a:defRPr sz="8800"/>
            </a:lvl3pPr>
            <a:lvl4pPr indent="-692150" lvl="3" marL="1828800" algn="l">
              <a:lnSpc>
                <a:spcPct val="100000"/>
              </a:lnSpc>
              <a:spcBef>
                <a:spcPts val="1460"/>
              </a:spcBef>
              <a:spcAft>
                <a:spcPts val="0"/>
              </a:spcAft>
              <a:buClr>
                <a:schemeClr val="dk1"/>
              </a:buClr>
              <a:buSzPts val="7300"/>
              <a:buChar char="–"/>
              <a:defRPr sz="7300"/>
            </a:lvl4pPr>
            <a:lvl5pPr indent="-692150" lvl="4" marL="2286000" algn="l">
              <a:lnSpc>
                <a:spcPct val="100000"/>
              </a:lnSpc>
              <a:spcBef>
                <a:spcPts val="1460"/>
              </a:spcBef>
              <a:spcAft>
                <a:spcPts val="0"/>
              </a:spcAft>
              <a:buClr>
                <a:schemeClr val="dk1"/>
              </a:buClr>
              <a:buSzPts val="7300"/>
              <a:buChar char="»"/>
              <a:defRPr sz="7300"/>
            </a:lvl5pPr>
            <a:lvl6pPr indent="-692150" lvl="5" marL="2743200" algn="l">
              <a:lnSpc>
                <a:spcPct val="100000"/>
              </a:lnSpc>
              <a:spcBef>
                <a:spcPts val="1460"/>
              </a:spcBef>
              <a:spcAft>
                <a:spcPts val="0"/>
              </a:spcAft>
              <a:buClr>
                <a:schemeClr val="dk1"/>
              </a:buClr>
              <a:buSzPts val="7300"/>
              <a:buChar char="•"/>
              <a:defRPr sz="7300"/>
            </a:lvl6pPr>
            <a:lvl7pPr indent="-692150" lvl="6" marL="3200400" algn="l">
              <a:lnSpc>
                <a:spcPct val="100000"/>
              </a:lnSpc>
              <a:spcBef>
                <a:spcPts val="1460"/>
              </a:spcBef>
              <a:spcAft>
                <a:spcPts val="0"/>
              </a:spcAft>
              <a:buClr>
                <a:schemeClr val="dk1"/>
              </a:buClr>
              <a:buSzPts val="7300"/>
              <a:buChar char="•"/>
              <a:defRPr sz="7300"/>
            </a:lvl7pPr>
            <a:lvl8pPr indent="-692150" lvl="7" marL="3657600" algn="l">
              <a:lnSpc>
                <a:spcPct val="100000"/>
              </a:lnSpc>
              <a:spcBef>
                <a:spcPts val="1460"/>
              </a:spcBef>
              <a:spcAft>
                <a:spcPts val="0"/>
              </a:spcAft>
              <a:buClr>
                <a:schemeClr val="dk1"/>
              </a:buClr>
              <a:buSzPts val="7300"/>
              <a:buChar char="•"/>
              <a:defRPr sz="7300"/>
            </a:lvl8pPr>
            <a:lvl9pPr indent="-692150" lvl="8" marL="4114800" algn="l">
              <a:lnSpc>
                <a:spcPct val="100000"/>
              </a:lnSpc>
              <a:spcBef>
                <a:spcPts val="1460"/>
              </a:spcBef>
              <a:spcAft>
                <a:spcPts val="0"/>
              </a:spcAft>
              <a:buClr>
                <a:schemeClr val="dk1"/>
              </a:buClr>
              <a:buSzPts val="7300"/>
              <a:buChar char="•"/>
              <a:defRPr sz="7300"/>
            </a:lvl9pPr>
          </a:lstStyle>
          <a:p/>
        </p:txBody>
      </p:sp>
      <p:sp>
        <p:nvSpPr>
          <p:cNvPr id="55" name="Google Shape;55;p8"/>
          <p:cNvSpPr txBox="1"/>
          <p:nvPr>
            <p:ph idx="2" type="body"/>
          </p:nvPr>
        </p:nvSpPr>
        <p:spPr>
          <a:xfrm>
            <a:off x="1873173" y="4408616"/>
            <a:ext cx="12325205" cy="14410903"/>
          </a:xfrm>
          <a:prstGeom prst="rect">
            <a:avLst/>
          </a:prstGeom>
          <a:noFill/>
          <a:ln>
            <a:noFill/>
          </a:ln>
        </p:spPr>
        <p:txBody>
          <a:bodyPr anchorCtr="0" anchor="t" bIns="167225" lIns="334450" spcFirstLastPara="1" rIns="334450" wrap="square" tIns="167225">
            <a:normAutofit/>
          </a:bodyPr>
          <a:lstStyle>
            <a:lvl1pPr indent="-228600" lvl="0" marL="457200" algn="l">
              <a:lnSpc>
                <a:spcPct val="100000"/>
              </a:lnSpc>
              <a:spcBef>
                <a:spcPts val="1020"/>
              </a:spcBef>
              <a:spcAft>
                <a:spcPts val="0"/>
              </a:spcAft>
              <a:buClr>
                <a:schemeClr val="dk1"/>
              </a:buClr>
              <a:buSzPts val="5100"/>
              <a:buNone/>
              <a:defRPr sz="5100"/>
            </a:lvl1pPr>
            <a:lvl2pPr indent="-228600" lvl="1" marL="914400" algn="l">
              <a:lnSpc>
                <a:spcPct val="100000"/>
              </a:lnSpc>
              <a:spcBef>
                <a:spcPts val="880"/>
              </a:spcBef>
              <a:spcAft>
                <a:spcPts val="0"/>
              </a:spcAft>
              <a:buClr>
                <a:schemeClr val="dk1"/>
              </a:buClr>
              <a:buSzPts val="4400"/>
              <a:buNone/>
              <a:defRPr sz="4400"/>
            </a:lvl2pPr>
            <a:lvl3pPr indent="-228600" lvl="2" marL="1371600" algn="l">
              <a:lnSpc>
                <a:spcPct val="100000"/>
              </a:lnSpc>
              <a:spcBef>
                <a:spcPts val="740"/>
              </a:spcBef>
              <a:spcAft>
                <a:spcPts val="0"/>
              </a:spcAft>
              <a:buClr>
                <a:schemeClr val="dk1"/>
              </a:buClr>
              <a:buSzPts val="3700"/>
              <a:buNone/>
              <a:defRPr sz="3700"/>
            </a:lvl3pPr>
            <a:lvl4pPr indent="-228600" lvl="3" marL="1828800" algn="l">
              <a:lnSpc>
                <a:spcPct val="100000"/>
              </a:lnSpc>
              <a:spcBef>
                <a:spcPts val="660"/>
              </a:spcBef>
              <a:spcAft>
                <a:spcPts val="0"/>
              </a:spcAft>
              <a:buClr>
                <a:schemeClr val="dk1"/>
              </a:buClr>
              <a:buSzPts val="3300"/>
              <a:buNone/>
              <a:defRPr sz="3300"/>
            </a:lvl4pPr>
            <a:lvl5pPr indent="-228600" lvl="4" marL="2286000" algn="l">
              <a:lnSpc>
                <a:spcPct val="100000"/>
              </a:lnSpc>
              <a:spcBef>
                <a:spcPts val="660"/>
              </a:spcBef>
              <a:spcAft>
                <a:spcPts val="0"/>
              </a:spcAft>
              <a:buClr>
                <a:schemeClr val="dk1"/>
              </a:buClr>
              <a:buSzPts val="3300"/>
              <a:buNone/>
              <a:defRPr sz="3300"/>
            </a:lvl5pPr>
            <a:lvl6pPr indent="-228600" lvl="5" marL="2743200" algn="l">
              <a:lnSpc>
                <a:spcPct val="100000"/>
              </a:lnSpc>
              <a:spcBef>
                <a:spcPts val="660"/>
              </a:spcBef>
              <a:spcAft>
                <a:spcPts val="0"/>
              </a:spcAft>
              <a:buClr>
                <a:schemeClr val="dk1"/>
              </a:buClr>
              <a:buSzPts val="3300"/>
              <a:buNone/>
              <a:defRPr sz="3300"/>
            </a:lvl6pPr>
            <a:lvl7pPr indent="-228600" lvl="6" marL="3200400" algn="l">
              <a:lnSpc>
                <a:spcPct val="100000"/>
              </a:lnSpc>
              <a:spcBef>
                <a:spcPts val="660"/>
              </a:spcBef>
              <a:spcAft>
                <a:spcPts val="0"/>
              </a:spcAft>
              <a:buClr>
                <a:schemeClr val="dk1"/>
              </a:buClr>
              <a:buSzPts val="3300"/>
              <a:buNone/>
              <a:defRPr sz="3300"/>
            </a:lvl7pPr>
            <a:lvl8pPr indent="-228600" lvl="7" marL="3657600" algn="l">
              <a:lnSpc>
                <a:spcPct val="100000"/>
              </a:lnSpc>
              <a:spcBef>
                <a:spcPts val="660"/>
              </a:spcBef>
              <a:spcAft>
                <a:spcPts val="0"/>
              </a:spcAft>
              <a:buClr>
                <a:schemeClr val="dk1"/>
              </a:buClr>
              <a:buSzPts val="3300"/>
              <a:buNone/>
              <a:defRPr sz="3300"/>
            </a:lvl8pPr>
            <a:lvl9pPr indent="-228600" lvl="8" marL="4114800" algn="l">
              <a:lnSpc>
                <a:spcPct val="100000"/>
              </a:lnSpc>
              <a:spcBef>
                <a:spcPts val="660"/>
              </a:spcBef>
              <a:spcAft>
                <a:spcPts val="0"/>
              </a:spcAft>
              <a:buClr>
                <a:schemeClr val="dk1"/>
              </a:buClr>
              <a:buSzPts val="3300"/>
              <a:buNone/>
              <a:defRPr sz="3300"/>
            </a:lvl9pPr>
          </a:lstStyle>
          <a:p/>
        </p:txBody>
      </p:sp>
      <p:sp>
        <p:nvSpPr>
          <p:cNvPr id="56" name="Google Shape;56;p8"/>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7343091" y="14747398"/>
            <a:ext cx="22478047" cy="1741014"/>
          </a:xfrm>
          <a:prstGeom prst="rect">
            <a:avLst/>
          </a:prstGeom>
          <a:noFill/>
          <a:ln>
            <a:noFill/>
          </a:ln>
        </p:spPr>
        <p:txBody>
          <a:bodyPr anchorCtr="0" anchor="b" bIns="167225" lIns="334450" spcFirstLastPara="1" rIns="334450" wrap="square" tIns="167225">
            <a:normAutofit/>
          </a:bodyPr>
          <a:lstStyle>
            <a:lvl1pPr lvl="0" algn="l">
              <a:lnSpc>
                <a:spcPct val="100000"/>
              </a:lnSpc>
              <a:spcBef>
                <a:spcPts val="0"/>
              </a:spcBef>
              <a:spcAft>
                <a:spcPts val="0"/>
              </a:spcAft>
              <a:buClr>
                <a:schemeClr val="dk1"/>
              </a:buClr>
              <a:buSzPts val="7300"/>
              <a:buFont typeface="Calibri"/>
              <a:buNone/>
              <a:defRPr b="1" sz="7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p:nvPr>
            <p:ph idx="2" type="pic"/>
          </p:nvPr>
        </p:nvSpPr>
        <p:spPr>
          <a:xfrm>
            <a:off x="7343091" y="1882439"/>
            <a:ext cx="22478047" cy="12640627"/>
          </a:xfrm>
          <a:prstGeom prst="rect">
            <a:avLst/>
          </a:prstGeom>
          <a:noFill/>
          <a:ln>
            <a:noFill/>
          </a:ln>
        </p:spPr>
        <p:txBody>
          <a:bodyPr anchorCtr="0" anchor="t" bIns="167225" lIns="334450" spcFirstLastPara="1" rIns="334450" wrap="square" tIns="167225">
            <a:noAutofit/>
          </a:bodyPr>
          <a:lstStyle>
            <a:lvl1pPr lvl="0" marR="0" rtl="0" algn="l">
              <a:lnSpc>
                <a:spcPct val="100000"/>
              </a:lnSpc>
              <a:spcBef>
                <a:spcPts val="2340"/>
              </a:spcBef>
              <a:spcAft>
                <a:spcPts val="0"/>
              </a:spcAft>
              <a:buClr>
                <a:schemeClr val="dk1"/>
              </a:buClr>
              <a:buSzPts val="11700"/>
              <a:buFont typeface="Arial"/>
              <a:buNone/>
              <a:defRPr b="0" i="0" sz="11700" u="none" cap="none" strike="noStrike">
                <a:solidFill>
                  <a:schemeClr val="dk1"/>
                </a:solidFill>
                <a:latin typeface="Calibri"/>
                <a:ea typeface="Calibri"/>
                <a:cs typeface="Calibri"/>
                <a:sym typeface="Calibri"/>
              </a:defRPr>
            </a:lvl1pPr>
            <a:lvl2pPr lvl="1" marR="0" rtl="0" algn="l">
              <a:lnSpc>
                <a:spcPct val="100000"/>
              </a:lnSpc>
              <a:spcBef>
                <a:spcPts val="2040"/>
              </a:spcBef>
              <a:spcAft>
                <a:spcPts val="0"/>
              </a:spcAft>
              <a:buClr>
                <a:schemeClr val="dk1"/>
              </a:buClr>
              <a:buSzPts val="10200"/>
              <a:buFont typeface="Arial"/>
              <a:buNone/>
              <a:defRPr b="0" i="0" sz="10200" u="none" cap="none" strike="noStrike">
                <a:solidFill>
                  <a:schemeClr val="dk1"/>
                </a:solidFill>
                <a:latin typeface="Calibri"/>
                <a:ea typeface="Calibri"/>
                <a:cs typeface="Calibri"/>
                <a:sym typeface="Calibri"/>
              </a:defRPr>
            </a:lvl2pPr>
            <a:lvl3pPr lvl="2" marR="0" rtl="0" algn="l">
              <a:lnSpc>
                <a:spcPct val="100000"/>
              </a:lnSpc>
              <a:spcBef>
                <a:spcPts val="176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3pPr>
            <a:lvl4pPr lvl="3"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4pPr>
            <a:lvl5pPr lvl="4"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5pPr>
            <a:lvl6pPr lvl="5"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6pPr>
            <a:lvl7pPr lvl="6"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7pPr>
            <a:lvl8pPr lvl="7"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8pPr>
            <a:lvl9pPr lvl="8" marR="0" rtl="0" algn="l">
              <a:lnSpc>
                <a:spcPct val="100000"/>
              </a:lnSpc>
              <a:spcBef>
                <a:spcPts val="1460"/>
              </a:spcBef>
              <a:spcAft>
                <a:spcPts val="0"/>
              </a:spcAft>
              <a:buClr>
                <a:schemeClr val="dk1"/>
              </a:buClr>
              <a:buSzPts val="7300"/>
              <a:buFont typeface="Arial"/>
              <a:buNone/>
              <a:defRPr b="0" i="0" sz="7300" u="none" cap="none" strike="noStrike">
                <a:solidFill>
                  <a:schemeClr val="dk1"/>
                </a:solidFill>
                <a:latin typeface="Calibri"/>
                <a:ea typeface="Calibri"/>
                <a:cs typeface="Calibri"/>
                <a:sym typeface="Calibri"/>
              </a:defRPr>
            </a:lvl9pPr>
          </a:lstStyle>
          <a:p/>
        </p:txBody>
      </p:sp>
      <p:sp>
        <p:nvSpPr>
          <p:cNvPr id="62" name="Google Shape;62;p9"/>
          <p:cNvSpPr txBox="1"/>
          <p:nvPr>
            <p:ph idx="1" type="body"/>
          </p:nvPr>
        </p:nvSpPr>
        <p:spPr>
          <a:xfrm>
            <a:off x="7343091" y="16488413"/>
            <a:ext cx="22478047" cy="2472529"/>
          </a:xfrm>
          <a:prstGeom prst="rect">
            <a:avLst/>
          </a:prstGeom>
          <a:noFill/>
          <a:ln>
            <a:noFill/>
          </a:ln>
        </p:spPr>
        <p:txBody>
          <a:bodyPr anchorCtr="0" anchor="t" bIns="167225" lIns="334450" spcFirstLastPara="1" rIns="334450" wrap="square" tIns="167225">
            <a:normAutofit/>
          </a:bodyPr>
          <a:lstStyle>
            <a:lvl1pPr indent="-228600" lvl="0" marL="457200" algn="l">
              <a:lnSpc>
                <a:spcPct val="100000"/>
              </a:lnSpc>
              <a:spcBef>
                <a:spcPts val="1020"/>
              </a:spcBef>
              <a:spcAft>
                <a:spcPts val="0"/>
              </a:spcAft>
              <a:buClr>
                <a:schemeClr val="dk1"/>
              </a:buClr>
              <a:buSzPts val="5100"/>
              <a:buNone/>
              <a:defRPr sz="5100"/>
            </a:lvl1pPr>
            <a:lvl2pPr indent="-228600" lvl="1" marL="914400" algn="l">
              <a:lnSpc>
                <a:spcPct val="100000"/>
              </a:lnSpc>
              <a:spcBef>
                <a:spcPts val="880"/>
              </a:spcBef>
              <a:spcAft>
                <a:spcPts val="0"/>
              </a:spcAft>
              <a:buClr>
                <a:schemeClr val="dk1"/>
              </a:buClr>
              <a:buSzPts val="4400"/>
              <a:buNone/>
              <a:defRPr sz="4400"/>
            </a:lvl2pPr>
            <a:lvl3pPr indent="-228600" lvl="2" marL="1371600" algn="l">
              <a:lnSpc>
                <a:spcPct val="100000"/>
              </a:lnSpc>
              <a:spcBef>
                <a:spcPts val="740"/>
              </a:spcBef>
              <a:spcAft>
                <a:spcPts val="0"/>
              </a:spcAft>
              <a:buClr>
                <a:schemeClr val="dk1"/>
              </a:buClr>
              <a:buSzPts val="3700"/>
              <a:buNone/>
              <a:defRPr sz="3700"/>
            </a:lvl3pPr>
            <a:lvl4pPr indent="-228600" lvl="3" marL="1828800" algn="l">
              <a:lnSpc>
                <a:spcPct val="100000"/>
              </a:lnSpc>
              <a:spcBef>
                <a:spcPts val="660"/>
              </a:spcBef>
              <a:spcAft>
                <a:spcPts val="0"/>
              </a:spcAft>
              <a:buClr>
                <a:schemeClr val="dk1"/>
              </a:buClr>
              <a:buSzPts val="3300"/>
              <a:buNone/>
              <a:defRPr sz="3300"/>
            </a:lvl4pPr>
            <a:lvl5pPr indent="-228600" lvl="4" marL="2286000" algn="l">
              <a:lnSpc>
                <a:spcPct val="100000"/>
              </a:lnSpc>
              <a:spcBef>
                <a:spcPts val="660"/>
              </a:spcBef>
              <a:spcAft>
                <a:spcPts val="0"/>
              </a:spcAft>
              <a:buClr>
                <a:schemeClr val="dk1"/>
              </a:buClr>
              <a:buSzPts val="3300"/>
              <a:buNone/>
              <a:defRPr sz="3300"/>
            </a:lvl5pPr>
            <a:lvl6pPr indent="-228600" lvl="5" marL="2743200" algn="l">
              <a:lnSpc>
                <a:spcPct val="100000"/>
              </a:lnSpc>
              <a:spcBef>
                <a:spcPts val="660"/>
              </a:spcBef>
              <a:spcAft>
                <a:spcPts val="0"/>
              </a:spcAft>
              <a:buClr>
                <a:schemeClr val="dk1"/>
              </a:buClr>
              <a:buSzPts val="3300"/>
              <a:buNone/>
              <a:defRPr sz="3300"/>
            </a:lvl6pPr>
            <a:lvl7pPr indent="-228600" lvl="6" marL="3200400" algn="l">
              <a:lnSpc>
                <a:spcPct val="100000"/>
              </a:lnSpc>
              <a:spcBef>
                <a:spcPts val="660"/>
              </a:spcBef>
              <a:spcAft>
                <a:spcPts val="0"/>
              </a:spcAft>
              <a:buClr>
                <a:schemeClr val="dk1"/>
              </a:buClr>
              <a:buSzPts val="3300"/>
              <a:buNone/>
              <a:defRPr sz="3300"/>
            </a:lvl7pPr>
            <a:lvl8pPr indent="-228600" lvl="7" marL="3657600" algn="l">
              <a:lnSpc>
                <a:spcPct val="100000"/>
              </a:lnSpc>
              <a:spcBef>
                <a:spcPts val="660"/>
              </a:spcBef>
              <a:spcAft>
                <a:spcPts val="0"/>
              </a:spcAft>
              <a:buClr>
                <a:schemeClr val="dk1"/>
              </a:buClr>
              <a:buSzPts val="3300"/>
              <a:buNone/>
              <a:defRPr sz="3300"/>
            </a:lvl8pPr>
            <a:lvl9pPr indent="-228600" lvl="8" marL="4114800" algn="l">
              <a:lnSpc>
                <a:spcPct val="100000"/>
              </a:lnSpc>
              <a:spcBef>
                <a:spcPts val="660"/>
              </a:spcBef>
              <a:spcAft>
                <a:spcPts val="0"/>
              </a:spcAft>
              <a:buClr>
                <a:schemeClr val="dk1"/>
              </a:buClr>
              <a:buSzPts val="3300"/>
              <a:buNone/>
              <a:defRPr sz="3300"/>
            </a:lvl9pPr>
          </a:lstStyle>
          <a:p/>
        </p:txBody>
      </p:sp>
      <p:sp>
        <p:nvSpPr>
          <p:cNvPr id="63" name="Google Shape;63;p9"/>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0"/>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 type="body"/>
          </p:nvPr>
        </p:nvSpPr>
        <p:spPr>
          <a:xfrm rot="5400000">
            <a:off x="11779849" y="-4990876"/>
            <a:ext cx="13903718" cy="33717072"/>
          </a:xfrm>
          <a:prstGeom prst="rect">
            <a:avLst/>
          </a:prstGeom>
          <a:noFill/>
          <a:ln>
            <a:noFill/>
          </a:ln>
        </p:spPr>
        <p:txBody>
          <a:bodyPr anchorCtr="0" anchor="t" bIns="167225" lIns="334450" spcFirstLastPara="1" rIns="334450" wrap="square" tIns="1672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 name="Google Shape;69;p10"/>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4000">
              <a:srgbClr val="BFBFBF"/>
            </a:gs>
            <a:gs pos="71000">
              <a:srgbClr val="8C8C8C"/>
            </a:gs>
            <a:gs pos="85500">
              <a:srgbClr val="737373"/>
            </a:gs>
            <a:gs pos="100000">
              <a:srgbClr val="595959"/>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873171" y="843685"/>
            <a:ext cx="33717072" cy="3511286"/>
          </a:xfrm>
          <a:prstGeom prst="rect">
            <a:avLst/>
          </a:prstGeom>
          <a:noFill/>
          <a:ln>
            <a:noFill/>
          </a:ln>
        </p:spPr>
        <p:txBody>
          <a:bodyPr anchorCtr="0" anchor="ctr" bIns="167225" lIns="334450" spcFirstLastPara="1" rIns="334450" wrap="square" tIns="167225">
            <a:normAutofit/>
          </a:bodyPr>
          <a:lstStyle>
            <a:lvl1pPr lvl="0" marR="0" rtl="0" algn="ctr">
              <a:lnSpc>
                <a:spcPct val="100000"/>
              </a:lnSpc>
              <a:spcBef>
                <a:spcPts val="0"/>
              </a:spcBef>
              <a:spcAft>
                <a:spcPts val="0"/>
              </a:spcAft>
              <a:buClr>
                <a:schemeClr val="dk1"/>
              </a:buClr>
              <a:buSzPts val="16100"/>
              <a:buFont typeface="Calibri"/>
              <a:buNone/>
              <a:defRPr b="0" i="0" sz="16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1873171" y="4915801"/>
            <a:ext cx="33717072" cy="13903718"/>
          </a:xfrm>
          <a:prstGeom prst="rect">
            <a:avLst/>
          </a:prstGeom>
          <a:noFill/>
          <a:ln>
            <a:noFill/>
          </a:ln>
        </p:spPr>
        <p:txBody>
          <a:bodyPr anchorCtr="0" anchor="t" bIns="167225" lIns="334450" spcFirstLastPara="1" rIns="334450" wrap="square" tIns="167225">
            <a:normAutofit/>
          </a:bodyPr>
          <a:lstStyle>
            <a:lvl1pPr indent="-971550" lvl="0" marL="457200" marR="0" rtl="0" algn="l">
              <a:lnSpc>
                <a:spcPct val="100000"/>
              </a:lnSpc>
              <a:spcBef>
                <a:spcPts val="2340"/>
              </a:spcBef>
              <a:spcAft>
                <a:spcPts val="0"/>
              </a:spcAft>
              <a:buClr>
                <a:schemeClr val="dk1"/>
              </a:buClr>
              <a:buSzPts val="11700"/>
              <a:buFont typeface="Arial"/>
              <a:buChar char="•"/>
              <a:defRPr b="0" i="0" sz="11700" u="none" cap="none" strike="noStrike">
                <a:solidFill>
                  <a:schemeClr val="dk1"/>
                </a:solidFill>
                <a:latin typeface="Calibri"/>
                <a:ea typeface="Calibri"/>
                <a:cs typeface="Calibri"/>
                <a:sym typeface="Calibri"/>
              </a:defRPr>
            </a:lvl1pPr>
            <a:lvl2pPr indent="-876300" lvl="1" marL="914400" marR="0" rtl="0" algn="l">
              <a:lnSpc>
                <a:spcPct val="100000"/>
              </a:lnSpc>
              <a:spcBef>
                <a:spcPts val="2040"/>
              </a:spcBef>
              <a:spcAft>
                <a:spcPts val="0"/>
              </a:spcAft>
              <a:buClr>
                <a:schemeClr val="dk1"/>
              </a:buClr>
              <a:buSzPts val="10200"/>
              <a:buFont typeface="Arial"/>
              <a:buChar char="–"/>
              <a:defRPr b="0" i="0" sz="10200" u="none" cap="none" strike="noStrike">
                <a:solidFill>
                  <a:schemeClr val="dk1"/>
                </a:solidFill>
                <a:latin typeface="Calibri"/>
                <a:ea typeface="Calibri"/>
                <a:cs typeface="Calibri"/>
                <a:sym typeface="Calibri"/>
              </a:defRPr>
            </a:lvl2pPr>
            <a:lvl3pPr indent="-787400" lvl="2" marL="1371600" marR="0" rtl="0" algn="l">
              <a:lnSpc>
                <a:spcPct val="100000"/>
              </a:lnSpc>
              <a:spcBef>
                <a:spcPts val="176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3pPr>
            <a:lvl4pPr indent="-692150" lvl="3" marL="18288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4pPr>
            <a:lvl5pPr indent="-692150" lvl="4" marL="22860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5pPr>
            <a:lvl6pPr indent="-692150" lvl="5" marL="27432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6pPr>
            <a:lvl7pPr indent="-692150" lvl="6" marL="32004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7pPr>
            <a:lvl8pPr indent="-692150" lvl="7" marL="36576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8pPr>
            <a:lvl9pPr indent="-692150" lvl="8" marL="4114800" marR="0" rtl="0" algn="l">
              <a:lnSpc>
                <a:spcPct val="100000"/>
              </a:lnSpc>
              <a:spcBef>
                <a:spcPts val="1460"/>
              </a:spcBef>
              <a:spcAft>
                <a:spcPts val="0"/>
              </a:spcAft>
              <a:buClr>
                <a:schemeClr val="dk1"/>
              </a:buClr>
              <a:buSzPts val="7300"/>
              <a:buFont typeface="Arial"/>
              <a:buChar char="•"/>
              <a:defRPr b="0" i="0" sz="73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1873171" y="19526650"/>
            <a:ext cx="8741463" cy="1121661"/>
          </a:xfrm>
          <a:prstGeom prst="rect">
            <a:avLst/>
          </a:prstGeom>
          <a:noFill/>
          <a:ln>
            <a:noFill/>
          </a:ln>
        </p:spPr>
        <p:txBody>
          <a:bodyPr anchorCtr="0" anchor="ctr" bIns="167225" lIns="334450" spcFirstLastPara="1" rIns="334450" wrap="square" tIns="167225">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12800000" y="19526650"/>
            <a:ext cx="11863414" cy="1121661"/>
          </a:xfrm>
          <a:prstGeom prst="rect">
            <a:avLst/>
          </a:prstGeom>
          <a:noFill/>
          <a:ln>
            <a:noFill/>
          </a:ln>
        </p:spPr>
        <p:txBody>
          <a:bodyPr anchorCtr="0" anchor="ctr" bIns="167225" lIns="334450" spcFirstLastPara="1" rIns="334450" wrap="square" tIns="167225">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6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26848778" y="19526650"/>
            <a:ext cx="8741463" cy="1121661"/>
          </a:xfrm>
          <a:prstGeom prst="rect">
            <a:avLst/>
          </a:prstGeom>
          <a:noFill/>
          <a:ln>
            <a:noFill/>
          </a:ln>
        </p:spPr>
        <p:txBody>
          <a:bodyPr anchorCtr="0" anchor="ctr" bIns="167225" lIns="334450" spcFirstLastPara="1" rIns="334450" wrap="square" tIns="167225">
            <a:noAutofit/>
          </a:bodyPr>
          <a:lstStyle>
            <a:lvl1pPr indent="0" lvl="0"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400"/>
              <a:buFont typeface="Arial"/>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blog.addgene.org/plasmids-101-what-is-a-plasmid" TargetMode="External"/><Relationship Id="rId4" Type="http://schemas.openxmlformats.org/officeDocument/2006/relationships/hyperlink" Target="https://jb.asm.org/content/191/15/5010" TargetMode="External"/><Relationship Id="rId5" Type="http://schemas.openxmlformats.org/officeDocument/2006/relationships/hyperlink" Target="https://blog.addgene.org/plasmids-101-protein-expression" TargetMode="External"/><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pic>
        <p:nvPicPr>
          <p:cNvPr id="83" name="Google Shape;83;p12"/>
          <p:cNvPicPr preferRelativeResize="0"/>
          <p:nvPr/>
        </p:nvPicPr>
        <p:blipFill>
          <a:blip r:embed="rId3">
            <a:alphaModFix/>
          </a:blip>
          <a:stretch>
            <a:fillRect/>
          </a:stretch>
        </p:blipFill>
        <p:spPr>
          <a:xfrm>
            <a:off x="20191420" y="16005593"/>
            <a:ext cx="7043151" cy="4880475"/>
          </a:xfrm>
          <a:prstGeom prst="rect">
            <a:avLst/>
          </a:prstGeom>
          <a:noFill/>
          <a:ln>
            <a:noFill/>
          </a:ln>
        </p:spPr>
      </p:pic>
      <p:pic>
        <p:nvPicPr>
          <p:cNvPr id="84" name="Google Shape;84;p12"/>
          <p:cNvPicPr preferRelativeResize="0"/>
          <p:nvPr/>
        </p:nvPicPr>
        <p:blipFill rotWithShape="1">
          <a:blip r:embed="rId4">
            <a:alphaModFix/>
          </a:blip>
          <a:srcRect b="34967" l="20855" r="20808" t="31837"/>
          <a:stretch/>
        </p:blipFill>
        <p:spPr>
          <a:xfrm>
            <a:off x="374339" y="148880"/>
            <a:ext cx="8677656" cy="3291840"/>
          </a:xfrm>
          <a:prstGeom prst="rect">
            <a:avLst/>
          </a:prstGeom>
          <a:noFill/>
          <a:ln>
            <a:noFill/>
          </a:ln>
        </p:spPr>
      </p:pic>
      <p:pic>
        <p:nvPicPr>
          <p:cNvPr id="85" name="Google Shape;85;p12"/>
          <p:cNvPicPr preferRelativeResize="0"/>
          <p:nvPr/>
        </p:nvPicPr>
        <p:blipFill rotWithShape="1">
          <a:blip r:embed="rId5">
            <a:alphaModFix/>
          </a:blip>
          <a:srcRect b="31033" l="0" r="0" t="31033"/>
          <a:stretch/>
        </p:blipFill>
        <p:spPr>
          <a:xfrm>
            <a:off x="28253838" y="136523"/>
            <a:ext cx="8677998" cy="3291840"/>
          </a:xfrm>
          <a:prstGeom prst="rect">
            <a:avLst/>
          </a:prstGeom>
          <a:noFill/>
          <a:ln>
            <a:noFill/>
          </a:ln>
        </p:spPr>
      </p:pic>
      <p:sp>
        <p:nvSpPr>
          <p:cNvPr id="86" name="Google Shape;86;p12"/>
          <p:cNvSpPr txBox="1"/>
          <p:nvPr/>
        </p:nvSpPr>
        <p:spPr>
          <a:xfrm>
            <a:off x="682783" y="5122540"/>
            <a:ext cx="17830800" cy="13747500"/>
          </a:xfrm>
          <a:prstGeom prst="rect">
            <a:avLst/>
          </a:prstGeom>
          <a:noFill/>
          <a:ln cap="flat" cmpd="sng" w="9525">
            <a:solidFill>
              <a:srgbClr val="7F7F7F"/>
            </a:solidFill>
            <a:prstDash val="solid"/>
            <a:round/>
            <a:headEnd len="sm" w="sm" type="none"/>
            <a:tailEnd len="sm" w="sm" type="none"/>
          </a:ln>
        </p:spPr>
        <p:txBody>
          <a:bodyPr anchorCtr="0" anchor="t" bIns="69650" lIns="139300" spcFirstLastPara="1" rIns="139300" wrap="square" tIns="69650">
            <a:spAutoFit/>
          </a:bodyPr>
          <a:lstStyle/>
          <a:p>
            <a:pPr indent="0" lvl="0" marL="0" marR="0" rtl="0" algn="l">
              <a:lnSpc>
                <a:spcPct val="100000"/>
              </a:lnSpc>
              <a:spcBef>
                <a:spcPts val="0"/>
              </a:spcBef>
              <a:spcAft>
                <a:spcPts val="0"/>
              </a:spcAft>
              <a:buNone/>
            </a:pPr>
            <a:r>
              <a:rPr b="1" lang="en-US" sz="5200">
                <a:latin typeface="Calibri"/>
                <a:ea typeface="Calibri"/>
                <a:cs typeface="Calibri"/>
                <a:sym typeface="Calibri"/>
              </a:rPr>
              <a:t>Objective:</a:t>
            </a:r>
            <a:r>
              <a:rPr lang="en-US" sz="5200">
                <a:latin typeface="Calibri"/>
                <a:ea typeface="Calibri"/>
                <a:cs typeface="Calibri"/>
                <a:sym typeface="Calibri"/>
              </a:rPr>
              <a:t> Develop an enzyme based process that can degrade laundry stains more effectively and sustainably than current cleaning agents.</a:t>
            </a:r>
            <a:endParaRPr sz="5200">
              <a:latin typeface="Calibri"/>
              <a:ea typeface="Calibri"/>
              <a:cs typeface="Calibri"/>
              <a:sym typeface="Calibri"/>
            </a:endParaRPr>
          </a:p>
          <a:p>
            <a:pPr indent="0" lvl="0" marL="0" marR="0" rtl="0" algn="l">
              <a:lnSpc>
                <a:spcPct val="100000"/>
              </a:lnSpc>
              <a:spcBef>
                <a:spcPts val="0"/>
              </a:spcBef>
              <a:spcAft>
                <a:spcPts val="0"/>
              </a:spcAft>
              <a:buNone/>
            </a:pPr>
            <a:r>
              <a:rPr b="1" i="0" lang="en-US" sz="5200" u="none" cap="none" strike="noStrike">
                <a:solidFill>
                  <a:srgbClr val="000000"/>
                </a:solidFill>
                <a:latin typeface="Calibri"/>
                <a:ea typeface="Calibri"/>
                <a:cs typeface="Calibri"/>
                <a:sym typeface="Calibri"/>
              </a:rPr>
              <a:t>About our design:</a:t>
            </a:r>
            <a:r>
              <a:rPr lang="en-US" sz="5200">
                <a:latin typeface="Calibri"/>
                <a:ea typeface="Calibri"/>
                <a:cs typeface="Calibri"/>
                <a:sym typeface="Calibri"/>
              </a:rPr>
              <a:t> We planned to add a hydroxyl functional group to increase solubility as it increases the polarity of the substance.</a:t>
            </a:r>
            <a:endParaRPr sz="5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Arial"/>
              <a:buNone/>
            </a:pPr>
            <a:r>
              <a:rPr b="1" lang="en-US" sz="5200">
                <a:latin typeface="Calibri"/>
                <a:ea typeface="Calibri"/>
                <a:cs typeface="Calibri"/>
                <a:sym typeface="Calibri"/>
              </a:rPr>
              <a:t>Laundry &amp; Enzymes:</a:t>
            </a:r>
            <a:r>
              <a:rPr lang="en-US" sz="5200">
                <a:latin typeface="Calibri"/>
                <a:ea typeface="Calibri"/>
                <a:cs typeface="Calibri"/>
                <a:sym typeface="Calibri"/>
              </a:rPr>
              <a:t> Enzymes are commonly used in many laundry detergents due to their ability to break down specific molecules. Proteases, amylases, lipases, and cellulases are all examples of typical detergent enzymes. We focused on finding a way to make lipid stains more soluble in water so that they could be easily rinsed out. </a:t>
            </a:r>
            <a:r>
              <a:rPr lang="en-US" sz="5200">
                <a:latin typeface="Calibri"/>
                <a:ea typeface="Calibri"/>
                <a:cs typeface="Calibri"/>
                <a:sym typeface="Calibri"/>
              </a:rPr>
              <a:t>Oleic acid is a common natural fatty acid </a:t>
            </a:r>
            <a:r>
              <a:rPr lang="en-US" sz="5200">
                <a:latin typeface="Calibri"/>
                <a:ea typeface="Calibri"/>
                <a:cs typeface="Calibri"/>
                <a:sym typeface="Calibri"/>
              </a:rPr>
              <a:t>found in vegetable oils present in foods like pizza, stir fry and soups.</a:t>
            </a:r>
            <a:endParaRPr i="0" sz="5200" u="none" cap="none" strike="noStrike">
              <a:solidFill>
                <a:srgbClr val="000000"/>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2800"/>
              <a:buFont typeface="Arial"/>
              <a:buNone/>
            </a:pPr>
            <a:r>
              <a:t/>
            </a:r>
            <a:endParaRPr b="1" i="0" sz="5200" u="none" cap="none" strike="noStrike">
              <a:solidFill>
                <a:srgbClr val="000000"/>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2800"/>
              <a:buFont typeface="Arial"/>
              <a:buNone/>
            </a:pPr>
            <a:r>
              <a:t/>
            </a:r>
            <a:endParaRPr b="1" i="0" sz="5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800"/>
              <a:buFont typeface="Arial"/>
              <a:buNone/>
            </a:pPr>
            <a:r>
              <a:t/>
            </a:r>
            <a:endParaRPr b="1" i="0" sz="5200" u="none" cap="none" strike="noStrike">
              <a:solidFill>
                <a:srgbClr val="000000"/>
              </a:solidFill>
              <a:latin typeface="Calibri"/>
              <a:ea typeface="Calibri"/>
              <a:cs typeface="Calibri"/>
              <a:sym typeface="Calibri"/>
            </a:endParaRPr>
          </a:p>
        </p:txBody>
      </p:sp>
      <p:sp>
        <p:nvSpPr>
          <p:cNvPr id="87" name="Google Shape;87;p12"/>
          <p:cNvSpPr txBox="1"/>
          <p:nvPr/>
        </p:nvSpPr>
        <p:spPr>
          <a:xfrm>
            <a:off x="11818834" y="18612850"/>
            <a:ext cx="279677" cy="396643"/>
          </a:xfrm>
          <a:prstGeom prst="rect">
            <a:avLst/>
          </a:prstGeom>
          <a:noFill/>
          <a:ln>
            <a:noFill/>
          </a:ln>
        </p:spPr>
        <p:txBody>
          <a:bodyPr anchorCtr="0" anchor="t" bIns="69650" lIns="139300" spcFirstLastPara="1" rIns="139300" wrap="square" tIns="6965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88" name="Google Shape;88;p12"/>
          <p:cNvSpPr/>
          <p:nvPr/>
        </p:nvSpPr>
        <p:spPr>
          <a:xfrm>
            <a:off x="654215" y="217403"/>
            <a:ext cx="36212700" cy="3154800"/>
          </a:xfrm>
          <a:prstGeom prst="rect">
            <a:avLst/>
          </a:prstGeom>
          <a:solidFill>
            <a:srgbClr val="17365D"/>
          </a:solidFill>
          <a:ln cap="flat" cmpd="sng" w="9525">
            <a:solidFill>
              <a:srgbClr val="17365D"/>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n-US" sz="7200" u="sng">
                <a:solidFill>
                  <a:schemeClr val="lt1"/>
                </a:solidFill>
                <a:latin typeface="Calibri"/>
                <a:ea typeface="Calibri"/>
                <a:cs typeface="Calibri"/>
                <a:sym typeface="Calibri"/>
              </a:rPr>
              <a:t>Removing Lipid Stains on Fabrics Using Oleate Hydratase</a:t>
            </a:r>
            <a:endParaRPr b="1" sz="7200" u="sng">
              <a:solidFill>
                <a:schemeClr val="lt1"/>
              </a:solidFill>
              <a:latin typeface="Calibri"/>
              <a:ea typeface="Calibri"/>
              <a:cs typeface="Calibri"/>
              <a:sym typeface="Calibri"/>
            </a:endParaRPr>
          </a:p>
          <a:p>
            <a:pPr indent="457200" lvl="0" marL="9144000" marR="0" rtl="0" algn="l">
              <a:lnSpc>
                <a:spcPct val="100000"/>
              </a:lnSpc>
              <a:spcBef>
                <a:spcPts val="0"/>
              </a:spcBef>
              <a:spcAft>
                <a:spcPts val="0"/>
              </a:spcAft>
              <a:buClr>
                <a:srgbClr val="000000"/>
              </a:buClr>
              <a:buSzPts val="4800"/>
              <a:buFont typeface="Arial"/>
              <a:buNone/>
            </a:pPr>
            <a:r>
              <a:rPr lang="en-US" sz="4800">
                <a:solidFill>
                  <a:schemeClr val="lt1"/>
                </a:solidFill>
                <a:latin typeface="Calibri"/>
                <a:ea typeface="Calibri"/>
                <a:cs typeface="Calibri"/>
                <a:sym typeface="Calibri"/>
              </a:rPr>
              <a:t>Arvin H	edayat, Anna Lian, Shraddha Lulla, Aurik Mah, Megan Malur, </a:t>
            </a:r>
            <a:endParaRPr sz="4800">
              <a:solidFill>
                <a:schemeClr val="lt1"/>
              </a:solidFill>
              <a:latin typeface="Calibri"/>
              <a:ea typeface="Calibri"/>
              <a:cs typeface="Calibri"/>
              <a:sym typeface="Calibri"/>
            </a:endParaRPr>
          </a:p>
          <a:p>
            <a:pPr indent="457200" lvl="0" marL="9144000" marR="0" rtl="0" algn="l">
              <a:lnSpc>
                <a:spcPct val="100000"/>
              </a:lnSpc>
              <a:spcBef>
                <a:spcPts val="0"/>
              </a:spcBef>
              <a:spcAft>
                <a:spcPts val="0"/>
              </a:spcAft>
              <a:buClr>
                <a:srgbClr val="000000"/>
              </a:buClr>
              <a:buSzPts val="4800"/>
              <a:buFont typeface="Arial"/>
              <a:buNone/>
            </a:pPr>
            <a:r>
              <a:rPr lang="en-US" sz="4800">
                <a:solidFill>
                  <a:schemeClr val="lt1"/>
                </a:solidFill>
                <a:latin typeface="Calibri"/>
                <a:ea typeface="Calibri"/>
                <a:cs typeface="Calibri"/>
                <a:sym typeface="Calibri"/>
              </a:rPr>
              <a:t>Neil Malur, William Middlezong, Ellie Tillman-Schwartz, Jessy Wang, Jessie </a:t>
            </a:r>
            <a:r>
              <a:rPr lang="en-US" sz="4800">
                <a:solidFill>
                  <a:schemeClr val="lt1"/>
                </a:solidFill>
                <a:latin typeface="Calibri"/>
                <a:ea typeface="Calibri"/>
                <a:cs typeface="Calibri"/>
                <a:sym typeface="Calibri"/>
              </a:rPr>
              <a:t>Yuan</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lang="en-US" sz="4800">
                <a:solidFill>
                  <a:schemeClr val="lt1"/>
                </a:solidFill>
                <a:latin typeface="Calibri"/>
                <a:ea typeface="Calibri"/>
                <a:cs typeface="Calibri"/>
                <a:sym typeface="Calibri"/>
              </a:rPr>
              <a:t>Weston High School</a:t>
            </a:r>
            <a:r>
              <a:rPr b="0" i="0" lang="en-US" sz="4800" u="none" cap="none" strike="noStrike">
                <a:solidFill>
                  <a:schemeClr val="lt1"/>
                </a:solidFill>
                <a:latin typeface="Calibri"/>
                <a:ea typeface="Calibri"/>
                <a:cs typeface="Calibri"/>
                <a:sym typeface="Calibri"/>
              </a:rPr>
              <a:t>, </a:t>
            </a:r>
            <a:r>
              <a:rPr lang="en-US" sz="4800">
                <a:solidFill>
                  <a:schemeClr val="lt1"/>
                </a:solidFill>
                <a:latin typeface="Calibri"/>
                <a:ea typeface="Calibri"/>
                <a:cs typeface="Calibri"/>
                <a:sym typeface="Calibri"/>
              </a:rPr>
              <a:t>Weston, MA</a:t>
            </a:r>
            <a:endParaRPr b="0" i="0" sz="4800" u="none" cap="none" strike="noStrike">
              <a:solidFill>
                <a:schemeClr val="lt1"/>
              </a:solidFill>
              <a:latin typeface="Calibri"/>
              <a:ea typeface="Calibri"/>
              <a:cs typeface="Calibri"/>
              <a:sym typeface="Calibri"/>
            </a:endParaRPr>
          </a:p>
        </p:txBody>
      </p:sp>
      <p:sp>
        <p:nvSpPr>
          <p:cNvPr id="89" name="Google Shape;89;p12"/>
          <p:cNvSpPr/>
          <p:nvPr/>
        </p:nvSpPr>
        <p:spPr>
          <a:xfrm>
            <a:off x="644288" y="3602321"/>
            <a:ext cx="17830801"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alibri"/>
                <a:ea typeface="Calibri"/>
                <a:cs typeface="Calibri"/>
                <a:sym typeface="Calibri"/>
              </a:rPr>
              <a:t> Introduction &amp; Project Details</a:t>
            </a:r>
            <a:endParaRPr b="0" i="0" sz="6600" u="none" cap="none" strike="noStrike">
              <a:solidFill>
                <a:schemeClr val="lt1"/>
              </a:solidFill>
              <a:latin typeface="Calibri"/>
              <a:ea typeface="Calibri"/>
              <a:cs typeface="Calibri"/>
              <a:sym typeface="Calibri"/>
            </a:endParaRPr>
          </a:p>
        </p:txBody>
      </p:sp>
      <p:sp>
        <p:nvSpPr>
          <p:cNvPr id="90" name="Google Shape;90;p12"/>
          <p:cNvSpPr/>
          <p:nvPr/>
        </p:nvSpPr>
        <p:spPr>
          <a:xfrm>
            <a:off x="18973102" y="3602384"/>
            <a:ext cx="17830801"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alibri"/>
                <a:ea typeface="Calibri"/>
                <a:cs typeface="Calibri"/>
                <a:sym typeface="Calibri"/>
              </a:rPr>
              <a:t>Experiments We Did &amp;/or Planned</a:t>
            </a:r>
            <a:endParaRPr b="0" i="0" sz="6600" u="none" cap="none" strike="noStrike">
              <a:solidFill>
                <a:schemeClr val="lt1"/>
              </a:solidFill>
              <a:latin typeface="Calibri"/>
              <a:ea typeface="Calibri"/>
              <a:cs typeface="Calibri"/>
              <a:sym typeface="Calibri"/>
            </a:endParaRPr>
          </a:p>
        </p:txBody>
      </p:sp>
      <p:sp>
        <p:nvSpPr>
          <p:cNvPr id="91" name="Google Shape;91;p12"/>
          <p:cNvSpPr/>
          <p:nvPr/>
        </p:nvSpPr>
        <p:spPr>
          <a:xfrm>
            <a:off x="18973125" y="5118950"/>
            <a:ext cx="11924100" cy="137475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4800" u="none" cap="none" strike="noStrike">
                <a:solidFill>
                  <a:srgbClr val="000000"/>
                </a:solidFill>
                <a:latin typeface="Calibri"/>
                <a:ea typeface="Calibri"/>
                <a:cs typeface="Calibri"/>
                <a:sym typeface="Calibri"/>
              </a:rPr>
              <a:t>Experiment details / plans</a:t>
            </a:r>
            <a:endParaRPr b="0" i="0" sz="4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lang="en-US" sz="4800">
                <a:latin typeface="Calibri"/>
                <a:ea typeface="Calibri"/>
                <a:cs typeface="Calibri"/>
                <a:sym typeface="Calibri"/>
              </a:rPr>
              <a:t>We intended to use </a:t>
            </a:r>
            <a:r>
              <a:rPr i="1" lang="en-US" sz="4800">
                <a:latin typeface="Calibri"/>
                <a:ea typeface="Calibri"/>
                <a:cs typeface="Calibri"/>
                <a:sym typeface="Calibri"/>
              </a:rPr>
              <a:t>Escherichia coli</a:t>
            </a:r>
            <a:r>
              <a:rPr lang="en-US" sz="4800">
                <a:latin typeface="Calibri"/>
                <a:ea typeface="Calibri"/>
                <a:cs typeface="Calibri"/>
                <a:sym typeface="Calibri"/>
              </a:rPr>
              <a:t> to create </a:t>
            </a:r>
            <a:r>
              <a:rPr b="1" lang="en-US" sz="4800">
                <a:latin typeface="Calibri"/>
                <a:ea typeface="Calibri"/>
                <a:cs typeface="Calibri"/>
                <a:sym typeface="Calibri"/>
              </a:rPr>
              <a:t>oleate hydratase</a:t>
            </a:r>
            <a:r>
              <a:rPr lang="en-US" sz="4800">
                <a:latin typeface="Calibri"/>
                <a:ea typeface="Calibri"/>
                <a:cs typeface="Calibri"/>
                <a:sym typeface="Calibri"/>
              </a:rPr>
              <a:t> enzymes to degrade oleic acid. We planned to use transformation to insert a plasmid with a gene that encodes for oleate hydratase from </a:t>
            </a:r>
            <a:r>
              <a:rPr i="1" lang="en-US" sz="4800">
                <a:latin typeface="Calibri"/>
                <a:ea typeface="Calibri"/>
                <a:cs typeface="Calibri"/>
                <a:sym typeface="Calibri"/>
              </a:rPr>
              <a:t>Elizabethkingia meningoseptica</a:t>
            </a:r>
            <a:r>
              <a:rPr lang="en-US" sz="4800">
                <a:latin typeface="Calibri"/>
                <a:ea typeface="Calibri"/>
                <a:cs typeface="Calibri"/>
                <a:sym typeface="Calibri"/>
              </a:rPr>
              <a:t>.</a:t>
            </a:r>
            <a:endParaRPr sz="4800">
              <a:latin typeface="Calibri"/>
              <a:ea typeface="Calibri"/>
              <a:cs typeface="Calibri"/>
              <a:sym typeface="Calibri"/>
            </a:endParaRPr>
          </a:p>
          <a:p>
            <a:pPr indent="0" lvl="0" marL="0" marR="0" rtl="0" algn="l">
              <a:lnSpc>
                <a:spcPct val="100000"/>
              </a:lnSpc>
              <a:spcBef>
                <a:spcPts val="0"/>
              </a:spcBef>
              <a:spcAft>
                <a:spcPts val="0"/>
              </a:spcAft>
              <a:buNone/>
            </a:pPr>
            <a:r>
              <a:t/>
            </a:r>
            <a:endParaRPr sz="4800">
              <a:latin typeface="Calibri"/>
              <a:ea typeface="Calibri"/>
              <a:cs typeface="Calibri"/>
              <a:sym typeface="Calibri"/>
            </a:endParaRPr>
          </a:p>
          <a:p>
            <a:pPr indent="0" lvl="0" marL="0" marR="0" rtl="0" algn="l">
              <a:lnSpc>
                <a:spcPct val="100000"/>
              </a:lnSpc>
              <a:spcBef>
                <a:spcPts val="0"/>
              </a:spcBef>
              <a:spcAft>
                <a:spcPts val="0"/>
              </a:spcAft>
              <a:buNone/>
            </a:pPr>
            <a:r>
              <a:rPr lang="en-US" sz="4800">
                <a:latin typeface="Calibri"/>
                <a:ea typeface="Calibri"/>
                <a:cs typeface="Calibri"/>
                <a:sym typeface="Calibri"/>
              </a:rPr>
              <a:t>In the image below, oleate hydratase reacts with the substrate, forming a product with an additional hydroxyl group. Since hydroxyl groups increase solubility as a consequence of their polarity, we predict that the fat molecule would dissolve more easily. </a:t>
            </a:r>
            <a:endParaRPr b="0" i="0" sz="4800" u="none" cap="none" strike="noStrike">
              <a:solidFill>
                <a:srgbClr val="000000"/>
              </a:solidFill>
              <a:latin typeface="Calibri"/>
              <a:ea typeface="Calibri"/>
              <a:cs typeface="Calibri"/>
              <a:sym typeface="Calibri"/>
            </a:endParaRPr>
          </a:p>
        </p:txBody>
      </p:sp>
      <p:sp>
        <p:nvSpPr>
          <p:cNvPr id="92" name="Google Shape;92;p12"/>
          <p:cNvSpPr txBox="1"/>
          <p:nvPr/>
        </p:nvSpPr>
        <p:spPr>
          <a:xfrm>
            <a:off x="41869741" y="7774703"/>
            <a:ext cx="1846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3" name="Google Shape;93;p12"/>
          <p:cNvPicPr preferRelativeResize="0"/>
          <p:nvPr/>
        </p:nvPicPr>
        <p:blipFill rotWithShape="1">
          <a:blip r:embed="rId6">
            <a:alphaModFix/>
          </a:blip>
          <a:srcRect b="24462" l="5808" r="25292" t="3335"/>
          <a:stretch/>
        </p:blipFill>
        <p:spPr>
          <a:xfrm>
            <a:off x="30897350" y="5511250"/>
            <a:ext cx="6566051" cy="9981499"/>
          </a:xfrm>
          <a:prstGeom prst="rect">
            <a:avLst/>
          </a:prstGeom>
          <a:noFill/>
          <a:ln>
            <a:noFill/>
          </a:ln>
        </p:spPr>
      </p:pic>
      <p:grpSp>
        <p:nvGrpSpPr>
          <p:cNvPr id="94" name="Google Shape;94;p12"/>
          <p:cNvGrpSpPr/>
          <p:nvPr/>
        </p:nvGrpSpPr>
        <p:grpSpPr>
          <a:xfrm>
            <a:off x="2758551" y="16005605"/>
            <a:ext cx="14068598" cy="4074148"/>
            <a:chOff x="3526050" y="15675725"/>
            <a:chExt cx="14949100" cy="4530858"/>
          </a:xfrm>
        </p:grpSpPr>
        <p:pic>
          <p:nvPicPr>
            <p:cNvPr id="95" name="Google Shape;95;p12"/>
            <p:cNvPicPr preferRelativeResize="0"/>
            <p:nvPr/>
          </p:nvPicPr>
          <p:blipFill>
            <a:blip r:embed="rId7">
              <a:alphaModFix/>
            </a:blip>
            <a:stretch>
              <a:fillRect/>
            </a:stretch>
          </p:blipFill>
          <p:spPr>
            <a:xfrm>
              <a:off x="3851838" y="16489497"/>
              <a:ext cx="11415724" cy="3717086"/>
            </a:xfrm>
            <a:prstGeom prst="rect">
              <a:avLst/>
            </a:prstGeom>
            <a:noFill/>
            <a:ln>
              <a:noFill/>
            </a:ln>
          </p:spPr>
        </p:pic>
        <p:sp>
          <p:nvSpPr>
            <p:cNvPr id="96" name="Google Shape;96;p12"/>
            <p:cNvSpPr txBox="1"/>
            <p:nvPr/>
          </p:nvSpPr>
          <p:spPr>
            <a:xfrm>
              <a:off x="15267550" y="17903075"/>
              <a:ext cx="3207600" cy="201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300">
                  <a:latin typeface="Calibri"/>
                  <a:ea typeface="Calibri"/>
                  <a:cs typeface="Calibri"/>
                  <a:sym typeface="Calibri"/>
                </a:rPr>
                <a:t>oleic acid</a:t>
              </a:r>
              <a:endParaRPr sz="5300">
                <a:latin typeface="Calibri"/>
                <a:ea typeface="Calibri"/>
                <a:cs typeface="Calibri"/>
                <a:sym typeface="Calibri"/>
              </a:endParaRPr>
            </a:p>
            <a:p>
              <a:pPr indent="0" lvl="0" marL="0" rtl="0" algn="l">
                <a:spcBef>
                  <a:spcPts val="0"/>
                </a:spcBef>
                <a:spcAft>
                  <a:spcPts val="0"/>
                </a:spcAft>
                <a:buNone/>
              </a:pPr>
              <a:r>
                <a:t/>
              </a:r>
              <a:endParaRPr sz="5300">
                <a:latin typeface="Calibri"/>
                <a:ea typeface="Calibri"/>
                <a:cs typeface="Calibri"/>
                <a:sym typeface="Calibri"/>
              </a:endParaRPr>
            </a:p>
          </p:txBody>
        </p:sp>
        <p:sp>
          <p:nvSpPr>
            <p:cNvPr id="97" name="Google Shape;97;p12"/>
            <p:cNvSpPr txBox="1"/>
            <p:nvPr/>
          </p:nvSpPr>
          <p:spPr>
            <a:xfrm>
              <a:off x="3526050" y="15675725"/>
              <a:ext cx="10481400" cy="109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200" u="sng">
                  <a:latin typeface="Calibri"/>
                  <a:ea typeface="Calibri"/>
                  <a:cs typeface="Calibri"/>
                  <a:sym typeface="Calibri"/>
                </a:rPr>
                <a:t>Diagram of a lipid</a:t>
              </a:r>
              <a:endParaRPr sz="5200" u="sng">
                <a:latin typeface="Calibri"/>
                <a:ea typeface="Calibri"/>
                <a:cs typeface="Calibri"/>
                <a:sym typeface="Calibri"/>
              </a:endParaRPr>
            </a:p>
          </p:txBody>
        </p:sp>
      </p:grpSp>
      <p:pic>
        <p:nvPicPr>
          <p:cNvPr id="98" name="Google Shape;98;p12"/>
          <p:cNvPicPr preferRelativeResize="0"/>
          <p:nvPr/>
        </p:nvPicPr>
        <p:blipFill rotWithShape="1">
          <a:blip r:embed="rId8">
            <a:alphaModFix/>
          </a:blip>
          <a:srcRect b="0" l="0" r="3232" t="59206"/>
          <a:stretch/>
        </p:blipFill>
        <p:spPr>
          <a:xfrm>
            <a:off x="29525625" y="16594375"/>
            <a:ext cx="7937774" cy="167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13"/>
          <p:cNvSpPr/>
          <p:nvPr/>
        </p:nvSpPr>
        <p:spPr>
          <a:xfrm>
            <a:off x="19049192" y="5207393"/>
            <a:ext cx="17830801" cy="75438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rgbClr val="000000"/>
              </a:buClr>
              <a:buSzPts val="4800"/>
              <a:buFont typeface="Arial"/>
              <a:buNone/>
            </a:pPr>
            <a:r>
              <a:rPr lang="en-US" sz="4800">
                <a:solidFill>
                  <a:schemeClr val="dk1"/>
                </a:solidFill>
                <a:latin typeface="Calibri"/>
                <a:ea typeface="Calibri"/>
                <a:cs typeface="Calibri"/>
                <a:sym typeface="Calibri"/>
              </a:rPr>
              <a:t>We meet each week to continue our research and experimental plan. We </a:t>
            </a:r>
            <a:r>
              <a:rPr lang="en-US" sz="4800">
                <a:solidFill>
                  <a:schemeClr val="dk1"/>
                </a:solidFill>
                <a:latin typeface="Calibri"/>
                <a:ea typeface="Calibri"/>
                <a:cs typeface="Calibri"/>
                <a:sym typeface="Calibri"/>
              </a:rPr>
              <a:t>have</a:t>
            </a:r>
            <a:r>
              <a:rPr lang="en-US" sz="4800">
                <a:solidFill>
                  <a:schemeClr val="dk1"/>
                </a:solidFill>
                <a:latin typeface="Calibri"/>
                <a:ea typeface="Calibri"/>
                <a:cs typeface="Calibri"/>
                <a:sym typeface="Calibri"/>
              </a:rPr>
              <a:t> students from a variety of grades from 9-12.</a:t>
            </a:r>
            <a:endParaRPr b="0" i="0" sz="4800" u="none" cap="none" strike="noStrike">
              <a:solidFill>
                <a:schemeClr val="dk1"/>
              </a:solidFill>
              <a:latin typeface="Calibri"/>
              <a:ea typeface="Calibri"/>
              <a:cs typeface="Calibri"/>
              <a:sym typeface="Calibri"/>
            </a:endParaRPr>
          </a:p>
        </p:txBody>
      </p:sp>
      <p:sp>
        <p:nvSpPr>
          <p:cNvPr id="105" name="Google Shape;105;p13"/>
          <p:cNvSpPr/>
          <p:nvPr/>
        </p:nvSpPr>
        <p:spPr>
          <a:xfrm>
            <a:off x="19061866" y="3602321"/>
            <a:ext cx="17830801"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6600"/>
              <a:buFont typeface="Arial"/>
              <a:buNone/>
            </a:pPr>
            <a:r>
              <a:rPr b="0" i="0" lang="en-US" sz="6600" u="none" cap="none" strike="noStrike">
                <a:solidFill>
                  <a:schemeClr val="lt1"/>
                </a:solidFill>
                <a:latin typeface="Calibri"/>
                <a:ea typeface="Calibri"/>
                <a:cs typeface="Calibri"/>
                <a:sym typeface="Calibri"/>
              </a:rPr>
              <a:t>About This Year’s Team</a:t>
            </a:r>
            <a:endParaRPr b="0" i="0" sz="6600" u="none" cap="none" strike="noStrike">
              <a:solidFill>
                <a:schemeClr val="lt1"/>
              </a:solidFill>
              <a:latin typeface="Calibri"/>
              <a:ea typeface="Calibri"/>
              <a:cs typeface="Calibri"/>
              <a:sym typeface="Calibri"/>
            </a:endParaRPr>
          </a:p>
        </p:txBody>
      </p:sp>
      <p:sp>
        <p:nvSpPr>
          <p:cNvPr id="106" name="Google Shape;106;p13"/>
          <p:cNvSpPr/>
          <p:nvPr/>
        </p:nvSpPr>
        <p:spPr>
          <a:xfrm>
            <a:off x="640490" y="3602384"/>
            <a:ext cx="17830801"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alibri"/>
                <a:ea typeface="Calibri"/>
                <a:cs typeface="Calibri"/>
                <a:sym typeface="Calibri"/>
              </a:rPr>
              <a:t>Challenge for Next Year’s Team</a:t>
            </a:r>
            <a:endParaRPr b="0" i="0" sz="6600" u="none" cap="none" strike="noStrike">
              <a:solidFill>
                <a:schemeClr val="lt1"/>
              </a:solidFill>
              <a:latin typeface="Calibri"/>
              <a:ea typeface="Calibri"/>
              <a:cs typeface="Calibri"/>
              <a:sym typeface="Calibri"/>
            </a:endParaRPr>
          </a:p>
        </p:txBody>
      </p:sp>
      <p:sp>
        <p:nvSpPr>
          <p:cNvPr id="107" name="Google Shape;107;p13"/>
          <p:cNvSpPr/>
          <p:nvPr/>
        </p:nvSpPr>
        <p:spPr>
          <a:xfrm>
            <a:off x="19101323" y="14530233"/>
            <a:ext cx="17830800" cy="1143000"/>
          </a:xfrm>
          <a:prstGeom prst="rect">
            <a:avLst/>
          </a:prstGeom>
          <a:solidFill>
            <a:srgbClr val="7F7F7F"/>
          </a:solidFill>
          <a:ln cap="flat" cmpd="sng" w="9525">
            <a:solidFill>
              <a:srgbClr val="7F7F7F"/>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alibri"/>
                <a:ea typeface="Calibri"/>
                <a:cs typeface="Calibri"/>
                <a:sym typeface="Calibri"/>
              </a:rPr>
              <a:t>References &amp; Acknowledgements</a:t>
            </a:r>
            <a:endParaRPr b="0" i="0" sz="6600" u="none" cap="none" strike="noStrike">
              <a:solidFill>
                <a:schemeClr val="lt1"/>
              </a:solidFill>
              <a:latin typeface="Calibri"/>
              <a:ea typeface="Calibri"/>
              <a:cs typeface="Calibri"/>
              <a:sym typeface="Calibri"/>
            </a:endParaRPr>
          </a:p>
        </p:txBody>
      </p:sp>
      <p:sp>
        <p:nvSpPr>
          <p:cNvPr id="108" name="Google Shape;108;p13"/>
          <p:cNvSpPr/>
          <p:nvPr/>
        </p:nvSpPr>
        <p:spPr>
          <a:xfrm>
            <a:off x="19101325" y="15851350"/>
            <a:ext cx="17830800" cy="45912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We would like to thank: </a:t>
            </a:r>
            <a:endParaRPr b="0" i="0" sz="3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590550" lvl="0" marL="914400" marR="0" rtl="0" algn="l">
              <a:lnSpc>
                <a:spcPct val="100000"/>
              </a:lnSpc>
              <a:spcBef>
                <a:spcPts val="0"/>
              </a:spcBef>
              <a:spcAft>
                <a:spcPts val="0"/>
              </a:spcAft>
              <a:buClr>
                <a:schemeClr val="dk1"/>
              </a:buClr>
              <a:buSzPts val="2800"/>
              <a:buFont typeface="Calibri"/>
              <a:buChar char="●"/>
            </a:pPr>
            <a:r>
              <a:rPr lang="en-US" sz="3600">
                <a:solidFill>
                  <a:schemeClr val="dk1"/>
                </a:solidFill>
                <a:latin typeface="Calibri"/>
                <a:ea typeface="Calibri"/>
                <a:cs typeface="Calibri"/>
                <a:sym typeface="Calibri"/>
              </a:rPr>
              <a:t>Dr. Carolyn Mills (mentor)</a:t>
            </a:r>
            <a:endParaRPr b="0" i="0" sz="3600" u="none" cap="none" strike="noStrike">
              <a:solidFill>
                <a:srgbClr val="000000"/>
              </a:solidFill>
              <a:latin typeface="Calibri"/>
              <a:ea typeface="Calibri"/>
              <a:cs typeface="Calibri"/>
              <a:sym typeface="Calibri"/>
            </a:endParaRPr>
          </a:p>
          <a:p>
            <a:pPr indent="-590550" lvl="0" marL="914400" marR="0" rtl="0" algn="l">
              <a:lnSpc>
                <a:spcPct val="100000"/>
              </a:lnSpc>
              <a:spcBef>
                <a:spcPts val="0"/>
              </a:spcBef>
              <a:spcAft>
                <a:spcPts val="0"/>
              </a:spcAft>
              <a:buClr>
                <a:schemeClr val="dk1"/>
              </a:buClr>
              <a:buSzPts val="2800"/>
              <a:buFont typeface="Calibri"/>
              <a:buChar char="●"/>
            </a:pPr>
            <a:r>
              <a:rPr lang="en-US" sz="3600">
                <a:solidFill>
                  <a:schemeClr val="dk1"/>
                </a:solidFill>
                <a:latin typeface="Calibri"/>
                <a:ea typeface="Calibri"/>
                <a:cs typeface="Calibri"/>
                <a:sym typeface="Calibri"/>
              </a:rPr>
              <a:t>Ms. Liu</a:t>
            </a:r>
            <a:endParaRPr sz="3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3600">
                <a:solidFill>
                  <a:schemeClr val="dk1"/>
                </a:solidFill>
                <a:latin typeface="Calibri"/>
                <a:ea typeface="Calibri"/>
                <a:cs typeface="Calibri"/>
                <a:sym typeface="Calibri"/>
              </a:rPr>
              <a:t>Image Citations</a:t>
            </a:r>
            <a:endParaRPr sz="3600">
              <a:solidFill>
                <a:schemeClr val="dk1"/>
              </a:solidFill>
              <a:latin typeface="Calibri"/>
              <a:ea typeface="Calibri"/>
              <a:cs typeface="Calibri"/>
              <a:sym typeface="Calibri"/>
            </a:endParaRPr>
          </a:p>
          <a:p>
            <a:pPr indent="-641350" lvl="0" marL="914400" marR="0" rtl="0" algn="l">
              <a:lnSpc>
                <a:spcPct val="100000"/>
              </a:lnSpc>
              <a:spcBef>
                <a:spcPts val="0"/>
              </a:spcBef>
              <a:spcAft>
                <a:spcPts val="0"/>
              </a:spcAft>
              <a:buClr>
                <a:schemeClr val="dk1"/>
              </a:buClr>
              <a:buSzPts val="3600"/>
              <a:buFont typeface="Calibri"/>
              <a:buChar char="●"/>
            </a:pPr>
            <a:r>
              <a:rPr lang="en-US" sz="3600" u="sng">
                <a:solidFill>
                  <a:schemeClr val="hlink"/>
                </a:solidFill>
                <a:latin typeface="Calibri"/>
                <a:ea typeface="Calibri"/>
                <a:cs typeface="Calibri"/>
                <a:sym typeface="Calibri"/>
                <a:hlinkClick r:id="rId3"/>
              </a:rPr>
              <a:t>https://blog.addgene.org/plasmids-101-what-is-a-plasmid</a:t>
            </a:r>
            <a:endParaRPr sz="3600">
              <a:solidFill>
                <a:schemeClr val="dk1"/>
              </a:solidFill>
              <a:latin typeface="Calibri"/>
              <a:ea typeface="Calibri"/>
              <a:cs typeface="Calibri"/>
              <a:sym typeface="Calibri"/>
            </a:endParaRPr>
          </a:p>
          <a:p>
            <a:pPr indent="-641350" lvl="0" marL="914400" marR="0" rtl="0" algn="l">
              <a:lnSpc>
                <a:spcPct val="100000"/>
              </a:lnSpc>
              <a:spcBef>
                <a:spcPts val="0"/>
              </a:spcBef>
              <a:spcAft>
                <a:spcPts val="0"/>
              </a:spcAft>
              <a:buClr>
                <a:schemeClr val="dk1"/>
              </a:buClr>
              <a:buSzPts val="3600"/>
              <a:buFont typeface="Calibri"/>
              <a:buChar char="●"/>
            </a:pPr>
            <a:r>
              <a:rPr lang="en-US" sz="3600" u="sng">
                <a:solidFill>
                  <a:schemeClr val="hlink"/>
                </a:solidFill>
                <a:latin typeface="Calibri"/>
                <a:ea typeface="Calibri"/>
                <a:cs typeface="Calibri"/>
                <a:sym typeface="Calibri"/>
                <a:hlinkClick r:id="rId4"/>
              </a:rPr>
              <a:t>https://jb.asm.org/content/191/15/5010</a:t>
            </a:r>
            <a:endParaRPr sz="3600">
              <a:latin typeface="Calibri"/>
              <a:ea typeface="Calibri"/>
              <a:cs typeface="Calibri"/>
              <a:sym typeface="Calibri"/>
            </a:endParaRPr>
          </a:p>
          <a:p>
            <a:pPr indent="-641350" lvl="0" marL="914400" marR="0" rtl="0" algn="l">
              <a:lnSpc>
                <a:spcPct val="100000"/>
              </a:lnSpc>
              <a:spcBef>
                <a:spcPts val="0"/>
              </a:spcBef>
              <a:spcAft>
                <a:spcPts val="0"/>
              </a:spcAft>
              <a:buSzPts val="3600"/>
              <a:buFont typeface="Calibri"/>
              <a:buChar char="●"/>
            </a:pPr>
            <a:r>
              <a:rPr lang="en-US" sz="3600" u="sng">
                <a:solidFill>
                  <a:schemeClr val="hlink"/>
                </a:solidFill>
                <a:latin typeface="Calibri"/>
                <a:ea typeface="Calibri"/>
                <a:cs typeface="Calibri"/>
                <a:sym typeface="Calibri"/>
                <a:hlinkClick r:id="rId5"/>
              </a:rPr>
              <a:t>https://blog.addgene.org/plasmids-101-protein-expression</a:t>
            </a:r>
            <a:endParaRPr sz="3600">
              <a:latin typeface="Calibri"/>
              <a:ea typeface="Calibri"/>
              <a:cs typeface="Calibri"/>
              <a:sym typeface="Calibri"/>
            </a:endParaRPr>
          </a:p>
          <a:p>
            <a:pPr indent="0" lvl="0" marL="0" marR="0" rtl="0" algn="l">
              <a:lnSpc>
                <a:spcPct val="100000"/>
              </a:lnSpc>
              <a:spcBef>
                <a:spcPts val="0"/>
              </a:spcBef>
              <a:spcAft>
                <a:spcPts val="0"/>
              </a:spcAft>
              <a:buNone/>
            </a:pPr>
            <a:r>
              <a:t/>
            </a:r>
            <a:endParaRPr sz="3600">
              <a:latin typeface="Calibri"/>
              <a:ea typeface="Calibri"/>
              <a:cs typeface="Calibri"/>
              <a:sym typeface="Calibri"/>
            </a:endParaRPr>
          </a:p>
        </p:txBody>
      </p:sp>
      <p:sp>
        <p:nvSpPr>
          <p:cNvPr id="109" name="Google Shape;109;p13"/>
          <p:cNvSpPr/>
          <p:nvPr/>
        </p:nvSpPr>
        <p:spPr>
          <a:xfrm>
            <a:off x="626273" y="5186387"/>
            <a:ext cx="17830801" cy="15087600"/>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Continue to find enzymes suitable for the experiment</a:t>
            </a:r>
            <a:endParaRPr sz="4800">
              <a:solidFill>
                <a:schemeClr val="dk1"/>
              </a:solidFill>
              <a:latin typeface="Calibri"/>
              <a:ea typeface="Calibri"/>
              <a:cs typeface="Calibri"/>
              <a:sym typeface="Calibri"/>
            </a:endParaRPr>
          </a:p>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Determine best way to purify enzymes without changing effectiveness</a:t>
            </a:r>
            <a:endParaRPr sz="4800">
              <a:solidFill>
                <a:schemeClr val="dk1"/>
              </a:solidFill>
              <a:latin typeface="Calibri"/>
              <a:ea typeface="Calibri"/>
              <a:cs typeface="Calibri"/>
              <a:sym typeface="Calibri"/>
            </a:endParaRPr>
          </a:p>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Identify</a:t>
            </a:r>
            <a:r>
              <a:rPr lang="en-US" sz="4800">
                <a:solidFill>
                  <a:schemeClr val="dk1"/>
                </a:solidFill>
                <a:latin typeface="Calibri"/>
                <a:ea typeface="Calibri"/>
                <a:cs typeface="Calibri"/>
                <a:sym typeface="Calibri"/>
              </a:rPr>
              <a:t> other types of common s</a:t>
            </a:r>
            <a:r>
              <a:rPr lang="en-US" sz="4800">
                <a:solidFill>
                  <a:schemeClr val="dk1"/>
                </a:solidFill>
                <a:latin typeface="Calibri"/>
                <a:ea typeface="Calibri"/>
                <a:cs typeface="Calibri"/>
                <a:sym typeface="Calibri"/>
              </a:rPr>
              <a:t>tains and the corresponding enzymes that may be able to degrade them</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4800" u="none" cap="none" strike="noStrike">
                <a:solidFill>
                  <a:schemeClr val="dk1"/>
                </a:solidFill>
                <a:latin typeface="Calibri"/>
                <a:ea typeface="Calibri"/>
                <a:cs typeface="Calibri"/>
                <a:sym typeface="Calibri"/>
              </a:rPr>
              <a:t>If your team doesn’t continue the project next year, but it was picked up by another school’s team, what experiment would you want them to do? (Be specific so they can actually try it!)</a:t>
            </a:r>
            <a:endParaRPr b="0" i="0" sz="4800" u="none" cap="none" strike="noStrike">
              <a:solidFill>
                <a:schemeClr val="dk1"/>
              </a:solidFill>
              <a:latin typeface="Calibri"/>
              <a:ea typeface="Calibri"/>
              <a:cs typeface="Calibri"/>
              <a:sym typeface="Calibri"/>
            </a:endParaRPr>
          </a:p>
          <a:p>
            <a:pPr indent="-533400" lvl="1" marL="9144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Determine how long it takes hydratase to be effective: Conduct an experiment where purified hydratase is used on a fabric stain, like oil. Control for the amount of hydratase, the stain composition, type of fabric, and length of time on the fabric. Pretreat the fabric with enzyme to determine whether hydratase </a:t>
            </a:r>
            <a:r>
              <a:rPr lang="en-US" sz="4800">
                <a:solidFill>
                  <a:schemeClr val="dk1"/>
                </a:solidFill>
                <a:latin typeface="Calibri"/>
                <a:ea typeface="Calibri"/>
                <a:cs typeface="Calibri"/>
                <a:sym typeface="Calibri"/>
              </a:rPr>
              <a:t>removes the stain</a:t>
            </a:r>
            <a:r>
              <a:rPr lang="en-US" sz="4800">
                <a:solidFill>
                  <a:schemeClr val="dk1"/>
                </a:solidFill>
                <a:latin typeface="Calibri"/>
                <a:ea typeface="Calibri"/>
                <a:cs typeface="Calibri"/>
                <a:sym typeface="Calibri"/>
              </a:rPr>
              <a:t> more efficiently in combination with detergents.</a:t>
            </a:r>
            <a:endParaRPr sz="4800">
              <a:solidFill>
                <a:schemeClr val="dk1"/>
              </a:solidFill>
              <a:latin typeface="Calibri"/>
              <a:ea typeface="Calibri"/>
              <a:cs typeface="Calibri"/>
              <a:sym typeface="Calibri"/>
            </a:endParaRPr>
          </a:p>
          <a:p>
            <a:pPr indent="-533400" lvl="1" marL="9144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The effectiveness of the enzyme can be measured by stain reduction. For example this could be measured by using a hydrophobic dye to better measure the radius of the stain.</a:t>
            </a:r>
            <a:endParaRPr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Another</a:t>
            </a:r>
            <a:r>
              <a:rPr lang="en-US" sz="4800">
                <a:solidFill>
                  <a:schemeClr val="dk1"/>
                </a:solidFill>
                <a:latin typeface="Calibri"/>
                <a:ea typeface="Calibri"/>
                <a:cs typeface="Calibri"/>
                <a:sym typeface="Calibri"/>
              </a:rPr>
              <a:t> </a:t>
            </a:r>
            <a:r>
              <a:rPr lang="en-US" sz="4800">
                <a:solidFill>
                  <a:schemeClr val="dk1"/>
                </a:solidFill>
                <a:latin typeface="Calibri"/>
                <a:ea typeface="Calibri"/>
                <a:cs typeface="Calibri"/>
                <a:sym typeface="Calibri"/>
              </a:rPr>
              <a:t>question</a:t>
            </a:r>
            <a:r>
              <a:rPr lang="en-US" sz="4800">
                <a:solidFill>
                  <a:schemeClr val="dk1"/>
                </a:solidFill>
                <a:latin typeface="Calibri"/>
                <a:ea typeface="Calibri"/>
                <a:cs typeface="Calibri"/>
                <a:sym typeface="Calibri"/>
              </a:rPr>
              <a:t> to be investigated: H</a:t>
            </a:r>
            <a:r>
              <a:rPr lang="en-US" sz="4800">
                <a:solidFill>
                  <a:schemeClr val="dk1"/>
                </a:solidFill>
                <a:latin typeface="Calibri"/>
                <a:ea typeface="Calibri"/>
                <a:cs typeface="Calibri"/>
                <a:sym typeface="Calibri"/>
              </a:rPr>
              <a:t>ow does making oleic acid more soluble affect the whole stain</a:t>
            </a:r>
            <a:r>
              <a:rPr lang="en-US" sz="4800">
                <a:solidFill>
                  <a:schemeClr val="dk1"/>
                </a:solidFill>
                <a:latin typeface="Calibri"/>
                <a:ea typeface="Calibri"/>
                <a:cs typeface="Calibri"/>
                <a:sym typeface="Calibri"/>
              </a:rPr>
              <a:t>?</a:t>
            </a:r>
            <a:endParaRPr sz="4800">
              <a:solidFill>
                <a:schemeClr val="dk1"/>
              </a:solidFill>
              <a:latin typeface="Calibri"/>
              <a:ea typeface="Calibri"/>
              <a:cs typeface="Calibri"/>
              <a:sym typeface="Calibri"/>
            </a:endParaRPr>
          </a:p>
        </p:txBody>
      </p:sp>
      <p:sp>
        <p:nvSpPr>
          <p:cNvPr id="110" name="Google Shape;110;p13"/>
          <p:cNvSpPr txBox="1"/>
          <p:nvPr/>
        </p:nvSpPr>
        <p:spPr>
          <a:xfrm>
            <a:off x="41869741" y="7774703"/>
            <a:ext cx="1846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13"/>
          <p:cNvSpPr/>
          <p:nvPr/>
        </p:nvSpPr>
        <p:spPr>
          <a:xfrm>
            <a:off x="654215" y="217403"/>
            <a:ext cx="36212708" cy="3154680"/>
          </a:xfrm>
          <a:prstGeom prst="rect">
            <a:avLst/>
          </a:prstGeom>
          <a:solidFill>
            <a:srgbClr val="17365D"/>
          </a:solidFill>
          <a:ln cap="flat" cmpd="sng" w="9525">
            <a:solidFill>
              <a:srgbClr val="17365D"/>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sng" cap="none" strike="noStrike">
                <a:solidFill>
                  <a:schemeClr val="lt1"/>
                </a:solidFill>
                <a:latin typeface="Calibri"/>
                <a:ea typeface="Calibri"/>
                <a:cs typeface="Calibri"/>
                <a:sym typeface="Calibri"/>
              </a:rPr>
              <a:t>Project Title</a:t>
            </a:r>
            <a:endParaRPr b="0" i="0" sz="7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Participating Students (first and last names)</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chemeClr val="lt1"/>
                </a:solidFill>
                <a:latin typeface="Calibri"/>
                <a:ea typeface="Calibri"/>
                <a:cs typeface="Calibri"/>
                <a:sym typeface="Calibri"/>
              </a:rPr>
              <a:t>School Name, Location</a:t>
            </a:r>
            <a:endParaRPr b="0" i="0" sz="4800" u="none" cap="none" strike="noStrike">
              <a:solidFill>
                <a:schemeClr val="lt1"/>
              </a:solidFill>
              <a:latin typeface="Calibri"/>
              <a:ea typeface="Calibri"/>
              <a:cs typeface="Calibri"/>
              <a:sym typeface="Calibri"/>
            </a:endParaRPr>
          </a:p>
        </p:txBody>
      </p:sp>
      <p:pic>
        <p:nvPicPr>
          <p:cNvPr id="112" name="Google Shape;112;p13"/>
          <p:cNvPicPr preferRelativeResize="0"/>
          <p:nvPr/>
        </p:nvPicPr>
        <p:blipFill rotWithShape="1">
          <a:blip r:embed="rId6">
            <a:alphaModFix/>
          </a:blip>
          <a:srcRect b="31033" l="0" r="0" t="31033"/>
          <a:stretch/>
        </p:blipFill>
        <p:spPr>
          <a:xfrm>
            <a:off x="28253838" y="136523"/>
            <a:ext cx="8677998" cy="3291840"/>
          </a:xfrm>
          <a:prstGeom prst="rect">
            <a:avLst/>
          </a:prstGeom>
          <a:noFill/>
          <a:ln>
            <a:noFill/>
          </a:ln>
        </p:spPr>
      </p:pic>
      <p:pic>
        <p:nvPicPr>
          <p:cNvPr id="113" name="Google Shape;113;p13"/>
          <p:cNvPicPr preferRelativeResize="0"/>
          <p:nvPr/>
        </p:nvPicPr>
        <p:blipFill rotWithShape="1">
          <a:blip r:embed="rId7">
            <a:alphaModFix/>
          </a:blip>
          <a:srcRect b="34968" l="20855" r="20807" t="31836"/>
          <a:stretch/>
        </p:blipFill>
        <p:spPr>
          <a:xfrm>
            <a:off x="581714" y="153955"/>
            <a:ext cx="8677656" cy="3291840"/>
          </a:xfrm>
          <a:prstGeom prst="rect">
            <a:avLst/>
          </a:prstGeom>
          <a:noFill/>
          <a:ln>
            <a:noFill/>
          </a:ln>
        </p:spPr>
      </p:pic>
      <p:sp>
        <p:nvSpPr>
          <p:cNvPr id="114" name="Google Shape;114;p13"/>
          <p:cNvSpPr/>
          <p:nvPr/>
        </p:nvSpPr>
        <p:spPr>
          <a:xfrm>
            <a:off x="654215" y="217403"/>
            <a:ext cx="36212700" cy="3154800"/>
          </a:xfrm>
          <a:prstGeom prst="rect">
            <a:avLst/>
          </a:prstGeom>
          <a:solidFill>
            <a:srgbClr val="17365D"/>
          </a:solidFill>
          <a:ln cap="flat" cmpd="sng" w="9525">
            <a:solidFill>
              <a:srgbClr val="17365D"/>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lang="en-US" sz="7200" u="sng">
                <a:solidFill>
                  <a:schemeClr val="lt1"/>
                </a:solidFill>
                <a:latin typeface="Calibri"/>
                <a:ea typeface="Calibri"/>
                <a:cs typeface="Calibri"/>
                <a:sym typeface="Calibri"/>
              </a:rPr>
              <a:t>Removing Lipid Stains on Fabrics Using Oleate Hydratase</a:t>
            </a:r>
            <a:endParaRPr b="1" sz="7200" u="sng">
              <a:solidFill>
                <a:schemeClr val="lt1"/>
              </a:solidFill>
              <a:latin typeface="Calibri"/>
              <a:ea typeface="Calibri"/>
              <a:cs typeface="Calibri"/>
              <a:sym typeface="Calibri"/>
            </a:endParaRPr>
          </a:p>
          <a:p>
            <a:pPr indent="457200" lvl="0" marL="9144000" marR="0" rtl="0" algn="l">
              <a:lnSpc>
                <a:spcPct val="100000"/>
              </a:lnSpc>
              <a:spcBef>
                <a:spcPts val="0"/>
              </a:spcBef>
              <a:spcAft>
                <a:spcPts val="0"/>
              </a:spcAft>
              <a:buClr>
                <a:srgbClr val="000000"/>
              </a:buClr>
              <a:buSzPts val="4800"/>
              <a:buFont typeface="Arial"/>
              <a:buNone/>
            </a:pPr>
            <a:r>
              <a:rPr lang="en-US" sz="4800">
                <a:solidFill>
                  <a:schemeClr val="lt1"/>
                </a:solidFill>
                <a:latin typeface="Calibri"/>
                <a:ea typeface="Calibri"/>
                <a:cs typeface="Calibri"/>
                <a:sym typeface="Calibri"/>
              </a:rPr>
              <a:t>Arvin H	edayat, Anna Lian, Shraddha Lulla, Aurik Mah, Megan Malur, </a:t>
            </a:r>
            <a:endParaRPr sz="4800">
              <a:solidFill>
                <a:schemeClr val="lt1"/>
              </a:solidFill>
              <a:latin typeface="Calibri"/>
              <a:ea typeface="Calibri"/>
              <a:cs typeface="Calibri"/>
              <a:sym typeface="Calibri"/>
            </a:endParaRPr>
          </a:p>
          <a:p>
            <a:pPr indent="457200" lvl="0" marL="9144000" marR="0" rtl="0" algn="l">
              <a:lnSpc>
                <a:spcPct val="100000"/>
              </a:lnSpc>
              <a:spcBef>
                <a:spcPts val="0"/>
              </a:spcBef>
              <a:spcAft>
                <a:spcPts val="0"/>
              </a:spcAft>
              <a:buClr>
                <a:srgbClr val="000000"/>
              </a:buClr>
              <a:buSzPts val="4800"/>
              <a:buFont typeface="Arial"/>
              <a:buNone/>
            </a:pPr>
            <a:r>
              <a:rPr lang="en-US" sz="4800">
                <a:solidFill>
                  <a:schemeClr val="lt1"/>
                </a:solidFill>
                <a:latin typeface="Calibri"/>
                <a:ea typeface="Calibri"/>
                <a:cs typeface="Calibri"/>
                <a:sym typeface="Calibri"/>
              </a:rPr>
              <a:t>Neil Malur, William Middlezong, Ellie Tillman-Schwartz, Jessy Wang, Jessie Yuan</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lang="en-US" sz="4800">
                <a:solidFill>
                  <a:schemeClr val="lt1"/>
                </a:solidFill>
                <a:latin typeface="Calibri"/>
                <a:ea typeface="Calibri"/>
                <a:cs typeface="Calibri"/>
                <a:sym typeface="Calibri"/>
              </a:rPr>
              <a:t>Weston High School</a:t>
            </a:r>
            <a:r>
              <a:rPr b="0" i="0" lang="en-US" sz="4800" u="none" cap="none" strike="noStrike">
                <a:solidFill>
                  <a:schemeClr val="lt1"/>
                </a:solidFill>
                <a:latin typeface="Calibri"/>
                <a:ea typeface="Calibri"/>
                <a:cs typeface="Calibri"/>
                <a:sym typeface="Calibri"/>
              </a:rPr>
              <a:t>, </a:t>
            </a:r>
            <a:r>
              <a:rPr lang="en-US" sz="4800">
                <a:solidFill>
                  <a:schemeClr val="lt1"/>
                </a:solidFill>
                <a:latin typeface="Calibri"/>
                <a:ea typeface="Calibri"/>
                <a:cs typeface="Calibri"/>
                <a:sym typeface="Calibri"/>
              </a:rPr>
              <a:t>Weston, MA</a:t>
            </a:r>
            <a:endParaRPr b="0" i="0" sz="4800" u="none" cap="none" strike="noStrike">
              <a:solidFill>
                <a:schemeClr val="lt1"/>
              </a:solidFill>
              <a:latin typeface="Calibri"/>
              <a:ea typeface="Calibri"/>
              <a:cs typeface="Calibri"/>
              <a:sym typeface="Calibri"/>
            </a:endParaRPr>
          </a:p>
        </p:txBody>
      </p:sp>
      <p:pic>
        <p:nvPicPr>
          <p:cNvPr id="115" name="Google Shape;115;p13"/>
          <p:cNvPicPr preferRelativeResize="0"/>
          <p:nvPr/>
        </p:nvPicPr>
        <p:blipFill>
          <a:blip r:embed="rId8">
            <a:alphaModFix/>
          </a:blip>
          <a:stretch>
            <a:fillRect/>
          </a:stretch>
        </p:blipFill>
        <p:spPr>
          <a:xfrm>
            <a:off x="19240963" y="6808303"/>
            <a:ext cx="17447271" cy="7543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