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jSFuITsqLT4YT+XiBVRiqmwV2o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 name="Google Shape;62;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3" name="Google Shape;63;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8" name="Google Shape;78;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9" name="Google Shape;79;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gc90765f38b_0_588"/>
          <p:cNvSpPr txBox="1"/>
          <p:nvPr>
            <p:ph type="ctrTitle"/>
          </p:nvPr>
        </p:nvSpPr>
        <p:spPr>
          <a:xfrm>
            <a:off x="1277084" y="3049768"/>
            <a:ext cx="34909200" cy="84075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21300"/>
              <a:buNone/>
              <a:defRPr sz="21300"/>
            </a:lvl1pPr>
            <a:lvl2pPr lvl="1" algn="ctr">
              <a:spcBef>
                <a:spcPts val="0"/>
              </a:spcBef>
              <a:spcAft>
                <a:spcPts val="0"/>
              </a:spcAft>
              <a:buSzPts val="21300"/>
              <a:buNone/>
              <a:defRPr sz="21300"/>
            </a:lvl2pPr>
            <a:lvl3pPr lvl="2" algn="ctr">
              <a:spcBef>
                <a:spcPts val="0"/>
              </a:spcBef>
              <a:spcAft>
                <a:spcPts val="0"/>
              </a:spcAft>
              <a:buSzPts val="21300"/>
              <a:buNone/>
              <a:defRPr sz="21300"/>
            </a:lvl3pPr>
            <a:lvl4pPr lvl="3" algn="ctr">
              <a:spcBef>
                <a:spcPts val="0"/>
              </a:spcBef>
              <a:spcAft>
                <a:spcPts val="0"/>
              </a:spcAft>
              <a:buSzPts val="21300"/>
              <a:buNone/>
              <a:defRPr sz="21300"/>
            </a:lvl4pPr>
            <a:lvl5pPr lvl="4" algn="ctr">
              <a:spcBef>
                <a:spcPts val="0"/>
              </a:spcBef>
              <a:spcAft>
                <a:spcPts val="0"/>
              </a:spcAft>
              <a:buSzPts val="21300"/>
              <a:buNone/>
              <a:defRPr sz="21300"/>
            </a:lvl5pPr>
            <a:lvl6pPr lvl="5" algn="ctr">
              <a:spcBef>
                <a:spcPts val="0"/>
              </a:spcBef>
              <a:spcAft>
                <a:spcPts val="0"/>
              </a:spcAft>
              <a:buSzPts val="21300"/>
              <a:buNone/>
              <a:defRPr sz="21300"/>
            </a:lvl6pPr>
            <a:lvl7pPr lvl="6" algn="ctr">
              <a:spcBef>
                <a:spcPts val="0"/>
              </a:spcBef>
              <a:spcAft>
                <a:spcPts val="0"/>
              </a:spcAft>
              <a:buSzPts val="21300"/>
              <a:buNone/>
              <a:defRPr sz="21300"/>
            </a:lvl7pPr>
            <a:lvl8pPr lvl="7" algn="ctr">
              <a:spcBef>
                <a:spcPts val="0"/>
              </a:spcBef>
              <a:spcAft>
                <a:spcPts val="0"/>
              </a:spcAft>
              <a:buSzPts val="21300"/>
              <a:buNone/>
              <a:defRPr sz="21300"/>
            </a:lvl8pPr>
            <a:lvl9pPr lvl="8" algn="ctr">
              <a:spcBef>
                <a:spcPts val="0"/>
              </a:spcBef>
              <a:spcAft>
                <a:spcPts val="0"/>
              </a:spcAft>
              <a:buSzPts val="21300"/>
              <a:buNone/>
              <a:defRPr sz="21300"/>
            </a:lvl9pPr>
          </a:lstStyle>
          <a:p/>
        </p:txBody>
      </p:sp>
      <p:sp>
        <p:nvSpPr>
          <p:cNvPr id="15" name="Google Shape;15;gc90765f38b_0_588"/>
          <p:cNvSpPr txBox="1"/>
          <p:nvPr>
            <p:ph idx="1" type="subTitle"/>
          </p:nvPr>
        </p:nvSpPr>
        <p:spPr>
          <a:xfrm>
            <a:off x="1277050" y="11608534"/>
            <a:ext cx="34909200" cy="3246600"/>
          </a:xfrm>
          <a:prstGeom prst="rect">
            <a:avLst/>
          </a:prstGeom>
        </p:spPr>
        <p:txBody>
          <a:bodyPr anchorCtr="0" anchor="t" bIns="374550" lIns="374550" spcFirstLastPara="1" rIns="374550" wrap="square" tIns="374550">
            <a:normAutofit/>
          </a:bodyPr>
          <a:lstStyle>
            <a:lvl1pPr lvl="0" algn="ctr">
              <a:lnSpc>
                <a:spcPct val="100000"/>
              </a:lnSpc>
              <a:spcBef>
                <a:spcPts val="0"/>
              </a:spcBef>
              <a:spcAft>
                <a:spcPts val="0"/>
              </a:spcAft>
              <a:buSzPts val="11500"/>
              <a:buNone/>
              <a:defRPr sz="11500"/>
            </a:lvl1pPr>
            <a:lvl2pPr lvl="1" algn="ctr">
              <a:lnSpc>
                <a:spcPct val="100000"/>
              </a:lnSpc>
              <a:spcBef>
                <a:spcPts val="0"/>
              </a:spcBef>
              <a:spcAft>
                <a:spcPts val="0"/>
              </a:spcAft>
              <a:buSzPts val="11500"/>
              <a:buNone/>
              <a:defRPr sz="11500"/>
            </a:lvl2pPr>
            <a:lvl3pPr lvl="2" algn="ctr">
              <a:lnSpc>
                <a:spcPct val="100000"/>
              </a:lnSpc>
              <a:spcBef>
                <a:spcPts val="0"/>
              </a:spcBef>
              <a:spcAft>
                <a:spcPts val="0"/>
              </a:spcAft>
              <a:buSzPts val="11500"/>
              <a:buNone/>
              <a:defRPr sz="11500"/>
            </a:lvl3pPr>
            <a:lvl4pPr lvl="3" algn="ctr">
              <a:lnSpc>
                <a:spcPct val="100000"/>
              </a:lnSpc>
              <a:spcBef>
                <a:spcPts val="0"/>
              </a:spcBef>
              <a:spcAft>
                <a:spcPts val="0"/>
              </a:spcAft>
              <a:buSzPts val="11500"/>
              <a:buNone/>
              <a:defRPr sz="11500"/>
            </a:lvl4pPr>
            <a:lvl5pPr lvl="4" algn="ctr">
              <a:lnSpc>
                <a:spcPct val="100000"/>
              </a:lnSpc>
              <a:spcBef>
                <a:spcPts val="0"/>
              </a:spcBef>
              <a:spcAft>
                <a:spcPts val="0"/>
              </a:spcAft>
              <a:buSzPts val="11500"/>
              <a:buNone/>
              <a:defRPr sz="11500"/>
            </a:lvl5pPr>
            <a:lvl6pPr lvl="5" algn="ctr">
              <a:lnSpc>
                <a:spcPct val="100000"/>
              </a:lnSpc>
              <a:spcBef>
                <a:spcPts val="0"/>
              </a:spcBef>
              <a:spcAft>
                <a:spcPts val="0"/>
              </a:spcAft>
              <a:buSzPts val="11500"/>
              <a:buNone/>
              <a:defRPr sz="11500"/>
            </a:lvl6pPr>
            <a:lvl7pPr lvl="6" algn="ctr">
              <a:lnSpc>
                <a:spcPct val="100000"/>
              </a:lnSpc>
              <a:spcBef>
                <a:spcPts val="0"/>
              </a:spcBef>
              <a:spcAft>
                <a:spcPts val="0"/>
              </a:spcAft>
              <a:buSzPts val="11500"/>
              <a:buNone/>
              <a:defRPr sz="11500"/>
            </a:lvl7pPr>
            <a:lvl8pPr lvl="7" algn="ctr">
              <a:lnSpc>
                <a:spcPct val="100000"/>
              </a:lnSpc>
              <a:spcBef>
                <a:spcPts val="0"/>
              </a:spcBef>
              <a:spcAft>
                <a:spcPts val="0"/>
              </a:spcAft>
              <a:buSzPts val="11500"/>
              <a:buNone/>
              <a:defRPr sz="11500"/>
            </a:lvl8pPr>
            <a:lvl9pPr lvl="8" algn="ctr">
              <a:lnSpc>
                <a:spcPct val="100000"/>
              </a:lnSpc>
              <a:spcBef>
                <a:spcPts val="0"/>
              </a:spcBef>
              <a:spcAft>
                <a:spcPts val="0"/>
              </a:spcAft>
              <a:buSzPts val="11500"/>
              <a:buNone/>
              <a:defRPr sz="11500"/>
            </a:lvl9pPr>
          </a:lstStyle>
          <a:p/>
        </p:txBody>
      </p:sp>
      <p:sp>
        <p:nvSpPr>
          <p:cNvPr id="16" name="Google Shape;16;gc90765f38b_0_588"/>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gc90765f38b_0_623"/>
          <p:cNvSpPr txBox="1"/>
          <p:nvPr>
            <p:ph hasCustomPrompt="1" type="title"/>
          </p:nvPr>
        </p:nvSpPr>
        <p:spPr>
          <a:xfrm>
            <a:off x="1277050" y="4530672"/>
            <a:ext cx="34909200" cy="80424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49200"/>
              <a:buNone/>
              <a:defRPr sz="49200"/>
            </a:lvl1pPr>
            <a:lvl2pPr lvl="1" algn="ctr">
              <a:spcBef>
                <a:spcPts val="0"/>
              </a:spcBef>
              <a:spcAft>
                <a:spcPts val="0"/>
              </a:spcAft>
              <a:buSzPts val="49200"/>
              <a:buNone/>
              <a:defRPr sz="49200"/>
            </a:lvl2pPr>
            <a:lvl3pPr lvl="2" algn="ctr">
              <a:spcBef>
                <a:spcPts val="0"/>
              </a:spcBef>
              <a:spcAft>
                <a:spcPts val="0"/>
              </a:spcAft>
              <a:buSzPts val="49200"/>
              <a:buNone/>
              <a:defRPr sz="49200"/>
            </a:lvl3pPr>
            <a:lvl4pPr lvl="3" algn="ctr">
              <a:spcBef>
                <a:spcPts val="0"/>
              </a:spcBef>
              <a:spcAft>
                <a:spcPts val="0"/>
              </a:spcAft>
              <a:buSzPts val="49200"/>
              <a:buNone/>
              <a:defRPr sz="49200"/>
            </a:lvl4pPr>
            <a:lvl5pPr lvl="4" algn="ctr">
              <a:spcBef>
                <a:spcPts val="0"/>
              </a:spcBef>
              <a:spcAft>
                <a:spcPts val="0"/>
              </a:spcAft>
              <a:buSzPts val="49200"/>
              <a:buNone/>
              <a:defRPr sz="49200"/>
            </a:lvl5pPr>
            <a:lvl6pPr lvl="5" algn="ctr">
              <a:spcBef>
                <a:spcPts val="0"/>
              </a:spcBef>
              <a:spcAft>
                <a:spcPts val="0"/>
              </a:spcAft>
              <a:buSzPts val="49200"/>
              <a:buNone/>
              <a:defRPr sz="49200"/>
            </a:lvl6pPr>
            <a:lvl7pPr lvl="6" algn="ctr">
              <a:spcBef>
                <a:spcPts val="0"/>
              </a:spcBef>
              <a:spcAft>
                <a:spcPts val="0"/>
              </a:spcAft>
              <a:buSzPts val="49200"/>
              <a:buNone/>
              <a:defRPr sz="49200"/>
            </a:lvl7pPr>
            <a:lvl8pPr lvl="7" algn="ctr">
              <a:spcBef>
                <a:spcPts val="0"/>
              </a:spcBef>
              <a:spcAft>
                <a:spcPts val="0"/>
              </a:spcAft>
              <a:buSzPts val="49200"/>
              <a:buNone/>
              <a:defRPr sz="49200"/>
            </a:lvl8pPr>
            <a:lvl9pPr lvl="8" algn="ctr">
              <a:spcBef>
                <a:spcPts val="0"/>
              </a:spcBef>
              <a:spcAft>
                <a:spcPts val="0"/>
              </a:spcAft>
              <a:buSzPts val="49200"/>
              <a:buNone/>
              <a:defRPr sz="49200"/>
            </a:lvl9pPr>
          </a:lstStyle>
          <a:p>
            <a:r>
              <a:t>xx%</a:t>
            </a:r>
          </a:p>
        </p:txBody>
      </p:sp>
      <p:sp>
        <p:nvSpPr>
          <p:cNvPr id="50" name="Google Shape;50;gc90765f38b_0_623"/>
          <p:cNvSpPr txBox="1"/>
          <p:nvPr>
            <p:ph idx="1" type="body"/>
          </p:nvPr>
        </p:nvSpPr>
        <p:spPr>
          <a:xfrm>
            <a:off x="1277050" y="12911467"/>
            <a:ext cx="34909200" cy="5328000"/>
          </a:xfrm>
          <a:prstGeom prst="rect">
            <a:avLst/>
          </a:prstGeom>
        </p:spPr>
        <p:txBody>
          <a:bodyPr anchorCtr="0" anchor="t" bIns="374550" lIns="374550" spcFirstLastPara="1" rIns="374550" wrap="square" tIns="374550">
            <a:normAutofit/>
          </a:bodyPr>
          <a:lstStyle>
            <a:lvl1pPr indent="-698500" lvl="0" marL="457200" algn="ctr">
              <a:spcBef>
                <a:spcPts val="0"/>
              </a:spcBef>
              <a:spcAft>
                <a:spcPts val="0"/>
              </a:spcAft>
              <a:buSzPts val="7400"/>
              <a:buChar char="●"/>
              <a:defRPr/>
            </a:lvl1pPr>
            <a:lvl2pPr indent="-590550" lvl="1" marL="914400" algn="ctr">
              <a:spcBef>
                <a:spcPts val="0"/>
              </a:spcBef>
              <a:spcAft>
                <a:spcPts val="0"/>
              </a:spcAft>
              <a:buSzPts val="5700"/>
              <a:buChar char="○"/>
              <a:defRPr/>
            </a:lvl2pPr>
            <a:lvl3pPr indent="-590550" lvl="2" marL="1371600" algn="ctr">
              <a:spcBef>
                <a:spcPts val="0"/>
              </a:spcBef>
              <a:spcAft>
                <a:spcPts val="0"/>
              </a:spcAft>
              <a:buSzPts val="5700"/>
              <a:buChar char="■"/>
              <a:defRPr/>
            </a:lvl3pPr>
            <a:lvl4pPr indent="-590550" lvl="3" marL="1828800" algn="ctr">
              <a:spcBef>
                <a:spcPts val="0"/>
              </a:spcBef>
              <a:spcAft>
                <a:spcPts val="0"/>
              </a:spcAft>
              <a:buSzPts val="5700"/>
              <a:buChar char="●"/>
              <a:defRPr/>
            </a:lvl4pPr>
            <a:lvl5pPr indent="-590550" lvl="4" marL="2286000" algn="ctr">
              <a:spcBef>
                <a:spcPts val="0"/>
              </a:spcBef>
              <a:spcAft>
                <a:spcPts val="0"/>
              </a:spcAft>
              <a:buSzPts val="5700"/>
              <a:buChar char="○"/>
              <a:defRPr/>
            </a:lvl5pPr>
            <a:lvl6pPr indent="-590550" lvl="5" marL="2743200" algn="ctr">
              <a:spcBef>
                <a:spcPts val="0"/>
              </a:spcBef>
              <a:spcAft>
                <a:spcPts val="0"/>
              </a:spcAft>
              <a:buSzPts val="5700"/>
              <a:buChar char="■"/>
              <a:defRPr/>
            </a:lvl6pPr>
            <a:lvl7pPr indent="-590550" lvl="6" marL="3200400" algn="ctr">
              <a:spcBef>
                <a:spcPts val="0"/>
              </a:spcBef>
              <a:spcAft>
                <a:spcPts val="0"/>
              </a:spcAft>
              <a:buSzPts val="5700"/>
              <a:buChar char="●"/>
              <a:defRPr/>
            </a:lvl7pPr>
            <a:lvl8pPr indent="-590550" lvl="7" marL="3657600" algn="ctr">
              <a:spcBef>
                <a:spcPts val="0"/>
              </a:spcBef>
              <a:spcAft>
                <a:spcPts val="0"/>
              </a:spcAft>
              <a:buSzPts val="5700"/>
              <a:buChar char="○"/>
              <a:defRPr/>
            </a:lvl8pPr>
            <a:lvl9pPr indent="-590550" lvl="8" marL="4114800" algn="ctr">
              <a:spcBef>
                <a:spcPts val="0"/>
              </a:spcBef>
              <a:spcAft>
                <a:spcPts val="0"/>
              </a:spcAft>
              <a:buSzPts val="5700"/>
              <a:buChar char="■"/>
              <a:defRPr/>
            </a:lvl9pPr>
          </a:lstStyle>
          <a:p/>
        </p:txBody>
      </p:sp>
      <p:sp>
        <p:nvSpPr>
          <p:cNvPr id="51" name="Google Shape;51;gc90765f38b_0_623"/>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gc90765f38b_0_627"/>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gc90765f38b_0_629"/>
          <p:cNvSpPr txBox="1"/>
          <p:nvPr>
            <p:ph type="title"/>
          </p:nvPr>
        </p:nvSpPr>
        <p:spPr>
          <a:xfrm>
            <a:off x="1873171" y="843685"/>
            <a:ext cx="33717000" cy="3511200"/>
          </a:xfrm>
          <a:prstGeom prst="rect">
            <a:avLst/>
          </a:prstGeom>
          <a:noFill/>
          <a:ln>
            <a:noFill/>
          </a:ln>
        </p:spPr>
        <p:txBody>
          <a:bodyPr anchorCtr="0" anchor="ctr" bIns="167225" lIns="334450" spcFirstLastPara="1" rIns="334450" wrap="square" tIns="167225">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gc90765f38b_0_629"/>
          <p:cNvSpPr txBox="1"/>
          <p:nvPr>
            <p:ph idx="1" type="body"/>
          </p:nvPr>
        </p:nvSpPr>
        <p:spPr>
          <a:xfrm>
            <a:off x="1873171" y="4915801"/>
            <a:ext cx="33717000" cy="13903800"/>
          </a:xfrm>
          <a:prstGeom prst="rect">
            <a:avLst/>
          </a:prstGeom>
          <a:noFill/>
          <a:ln>
            <a:noFill/>
          </a:ln>
        </p:spPr>
        <p:txBody>
          <a:bodyPr anchorCtr="0" anchor="t" bIns="167225" lIns="334450" spcFirstLastPara="1" rIns="334450" wrap="square" tIns="167225">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57" name="Google Shape;57;gc90765f38b_0_629"/>
          <p:cNvSpPr txBox="1"/>
          <p:nvPr>
            <p:ph idx="10" type="dt"/>
          </p:nvPr>
        </p:nvSpPr>
        <p:spPr>
          <a:xfrm>
            <a:off x="1873171" y="19526650"/>
            <a:ext cx="8741400" cy="1121700"/>
          </a:xfrm>
          <a:prstGeom prst="rect">
            <a:avLst/>
          </a:prstGeom>
          <a:noFill/>
          <a:ln>
            <a:noFill/>
          </a:ln>
        </p:spPr>
        <p:txBody>
          <a:bodyPr anchorCtr="0" anchor="ctr" bIns="167225" lIns="334450" spcFirstLastPara="1" rIns="334450" wrap="square" tIns="167225">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8" name="Google Shape;58;gc90765f38b_0_629"/>
          <p:cNvSpPr txBox="1"/>
          <p:nvPr>
            <p:ph idx="11" type="ftr"/>
          </p:nvPr>
        </p:nvSpPr>
        <p:spPr>
          <a:xfrm>
            <a:off x="12800000" y="19526650"/>
            <a:ext cx="11863500" cy="1121700"/>
          </a:xfrm>
          <a:prstGeom prst="rect">
            <a:avLst/>
          </a:prstGeom>
          <a:noFill/>
          <a:ln>
            <a:noFill/>
          </a:ln>
        </p:spPr>
        <p:txBody>
          <a:bodyPr anchorCtr="0" anchor="ctr" bIns="167225" lIns="334450" spcFirstLastPara="1" rIns="334450" wrap="square" tIns="167225">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gc90765f38b_0_629"/>
          <p:cNvSpPr txBox="1"/>
          <p:nvPr>
            <p:ph idx="12" type="sldNum"/>
          </p:nvPr>
        </p:nvSpPr>
        <p:spPr>
          <a:xfrm>
            <a:off x="26848778" y="19526650"/>
            <a:ext cx="8741400" cy="1121700"/>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gc90765f38b_0_592"/>
          <p:cNvSpPr txBox="1"/>
          <p:nvPr>
            <p:ph type="title"/>
          </p:nvPr>
        </p:nvSpPr>
        <p:spPr>
          <a:xfrm>
            <a:off x="1277050" y="8809850"/>
            <a:ext cx="34909200" cy="3447900"/>
          </a:xfrm>
          <a:prstGeom prst="rect">
            <a:avLst/>
          </a:prstGeom>
        </p:spPr>
        <p:txBody>
          <a:bodyPr anchorCtr="0" anchor="ctr" bIns="374550" lIns="374550" spcFirstLastPara="1" rIns="374550" wrap="square" tIns="374550">
            <a:normAutofit/>
          </a:bodyPr>
          <a:lstStyle>
            <a:lvl1pPr lvl="0" algn="ctr">
              <a:spcBef>
                <a:spcPts val="0"/>
              </a:spcBef>
              <a:spcAft>
                <a:spcPts val="0"/>
              </a:spcAft>
              <a:buSzPts val="14700"/>
              <a:buNone/>
              <a:defRPr sz="14700"/>
            </a:lvl1pPr>
            <a:lvl2pPr lvl="1" algn="ctr">
              <a:spcBef>
                <a:spcPts val="0"/>
              </a:spcBef>
              <a:spcAft>
                <a:spcPts val="0"/>
              </a:spcAft>
              <a:buSzPts val="14700"/>
              <a:buNone/>
              <a:defRPr sz="14700"/>
            </a:lvl2pPr>
            <a:lvl3pPr lvl="2" algn="ctr">
              <a:spcBef>
                <a:spcPts val="0"/>
              </a:spcBef>
              <a:spcAft>
                <a:spcPts val="0"/>
              </a:spcAft>
              <a:buSzPts val="14700"/>
              <a:buNone/>
              <a:defRPr sz="14700"/>
            </a:lvl3pPr>
            <a:lvl4pPr lvl="3" algn="ctr">
              <a:spcBef>
                <a:spcPts val="0"/>
              </a:spcBef>
              <a:spcAft>
                <a:spcPts val="0"/>
              </a:spcAft>
              <a:buSzPts val="14700"/>
              <a:buNone/>
              <a:defRPr sz="14700"/>
            </a:lvl4pPr>
            <a:lvl5pPr lvl="4" algn="ctr">
              <a:spcBef>
                <a:spcPts val="0"/>
              </a:spcBef>
              <a:spcAft>
                <a:spcPts val="0"/>
              </a:spcAft>
              <a:buSzPts val="14700"/>
              <a:buNone/>
              <a:defRPr sz="14700"/>
            </a:lvl5pPr>
            <a:lvl6pPr lvl="5" algn="ctr">
              <a:spcBef>
                <a:spcPts val="0"/>
              </a:spcBef>
              <a:spcAft>
                <a:spcPts val="0"/>
              </a:spcAft>
              <a:buSzPts val="14700"/>
              <a:buNone/>
              <a:defRPr sz="14700"/>
            </a:lvl6pPr>
            <a:lvl7pPr lvl="6" algn="ctr">
              <a:spcBef>
                <a:spcPts val="0"/>
              </a:spcBef>
              <a:spcAft>
                <a:spcPts val="0"/>
              </a:spcAft>
              <a:buSzPts val="14700"/>
              <a:buNone/>
              <a:defRPr sz="14700"/>
            </a:lvl7pPr>
            <a:lvl8pPr lvl="7" algn="ctr">
              <a:spcBef>
                <a:spcPts val="0"/>
              </a:spcBef>
              <a:spcAft>
                <a:spcPts val="0"/>
              </a:spcAft>
              <a:buSzPts val="14700"/>
              <a:buNone/>
              <a:defRPr sz="14700"/>
            </a:lvl8pPr>
            <a:lvl9pPr lvl="8" algn="ctr">
              <a:spcBef>
                <a:spcPts val="0"/>
              </a:spcBef>
              <a:spcAft>
                <a:spcPts val="0"/>
              </a:spcAft>
              <a:buSzPts val="14700"/>
              <a:buNone/>
              <a:defRPr sz="14700"/>
            </a:lvl9pPr>
          </a:lstStyle>
          <a:p/>
        </p:txBody>
      </p:sp>
      <p:sp>
        <p:nvSpPr>
          <p:cNvPr id="19" name="Google Shape;19;gc90765f38b_0_592"/>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c90765f38b_0_595"/>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22" name="Google Shape;22;gc90765f38b_0_595"/>
          <p:cNvSpPr txBox="1"/>
          <p:nvPr>
            <p:ph idx="1" type="body"/>
          </p:nvPr>
        </p:nvSpPr>
        <p:spPr>
          <a:xfrm>
            <a:off x="1277050" y="4720521"/>
            <a:ext cx="34909200" cy="13993500"/>
          </a:xfrm>
          <a:prstGeom prst="rect">
            <a:avLst/>
          </a:prstGeom>
        </p:spPr>
        <p:txBody>
          <a:bodyPr anchorCtr="0" anchor="t" bIns="374550" lIns="374550" spcFirstLastPara="1" rIns="374550" wrap="square" tIns="374550">
            <a:normAutofit/>
          </a:bodyPr>
          <a:lstStyle>
            <a:lvl1pPr indent="-698500" lvl="0" marL="457200">
              <a:spcBef>
                <a:spcPts val="0"/>
              </a:spcBef>
              <a:spcAft>
                <a:spcPts val="0"/>
              </a:spcAft>
              <a:buSzPts val="7400"/>
              <a:buChar char="●"/>
              <a:defRPr/>
            </a:lvl1pPr>
            <a:lvl2pPr indent="-590550" lvl="1" marL="914400">
              <a:spcBef>
                <a:spcPts val="0"/>
              </a:spcBef>
              <a:spcAft>
                <a:spcPts val="0"/>
              </a:spcAft>
              <a:buSzPts val="5700"/>
              <a:buChar char="○"/>
              <a:defRPr/>
            </a:lvl2pPr>
            <a:lvl3pPr indent="-590550" lvl="2" marL="1371600">
              <a:spcBef>
                <a:spcPts val="0"/>
              </a:spcBef>
              <a:spcAft>
                <a:spcPts val="0"/>
              </a:spcAft>
              <a:buSzPts val="5700"/>
              <a:buChar char="■"/>
              <a:defRPr/>
            </a:lvl3pPr>
            <a:lvl4pPr indent="-590550" lvl="3" marL="1828800">
              <a:spcBef>
                <a:spcPts val="0"/>
              </a:spcBef>
              <a:spcAft>
                <a:spcPts val="0"/>
              </a:spcAft>
              <a:buSzPts val="5700"/>
              <a:buChar char="●"/>
              <a:defRPr/>
            </a:lvl4pPr>
            <a:lvl5pPr indent="-590550" lvl="4" marL="2286000">
              <a:spcBef>
                <a:spcPts val="0"/>
              </a:spcBef>
              <a:spcAft>
                <a:spcPts val="0"/>
              </a:spcAft>
              <a:buSzPts val="5700"/>
              <a:buChar char="○"/>
              <a:defRPr/>
            </a:lvl5pPr>
            <a:lvl6pPr indent="-590550" lvl="5" marL="2743200">
              <a:spcBef>
                <a:spcPts val="0"/>
              </a:spcBef>
              <a:spcAft>
                <a:spcPts val="0"/>
              </a:spcAft>
              <a:buSzPts val="5700"/>
              <a:buChar char="■"/>
              <a:defRPr/>
            </a:lvl6pPr>
            <a:lvl7pPr indent="-590550" lvl="6" marL="3200400">
              <a:spcBef>
                <a:spcPts val="0"/>
              </a:spcBef>
              <a:spcAft>
                <a:spcPts val="0"/>
              </a:spcAft>
              <a:buSzPts val="5700"/>
              <a:buChar char="●"/>
              <a:defRPr/>
            </a:lvl7pPr>
            <a:lvl8pPr indent="-590550" lvl="7" marL="3657600">
              <a:spcBef>
                <a:spcPts val="0"/>
              </a:spcBef>
              <a:spcAft>
                <a:spcPts val="0"/>
              </a:spcAft>
              <a:buSzPts val="5700"/>
              <a:buChar char="○"/>
              <a:defRPr/>
            </a:lvl8pPr>
            <a:lvl9pPr indent="-590550" lvl="8" marL="4114800">
              <a:spcBef>
                <a:spcPts val="0"/>
              </a:spcBef>
              <a:spcAft>
                <a:spcPts val="0"/>
              </a:spcAft>
              <a:buSzPts val="5700"/>
              <a:buChar char="■"/>
              <a:defRPr/>
            </a:lvl9pPr>
          </a:lstStyle>
          <a:p/>
        </p:txBody>
      </p:sp>
      <p:sp>
        <p:nvSpPr>
          <p:cNvPr id="23" name="Google Shape;23;gc90765f38b_0_595"/>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gc90765f38b_0_599"/>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26" name="Google Shape;26;gc90765f38b_0_599"/>
          <p:cNvSpPr txBox="1"/>
          <p:nvPr>
            <p:ph idx="1" type="body"/>
          </p:nvPr>
        </p:nvSpPr>
        <p:spPr>
          <a:xfrm>
            <a:off x="1277050" y="4720521"/>
            <a:ext cx="16387800" cy="13993500"/>
          </a:xfrm>
          <a:prstGeom prst="rect">
            <a:avLst/>
          </a:prstGeom>
        </p:spPr>
        <p:txBody>
          <a:bodyPr anchorCtr="0" anchor="t" bIns="374550" lIns="374550" spcFirstLastPara="1" rIns="374550" wrap="square" tIns="374550">
            <a:normAutofit/>
          </a:bodyPr>
          <a:lstStyle>
            <a:lvl1pPr indent="-590550" lvl="0" marL="457200">
              <a:spcBef>
                <a:spcPts val="0"/>
              </a:spcBef>
              <a:spcAft>
                <a:spcPts val="0"/>
              </a:spcAft>
              <a:buSzPts val="5700"/>
              <a:buChar char="●"/>
              <a:defRPr sz="57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27" name="Google Shape;27;gc90765f38b_0_599"/>
          <p:cNvSpPr txBox="1"/>
          <p:nvPr>
            <p:ph idx="2" type="body"/>
          </p:nvPr>
        </p:nvSpPr>
        <p:spPr>
          <a:xfrm>
            <a:off x="19798571" y="4720521"/>
            <a:ext cx="16387800" cy="13993500"/>
          </a:xfrm>
          <a:prstGeom prst="rect">
            <a:avLst/>
          </a:prstGeom>
        </p:spPr>
        <p:txBody>
          <a:bodyPr anchorCtr="0" anchor="t" bIns="374550" lIns="374550" spcFirstLastPara="1" rIns="374550" wrap="square" tIns="374550">
            <a:normAutofit/>
          </a:bodyPr>
          <a:lstStyle>
            <a:lvl1pPr indent="-590550" lvl="0" marL="457200">
              <a:spcBef>
                <a:spcPts val="0"/>
              </a:spcBef>
              <a:spcAft>
                <a:spcPts val="0"/>
              </a:spcAft>
              <a:buSzPts val="5700"/>
              <a:buChar char="●"/>
              <a:defRPr sz="57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28" name="Google Shape;28;gc90765f38b_0_599"/>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gc90765f38b_0_604"/>
          <p:cNvSpPr txBox="1"/>
          <p:nvPr>
            <p:ph type="title"/>
          </p:nvPr>
        </p:nvSpPr>
        <p:spPr>
          <a:xfrm>
            <a:off x="1277050" y="1822816"/>
            <a:ext cx="34909200" cy="2345700"/>
          </a:xfrm>
          <a:prstGeom prst="rect">
            <a:avLst/>
          </a:prstGeom>
        </p:spPr>
        <p:txBody>
          <a:bodyPr anchorCtr="0" anchor="t" bIns="374550" lIns="374550" spcFirstLastPara="1" rIns="374550" wrap="square" tIns="37455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p:txBody>
      </p:sp>
      <p:sp>
        <p:nvSpPr>
          <p:cNvPr id="31" name="Google Shape;31;gc90765f38b_0_604"/>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gc90765f38b_0_607"/>
          <p:cNvSpPr txBox="1"/>
          <p:nvPr>
            <p:ph type="title"/>
          </p:nvPr>
        </p:nvSpPr>
        <p:spPr>
          <a:xfrm>
            <a:off x="1277050" y="2275729"/>
            <a:ext cx="11504400" cy="3095400"/>
          </a:xfrm>
          <a:prstGeom prst="rect">
            <a:avLst/>
          </a:prstGeom>
        </p:spPr>
        <p:txBody>
          <a:bodyPr anchorCtr="0" anchor="b" bIns="374550" lIns="374550" spcFirstLastPara="1" rIns="374550" wrap="square" tIns="374550">
            <a:normAutofit/>
          </a:bodyPr>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p:txBody>
      </p:sp>
      <p:sp>
        <p:nvSpPr>
          <p:cNvPr id="34" name="Google Shape;34;gc90765f38b_0_607"/>
          <p:cNvSpPr txBox="1"/>
          <p:nvPr>
            <p:ph idx="1" type="body"/>
          </p:nvPr>
        </p:nvSpPr>
        <p:spPr>
          <a:xfrm>
            <a:off x="1277050" y="5691781"/>
            <a:ext cx="11504400" cy="13022700"/>
          </a:xfrm>
          <a:prstGeom prst="rect">
            <a:avLst/>
          </a:prstGeom>
        </p:spPr>
        <p:txBody>
          <a:bodyPr anchorCtr="0" anchor="t" bIns="374550" lIns="374550" spcFirstLastPara="1" rIns="374550" wrap="square" tIns="374550">
            <a:normAutofit/>
          </a:bodyPr>
          <a:lstStyle>
            <a:lvl1pPr indent="-539750" lvl="0" marL="457200">
              <a:spcBef>
                <a:spcPts val="0"/>
              </a:spcBef>
              <a:spcAft>
                <a:spcPts val="0"/>
              </a:spcAft>
              <a:buSzPts val="4900"/>
              <a:buChar char="●"/>
              <a:defRPr sz="4900"/>
            </a:lvl1pPr>
            <a:lvl2pPr indent="-539750" lvl="1" marL="914400">
              <a:spcBef>
                <a:spcPts val="0"/>
              </a:spcBef>
              <a:spcAft>
                <a:spcPts val="0"/>
              </a:spcAft>
              <a:buSzPts val="4900"/>
              <a:buChar char="○"/>
              <a:defRPr sz="4900"/>
            </a:lvl2pPr>
            <a:lvl3pPr indent="-539750" lvl="2" marL="1371600">
              <a:spcBef>
                <a:spcPts val="0"/>
              </a:spcBef>
              <a:spcAft>
                <a:spcPts val="0"/>
              </a:spcAft>
              <a:buSzPts val="4900"/>
              <a:buChar char="■"/>
              <a:defRPr sz="4900"/>
            </a:lvl3pPr>
            <a:lvl4pPr indent="-539750" lvl="3" marL="1828800">
              <a:spcBef>
                <a:spcPts val="0"/>
              </a:spcBef>
              <a:spcAft>
                <a:spcPts val="0"/>
              </a:spcAft>
              <a:buSzPts val="4900"/>
              <a:buChar char="●"/>
              <a:defRPr sz="4900"/>
            </a:lvl4pPr>
            <a:lvl5pPr indent="-539750" lvl="4" marL="2286000">
              <a:spcBef>
                <a:spcPts val="0"/>
              </a:spcBef>
              <a:spcAft>
                <a:spcPts val="0"/>
              </a:spcAft>
              <a:buSzPts val="4900"/>
              <a:buChar char="○"/>
              <a:defRPr sz="4900"/>
            </a:lvl5pPr>
            <a:lvl6pPr indent="-539750" lvl="5" marL="2743200">
              <a:spcBef>
                <a:spcPts val="0"/>
              </a:spcBef>
              <a:spcAft>
                <a:spcPts val="0"/>
              </a:spcAft>
              <a:buSzPts val="4900"/>
              <a:buChar char="■"/>
              <a:defRPr sz="4900"/>
            </a:lvl6pPr>
            <a:lvl7pPr indent="-539750" lvl="6" marL="3200400">
              <a:spcBef>
                <a:spcPts val="0"/>
              </a:spcBef>
              <a:spcAft>
                <a:spcPts val="0"/>
              </a:spcAft>
              <a:buSzPts val="4900"/>
              <a:buChar char="●"/>
              <a:defRPr sz="4900"/>
            </a:lvl7pPr>
            <a:lvl8pPr indent="-539750" lvl="7" marL="3657600">
              <a:spcBef>
                <a:spcPts val="0"/>
              </a:spcBef>
              <a:spcAft>
                <a:spcPts val="0"/>
              </a:spcAft>
              <a:buSzPts val="4900"/>
              <a:buChar char="○"/>
              <a:defRPr sz="4900"/>
            </a:lvl8pPr>
            <a:lvl9pPr indent="-539750" lvl="8" marL="4114800">
              <a:spcBef>
                <a:spcPts val="0"/>
              </a:spcBef>
              <a:spcAft>
                <a:spcPts val="0"/>
              </a:spcAft>
              <a:buSzPts val="4900"/>
              <a:buChar char="■"/>
              <a:defRPr sz="4900"/>
            </a:lvl9pPr>
          </a:lstStyle>
          <a:p/>
        </p:txBody>
      </p:sp>
      <p:sp>
        <p:nvSpPr>
          <p:cNvPr id="35" name="Google Shape;35;gc90765f38b_0_607"/>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gc90765f38b_0_611"/>
          <p:cNvSpPr txBox="1"/>
          <p:nvPr>
            <p:ph type="title"/>
          </p:nvPr>
        </p:nvSpPr>
        <p:spPr>
          <a:xfrm>
            <a:off x="2008577" y="1843808"/>
            <a:ext cx="26089200" cy="16755900"/>
          </a:xfrm>
          <a:prstGeom prst="rect">
            <a:avLst/>
          </a:prstGeom>
        </p:spPr>
        <p:txBody>
          <a:bodyPr anchorCtr="0" anchor="ctr" bIns="374550" lIns="374550" spcFirstLastPara="1" rIns="374550" wrap="square" tIns="374550">
            <a:normAutofit/>
          </a:bodyPr>
          <a:lstStyle>
            <a:lvl1pPr lvl="0">
              <a:spcBef>
                <a:spcPts val="0"/>
              </a:spcBef>
              <a:spcAft>
                <a:spcPts val="0"/>
              </a:spcAft>
              <a:buSzPts val="19700"/>
              <a:buNone/>
              <a:defRPr sz="19700"/>
            </a:lvl1pPr>
            <a:lvl2pPr lvl="1">
              <a:spcBef>
                <a:spcPts val="0"/>
              </a:spcBef>
              <a:spcAft>
                <a:spcPts val="0"/>
              </a:spcAft>
              <a:buSzPts val="19700"/>
              <a:buNone/>
              <a:defRPr sz="19700"/>
            </a:lvl2pPr>
            <a:lvl3pPr lvl="2">
              <a:spcBef>
                <a:spcPts val="0"/>
              </a:spcBef>
              <a:spcAft>
                <a:spcPts val="0"/>
              </a:spcAft>
              <a:buSzPts val="19700"/>
              <a:buNone/>
              <a:defRPr sz="19700"/>
            </a:lvl3pPr>
            <a:lvl4pPr lvl="3">
              <a:spcBef>
                <a:spcPts val="0"/>
              </a:spcBef>
              <a:spcAft>
                <a:spcPts val="0"/>
              </a:spcAft>
              <a:buSzPts val="19700"/>
              <a:buNone/>
              <a:defRPr sz="19700"/>
            </a:lvl4pPr>
            <a:lvl5pPr lvl="4">
              <a:spcBef>
                <a:spcPts val="0"/>
              </a:spcBef>
              <a:spcAft>
                <a:spcPts val="0"/>
              </a:spcAft>
              <a:buSzPts val="19700"/>
              <a:buNone/>
              <a:defRPr sz="19700"/>
            </a:lvl5pPr>
            <a:lvl6pPr lvl="5">
              <a:spcBef>
                <a:spcPts val="0"/>
              </a:spcBef>
              <a:spcAft>
                <a:spcPts val="0"/>
              </a:spcAft>
              <a:buSzPts val="19700"/>
              <a:buNone/>
              <a:defRPr sz="19700"/>
            </a:lvl6pPr>
            <a:lvl7pPr lvl="6">
              <a:spcBef>
                <a:spcPts val="0"/>
              </a:spcBef>
              <a:spcAft>
                <a:spcPts val="0"/>
              </a:spcAft>
              <a:buSzPts val="19700"/>
              <a:buNone/>
              <a:defRPr sz="19700"/>
            </a:lvl7pPr>
            <a:lvl8pPr lvl="7">
              <a:spcBef>
                <a:spcPts val="0"/>
              </a:spcBef>
              <a:spcAft>
                <a:spcPts val="0"/>
              </a:spcAft>
              <a:buSzPts val="19700"/>
              <a:buNone/>
              <a:defRPr sz="19700"/>
            </a:lvl8pPr>
            <a:lvl9pPr lvl="8">
              <a:spcBef>
                <a:spcPts val="0"/>
              </a:spcBef>
              <a:spcAft>
                <a:spcPts val="0"/>
              </a:spcAft>
              <a:buSzPts val="19700"/>
              <a:buNone/>
              <a:defRPr sz="19700"/>
            </a:lvl9pPr>
          </a:lstStyle>
          <a:p/>
        </p:txBody>
      </p:sp>
      <p:sp>
        <p:nvSpPr>
          <p:cNvPr id="38" name="Google Shape;38;gc90765f38b_0_611"/>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gc90765f38b_0_614"/>
          <p:cNvSpPr/>
          <p:nvPr/>
        </p:nvSpPr>
        <p:spPr>
          <a:xfrm>
            <a:off x="18731700" y="-512"/>
            <a:ext cx="18731700" cy="21067800"/>
          </a:xfrm>
          <a:prstGeom prst="rect">
            <a:avLst/>
          </a:prstGeom>
          <a:solidFill>
            <a:schemeClr val="lt2"/>
          </a:solidFill>
          <a:ln>
            <a:noFill/>
          </a:ln>
        </p:spPr>
        <p:txBody>
          <a:bodyPr anchorCtr="0" anchor="ctr" bIns="374550" lIns="374550" spcFirstLastPara="1" rIns="374550" wrap="square" tIns="374550">
            <a:noAutofit/>
          </a:bodyPr>
          <a:lstStyle/>
          <a:p>
            <a:pPr indent="0" lvl="0" marL="0" rtl="0" algn="l">
              <a:spcBef>
                <a:spcPts val="0"/>
              </a:spcBef>
              <a:spcAft>
                <a:spcPts val="0"/>
              </a:spcAft>
              <a:buNone/>
            </a:pPr>
            <a:r>
              <a:t/>
            </a:r>
            <a:endParaRPr/>
          </a:p>
        </p:txBody>
      </p:sp>
      <p:sp>
        <p:nvSpPr>
          <p:cNvPr id="41" name="Google Shape;41;gc90765f38b_0_614"/>
          <p:cNvSpPr txBox="1"/>
          <p:nvPr>
            <p:ph type="title"/>
          </p:nvPr>
        </p:nvSpPr>
        <p:spPr>
          <a:xfrm>
            <a:off x="1087766" y="5051067"/>
            <a:ext cx="16573500" cy="6071400"/>
          </a:xfrm>
          <a:prstGeom prst="rect">
            <a:avLst/>
          </a:prstGeom>
        </p:spPr>
        <p:txBody>
          <a:bodyPr anchorCtr="0" anchor="b" bIns="374550" lIns="374550" spcFirstLastPara="1" rIns="374550" wrap="square" tIns="374550">
            <a:normAutofit/>
          </a:bodyPr>
          <a:lstStyle>
            <a:lvl1pPr lvl="0" algn="ctr">
              <a:spcBef>
                <a:spcPts val="0"/>
              </a:spcBef>
              <a:spcAft>
                <a:spcPts val="0"/>
              </a:spcAft>
              <a:buSzPts val="17200"/>
              <a:buNone/>
              <a:defRPr sz="17200"/>
            </a:lvl1pPr>
            <a:lvl2pPr lvl="1" algn="ctr">
              <a:spcBef>
                <a:spcPts val="0"/>
              </a:spcBef>
              <a:spcAft>
                <a:spcPts val="0"/>
              </a:spcAft>
              <a:buSzPts val="17200"/>
              <a:buNone/>
              <a:defRPr sz="17200"/>
            </a:lvl2pPr>
            <a:lvl3pPr lvl="2" algn="ctr">
              <a:spcBef>
                <a:spcPts val="0"/>
              </a:spcBef>
              <a:spcAft>
                <a:spcPts val="0"/>
              </a:spcAft>
              <a:buSzPts val="17200"/>
              <a:buNone/>
              <a:defRPr sz="17200"/>
            </a:lvl3pPr>
            <a:lvl4pPr lvl="3" algn="ctr">
              <a:spcBef>
                <a:spcPts val="0"/>
              </a:spcBef>
              <a:spcAft>
                <a:spcPts val="0"/>
              </a:spcAft>
              <a:buSzPts val="17200"/>
              <a:buNone/>
              <a:defRPr sz="17200"/>
            </a:lvl4pPr>
            <a:lvl5pPr lvl="4" algn="ctr">
              <a:spcBef>
                <a:spcPts val="0"/>
              </a:spcBef>
              <a:spcAft>
                <a:spcPts val="0"/>
              </a:spcAft>
              <a:buSzPts val="17200"/>
              <a:buNone/>
              <a:defRPr sz="17200"/>
            </a:lvl5pPr>
            <a:lvl6pPr lvl="5" algn="ctr">
              <a:spcBef>
                <a:spcPts val="0"/>
              </a:spcBef>
              <a:spcAft>
                <a:spcPts val="0"/>
              </a:spcAft>
              <a:buSzPts val="17200"/>
              <a:buNone/>
              <a:defRPr sz="17200"/>
            </a:lvl6pPr>
            <a:lvl7pPr lvl="6" algn="ctr">
              <a:spcBef>
                <a:spcPts val="0"/>
              </a:spcBef>
              <a:spcAft>
                <a:spcPts val="0"/>
              </a:spcAft>
              <a:buSzPts val="17200"/>
              <a:buNone/>
              <a:defRPr sz="17200"/>
            </a:lvl7pPr>
            <a:lvl8pPr lvl="7" algn="ctr">
              <a:spcBef>
                <a:spcPts val="0"/>
              </a:spcBef>
              <a:spcAft>
                <a:spcPts val="0"/>
              </a:spcAft>
              <a:buSzPts val="17200"/>
              <a:buNone/>
              <a:defRPr sz="17200"/>
            </a:lvl8pPr>
            <a:lvl9pPr lvl="8" algn="ctr">
              <a:spcBef>
                <a:spcPts val="0"/>
              </a:spcBef>
              <a:spcAft>
                <a:spcPts val="0"/>
              </a:spcAft>
              <a:buSzPts val="17200"/>
              <a:buNone/>
              <a:defRPr sz="17200"/>
            </a:lvl9pPr>
          </a:lstStyle>
          <a:p/>
        </p:txBody>
      </p:sp>
      <p:sp>
        <p:nvSpPr>
          <p:cNvPr id="42" name="Google Shape;42;gc90765f38b_0_614"/>
          <p:cNvSpPr txBox="1"/>
          <p:nvPr>
            <p:ph idx="1" type="subTitle"/>
          </p:nvPr>
        </p:nvSpPr>
        <p:spPr>
          <a:xfrm>
            <a:off x="1087766" y="11481354"/>
            <a:ext cx="16573500" cy="5058900"/>
          </a:xfrm>
          <a:prstGeom prst="rect">
            <a:avLst/>
          </a:prstGeom>
        </p:spPr>
        <p:txBody>
          <a:bodyPr anchorCtr="0" anchor="t" bIns="374550" lIns="374550" spcFirstLastPara="1" rIns="374550" wrap="square" tIns="374550">
            <a:normAutofit/>
          </a:bodyPr>
          <a:lstStyle>
            <a:lvl1pPr lvl="0" algn="ctr">
              <a:lnSpc>
                <a:spcPct val="100000"/>
              </a:lnSpc>
              <a:spcBef>
                <a:spcPts val="0"/>
              </a:spcBef>
              <a:spcAft>
                <a:spcPts val="0"/>
              </a:spcAft>
              <a:buSzPts val="8600"/>
              <a:buNone/>
              <a:defRPr sz="8600"/>
            </a:lvl1pPr>
            <a:lvl2pPr lvl="1" algn="ctr">
              <a:lnSpc>
                <a:spcPct val="100000"/>
              </a:lnSpc>
              <a:spcBef>
                <a:spcPts val="0"/>
              </a:spcBef>
              <a:spcAft>
                <a:spcPts val="0"/>
              </a:spcAft>
              <a:buSzPts val="8600"/>
              <a:buNone/>
              <a:defRPr sz="8600"/>
            </a:lvl2pPr>
            <a:lvl3pPr lvl="2" algn="ctr">
              <a:lnSpc>
                <a:spcPct val="100000"/>
              </a:lnSpc>
              <a:spcBef>
                <a:spcPts val="0"/>
              </a:spcBef>
              <a:spcAft>
                <a:spcPts val="0"/>
              </a:spcAft>
              <a:buSzPts val="8600"/>
              <a:buNone/>
              <a:defRPr sz="8600"/>
            </a:lvl3pPr>
            <a:lvl4pPr lvl="3" algn="ctr">
              <a:lnSpc>
                <a:spcPct val="100000"/>
              </a:lnSpc>
              <a:spcBef>
                <a:spcPts val="0"/>
              </a:spcBef>
              <a:spcAft>
                <a:spcPts val="0"/>
              </a:spcAft>
              <a:buSzPts val="8600"/>
              <a:buNone/>
              <a:defRPr sz="8600"/>
            </a:lvl4pPr>
            <a:lvl5pPr lvl="4" algn="ctr">
              <a:lnSpc>
                <a:spcPct val="100000"/>
              </a:lnSpc>
              <a:spcBef>
                <a:spcPts val="0"/>
              </a:spcBef>
              <a:spcAft>
                <a:spcPts val="0"/>
              </a:spcAft>
              <a:buSzPts val="8600"/>
              <a:buNone/>
              <a:defRPr sz="8600"/>
            </a:lvl5pPr>
            <a:lvl6pPr lvl="5" algn="ctr">
              <a:lnSpc>
                <a:spcPct val="100000"/>
              </a:lnSpc>
              <a:spcBef>
                <a:spcPts val="0"/>
              </a:spcBef>
              <a:spcAft>
                <a:spcPts val="0"/>
              </a:spcAft>
              <a:buSzPts val="8600"/>
              <a:buNone/>
              <a:defRPr sz="8600"/>
            </a:lvl6pPr>
            <a:lvl7pPr lvl="6" algn="ctr">
              <a:lnSpc>
                <a:spcPct val="100000"/>
              </a:lnSpc>
              <a:spcBef>
                <a:spcPts val="0"/>
              </a:spcBef>
              <a:spcAft>
                <a:spcPts val="0"/>
              </a:spcAft>
              <a:buSzPts val="8600"/>
              <a:buNone/>
              <a:defRPr sz="8600"/>
            </a:lvl7pPr>
            <a:lvl8pPr lvl="7" algn="ctr">
              <a:lnSpc>
                <a:spcPct val="100000"/>
              </a:lnSpc>
              <a:spcBef>
                <a:spcPts val="0"/>
              </a:spcBef>
              <a:spcAft>
                <a:spcPts val="0"/>
              </a:spcAft>
              <a:buSzPts val="8600"/>
              <a:buNone/>
              <a:defRPr sz="8600"/>
            </a:lvl8pPr>
            <a:lvl9pPr lvl="8" algn="ctr">
              <a:lnSpc>
                <a:spcPct val="100000"/>
              </a:lnSpc>
              <a:spcBef>
                <a:spcPts val="0"/>
              </a:spcBef>
              <a:spcAft>
                <a:spcPts val="0"/>
              </a:spcAft>
              <a:buSzPts val="8600"/>
              <a:buNone/>
              <a:defRPr sz="8600"/>
            </a:lvl9pPr>
          </a:lstStyle>
          <a:p/>
        </p:txBody>
      </p:sp>
      <p:sp>
        <p:nvSpPr>
          <p:cNvPr id="43" name="Google Shape;43;gc90765f38b_0_614"/>
          <p:cNvSpPr txBox="1"/>
          <p:nvPr>
            <p:ph idx="2" type="body"/>
          </p:nvPr>
        </p:nvSpPr>
        <p:spPr>
          <a:xfrm>
            <a:off x="20237365" y="2965801"/>
            <a:ext cx="15720300" cy="15135000"/>
          </a:xfrm>
          <a:prstGeom prst="rect">
            <a:avLst/>
          </a:prstGeom>
        </p:spPr>
        <p:txBody>
          <a:bodyPr anchorCtr="0" anchor="ctr" bIns="374550" lIns="374550" spcFirstLastPara="1" rIns="374550" wrap="square" tIns="374550">
            <a:normAutofit/>
          </a:bodyPr>
          <a:lstStyle>
            <a:lvl1pPr indent="-698500" lvl="0" marL="457200">
              <a:spcBef>
                <a:spcPts val="0"/>
              </a:spcBef>
              <a:spcAft>
                <a:spcPts val="0"/>
              </a:spcAft>
              <a:buSzPts val="7400"/>
              <a:buChar char="●"/>
              <a:defRPr/>
            </a:lvl1pPr>
            <a:lvl2pPr indent="-590550" lvl="1" marL="914400">
              <a:spcBef>
                <a:spcPts val="0"/>
              </a:spcBef>
              <a:spcAft>
                <a:spcPts val="0"/>
              </a:spcAft>
              <a:buSzPts val="5700"/>
              <a:buChar char="○"/>
              <a:defRPr/>
            </a:lvl2pPr>
            <a:lvl3pPr indent="-590550" lvl="2" marL="1371600">
              <a:spcBef>
                <a:spcPts val="0"/>
              </a:spcBef>
              <a:spcAft>
                <a:spcPts val="0"/>
              </a:spcAft>
              <a:buSzPts val="5700"/>
              <a:buChar char="■"/>
              <a:defRPr/>
            </a:lvl3pPr>
            <a:lvl4pPr indent="-590550" lvl="3" marL="1828800">
              <a:spcBef>
                <a:spcPts val="0"/>
              </a:spcBef>
              <a:spcAft>
                <a:spcPts val="0"/>
              </a:spcAft>
              <a:buSzPts val="5700"/>
              <a:buChar char="●"/>
              <a:defRPr/>
            </a:lvl4pPr>
            <a:lvl5pPr indent="-590550" lvl="4" marL="2286000">
              <a:spcBef>
                <a:spcPts val="0"/>
              </a:spcBef>
              <a:spcAft>
                <a:spcPts val="0"/>
              </a:spcAft>
              <a:buSzPts val="5700"/>
              <a:buChar char="○"/>
              <a:defRPr/>
            </a:lvl5pPr>
            <a:lvl6pPr indent="-590550" lvl="5" marL="2743200">
              <a:spcBef>
                <a:spcPts val="0"/>
              </a:spcBef>
              <a:spcAft>
                <a:spcPts val="0"/>
              </a:spcAft>
              <a:buSzPts val="5700"/>
              <a:buChar char="■"/>
              <a:defRPr/>
            </a:lvl6pPr>
            <a:lvl7pPr indent="-590550" lvl="6" marL="3200400">
              <a:spcBef>
                <a:spcPts val="0"/>
              </a:spcBef>
              <a:spcAft>
                <a:spcPts val="0"/>
              </a:spcAft>
              <a:buSzPts val="5700"/>
              <a:buChar char="●"/>
              <a:defRPr/>
            </a:lvl7pPr>
            <a:lvl8pPr indent="-590550" lvl="7" marL="3657600">
              <a:spcBef>
                <a:spcPts val="0"/>
              </a:spcBef>
              <a:spcAft>
                <a:spcPts val="0"/>
              </a:spcAft>
              <a:buSzPts val="5700"/>
              <a:buChar char="○"/>
              <a:defRPr/>
            </a:lvl8pPr>
            <a:lvl9pPr indent="-590550" lvl="8" marL="4114800">
              <a:spcBef>
                <a:spcPts val="0"/>
              </a:spcBef>
              <a:spcAft>
                <a:spcPts val="0"/>
              </a:spcAft>
              <a:buSzPts val="5700"/>
              <a:buChar char="■"/>
              <a:defRPr/>
            </a:lvl9pPr>
          </a:lstStyle>
          <a:p/>
        </p:txBody>
      </p:sp>
      <p:sp>
        <p:nvSpPr>
          <p:cNvPr id="44" name="Google Shape;44;gc90765f38b_0_614"/>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gc90765f38b_0_620"/>
          <p:cNvSpPr txBox="1"/>
          <p:nvPr>
            <p:ph idx="1" type="body"/>
          </p:nvPr>
        </p:nvSpPr>
        <p:spPr>
          <a:xfrm>
            <a:off x="1277050" y="17328373"/>
            <a:ext cx="24577500" cy="2478600"/>
          </a:xfrm>
          <a:prstGeom prst="rect">
            <a:avLst/>
          </a:prstGeom>
        </p:spPr>
        <p:txBody>
          <a:bodyPr anchorCtr="0" anchor="ctr" bIns="374550" lIns="374550" spcFirstLastPara="1" rIns="374550" wrap="square" tIns="374550">
            <a:normAutofit/>
          </a:bodyPr>
          <a:lstStyle>
            <a:lvl1pPr indent="-228600" lvl="0" marL="457200">
              <a:lnSpc>
                <a:spcPct val="100000"/>
              </a:lnSpc>
              <a:spcBef>
                <a:spcPts val="0"/>
              </a:spcBef>
              <a:spcAft>
                <a:spcPts val="0"/>
              </a:spcAft>
              <a:buSzPts val="7400"/>
              <a:buNone/>
              <a:defRPr/>
            </a:lvl1pPr>
          </a:lstStyle>
          <a:p/>
        </p:txBody>
      </p:sp>
      <p:sp>
        <p:nvSpPr>
          <p:cNvPr id="47" name="Google Shape;47;gc90765f38b_0_620"/>
          <p:cNvSpPr txBox="1"/>
          <p:nvPr>
            <p:ph idx="12" type="sldNum"/>
          </p:nvPr>
        </p:nvSpPr>
        <p:spPr>
          <a:xfrm>
            <a:off x="34712060" y="19100467"/>
            <a:ext cx="2247900" cy="1612200"/>
          </a:xfrm>
          <a:prstGeom prst="rect">
            <a:avLst/>
          </a:prstGeom>
        </p:spPr>
        <p:txBody>
          <a:bodyPr anchorCtr="0" anchor="ctr" bIns="374550" lIns="374550" spcFirstLastPara="1" rIns="374550" wrap="square" tIns="3745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c90765f38b_0_584"/>
          <p:cNvSpPr txBox="1"/>
          <p:nvPr>
            <p:ph type="title"/>
          </p:nvPr>
        </p:nvSpPr>
        <p:spPr>
          <a:xfrm>
            <a:off x="1277050" y="1822816"/>
            <a:ext cx="34909200" cy="2345700"/>
          </a:xfrm>
          <a:prstGeom prst="rect">
            <a:avLst/>
          </a:prstGeom>
          <a:noFill/>
          <a:ln>
            <a:noFill/>
          </a:ln>
        </p:spPr>
        <p:txBody>
          <a:bodyPr anchorCtr="0" anchor="t" bIns="374550" lIns="374550" spcFirstLastPara="1" rIns="374550" wrap="square" tIns="374550">
            <a:normAutofit/>
          </a:bodyPr>
          <a:lstStyle>
            <a:lvl1pPr lvl="0">
              <a:spcBef>
                <a:spcPts val="0"/>
              </a:spcBef>
              <a:spcAft>
                <a:spcPts val="0"/>
              </a:spcAft>
              <a:buClr>
                <a:schemeClr val="dk1"/>
              </a:buClr>
              <a:buSzPts val="11500"/>
              <a:buNone/>
              <a:defRPr sz="11500">
                <a:solidFill>
                  <a:schemeClr val="dk1"/>
                </a:solidFill>
              </a:defRPr>
            </a:lvl1pPr>
            <a:lvl2pPr lvl="1">
              <a:spcBef>
                <a:spcPts val="0"/>
              </a:spcBef>
              <a:spcAft>
                <a:spcPts val="0"/>
              </a:spcAft>
              <a:buClr>
                <a:schemeClr val="dk1"/>
              </a:buClr>
              <a:buSzPts val="11500"/>
              <a:buNone/>
              <a:defRPr sz="11500">
                <a:solidFill>
                  <a:schemeClr val="dk1"/>
                </a:solidFill>
              </a:defRPr>
            </a:lvl2pPr>
            <a:lvl3pPr lvl="2">
              <a:spcBef>
                <a:spcPts val="0"/>
              </a:spcBef>
              <a:spcAft>
                <a:spcPts val="0"/>
              </a:spcAft>
              <a:buClr>
                <a:schemeClr val="dk1"/>
              </a:buClr>
              <a:buSzPts val="11500"/>
              <a:buNone/>
              <a:defRPr sz="11500">
                <a:solidFill>
                  <a:schemeClr val="dk1"/>
                </a:solidFill>
              </a:defRPr>
            </a:lvl3pPr>
            <a:lvl4pPr lvl="3">
              <a:spcBef>
                <a:spcPts val="0"/>
              </a:spcBef>
              <a:spcAft>
                <a:spcPts val="0"/>
              </a:spcAft>
              <a:buClr>
                <a:schemeClr val="dk1"/>
              </a:buClr>
              <a:buSzPts val="11500"/>
              <a:buNone/>
              <a:defRPr sz="11500">
                <a:solidFill>
                  <a:schemeClr val="dk1"/>
                </a:solidFill>
              </a:defRPr>
            </a:lvl4pPr>
            <a:lvl5pPr lvl="4">
              <a:spcBef>
                <a:spcPts val="0"/>
              </a:spcBef>
              <a:spcAft>
                <a:spcPts val="0"/>
              </a:spcAft>
              <a:buClr>
                <a:schemeClr val="dk1"/>
              </a:buClr>
              <a:buSzPts val="11500"/>
              <a:buNone/>
              <a:defRPr sz="11500">
                <a:solidFill>
                  <a:schemeClr val="dk1"/>
                </a:solidFill>
              </a:defRPr>
            </a:lvl5pPr>
            <a:lvl6pPr lvl="5">
              <a:spcBef>
                <a:spcPts val="0"/>
              </a:spcBef>
              <a:spcAft>
                <a:spcPts val="0"/>
              </a:spcAft>
              <a:buClr>
                <a:schemeClr val="dk1"/>
              </a:buClr>
              <a:buSzPts val="11500"/>
              <a:buNone/>
              <a:defRPr sz="11500">
                <a:solidFill>
                  <a:schemeClr val="dk1"/>
                </a:solidFill>
              </a:defRPr>
            </a:lvl6pPr>
            <a:lvl7pPr lvl="6">
              <a:spcBef>
                <a:spcPts val="0"/>
              </a:spcBef>
              <a:spcAft>
                <a:spcPts val="0"/>
              </a:spcAft>
              <a:buClr>
                <a:schemeClr val="dk1"/>
              </a:buClr>
              <a:buSzPts val="11500"/>
              <a:buNone/>
              <a:defRPr sz="11500">
                <a:solidFill>
                  <a:schemeClr val="dk1"/>
                </a:solidFill>
              </a:defRPr>
            </a:lvl7pPr>
            <a:lvl8pPr lvl="7">
              <a:spcBef>
                <a:spcPts val="0"/>
              </a:spcBef>
              <a:spcAft>
                <a:spcPts val="0"/>
              </a:spcAft>
              <a:buClr>
                <a:schemeClr val="dk1"/>
              </a:buClr>
              <a:buSzPts val="11500"/>
              <a:buNone/>
              <a:defRPr sz="11500">
                <a:solidFill>
                  <a:schemeClr val="dk1"/>
                </a:solidFill>
              </a:defRPr>
            </a:lvl8pPr>
            <a:lvl9pPr lvl="8">
              <a:spcBef>
                <a:spcPts val="0"/>
              </a:spcBef>
              <a:spcAft>
                <a:spcPts val="0"/>
              </a:spcAft>
              <a:buClr>
                <a:schemeClr val="dk1"/>
              </a:buClr>
              <a:buSzPts val="11500"/>
              <a:buNone/>
              <a:defRPr sz="11500">
                <a:solidFill>
                  <a:schemeClr val="dk1"/>
                </a:solidFill>
              </a:defRPr>
            </a:lvl9pPr>
          </a:lstStyle>
          <a:p/>
        </p:txBody>
      </p:sp>
      <p:sp>
        <p:nvSpPr>
          <p:cNvPr id="11" name="Google Shape;11;gc90765f38b_0_584"/>
          <p:cNvSpPr txBox="1"/>
          <p:nvPr>
            <p:ph idx="1" type="body"/>
          </p:nvPr>
        </p:nvSpPr>
        <p:spPr>
          <a:xfrm>
            <a:off x="1277050" y="4720521"/>
            <a:ext cx="34909200" cy="13993500"/>
          </a:xfrm>
          <a:prstGeom prst="rect">
            <a:avLst/>
          </a:prstGeom>
          <a:noFill/>
          <a:ln>
            <a:noFill/>
          </a:ln>
        </p:spPr>
        <p:txBody>
          <a:bodyPr anchorCtr="0" anchor="t" bIns="374550" lIns="374550" spcFirstLastPara="1" rIns="374550" wrap="square" tIns="374550">
            <a:normAutofit/>
          </a:bodyPr>
          <a:lstStyle>
            <a:lvl1pPr indent="-698500" lvl="0" marL="457200">
              <a:lnSpc>
                <a:spcPct val="115000"/>
              </a:lnSpc>
              <a:spcBef>
                <a:spcPts val="0"/>
              </a:spcBef>
              <a:spcAft>
                <a:spcPts val="0"/>
              </a:spcAft>
              <a:buClr>
                <a:schemeClr val="dk2"/>
              </a:buClr>
              <a:buSzPts val="7400"/>
              <a:buChar char="●"/>
              <a:defRPr sz="7400">
                <a:solidFill>
                  <a:schemeClr val="dk2"/>
                </a:solidFill>
              </a:defRPr>
            </a:lvl1pPr>
            <a:lvl2pPr indent="-590550" lvl="1" marL="914400">
              <a:lnSpc>
                <a:spcPct val="115000"/>
              </a:lnSpc>
              <a:spcBef>
                <a:spcPts val="0"/>
              </a:spcBef>
              <a:spcAft>
                <a:spcPts val="0"/>
              </a:spcAft>
              <a:buClr>
                <a:schemeClr val="dk2"/>
              </a:buClr>
              <a:buSzPts val="5700"/>
              <a:buChar char="○"/>
              <a:defRPr sz="5700">
                <a:solidFill>
                  <a:schemeClr val="dk2"/>
                </a:solidFill>
              </a:defRPr>
            </a:lvl2pPr>
            <a:lvl3pPr indent="-590550" lvl="2" marL="1371600">
              <a:lnSpc>
                <a:spcPct val="115000"/>
              </a:lnSpc>
              <a:spcBef>
                <a:spcPts val="0"/>
              </a:spcBef>
              <a:spcAft>
                <a:spcPts val="0"/>
              </a:spcAft>
              <a:buClr>
                <a:schemeClr val="dk2"/>
              </a:buClr>
              <a:buSzPts val="5700"/>
              <a:buChar char="■"/>
              <a:defRPr sz="5700">
                <a:solidFill>
                  <a:schemeClr val="dk2"/>
                </a:solidFill>
              </a:defRPr>
            </a:lvl3pPr>
            <a:lvl4pPr indent="-590550" lvl="3" marL="1828800">
              <a:lnSpc>
                <a:spcPct val="115000"/>
              </a:lnSpc>
              <a:spcBef>
                <a:spcPts val="0"/>
              </a:spcBef>
              <a:spcAft>
                <a:spcPts val="0"/>
              </a:spcAft>
              <a:buClr>
                <a:schemeClr val="dk2"/>
              </a:buClr>
              <a:buSzPts val="5700"/>
              <a:buChar char="●"/>
              <a:defRPr sz="5700">
                <a:solidFill>
                  <a:schemeClr val="dk2"/>
                </a:solidFill>
              </a:defRPr>
            </a:lvl4pPr>
            <a:lvl5pPr indent="-590550" lvl="4" marL="2286000">
              <a:lnSpc>
                <a:spcPct val="115000"/>
              </a:lnSpc>
              <a:spcBef>
                <a:spcPts val="0"/>
              </a:spcBef>
              <a:spcAft>
                <a:spcPts val="0"/>
              </a:spcAft>
              <a:buClr>
                <a:schemeClr val="dk2"/>
              </a:buClr>
              <a:buSzPts val="5700"/>
              <a:buChar char="○"/>
              <a:defRPr sz="5700">
                <a:solidFill>
                  <a:schemeClr val="dk2"/>
                </a:solidFill>
              </a:defRPr>
            </a:lvl5pPr>
            <a:lvl6pPr indent="-590550" lvl="5" marL="2743200">
              <a:lnSpc>
                <a:spcPct val="115000"/>
              </a:lnSpc>
              <a:spcBef>
                <a:spcPts val="0"/>
              </a:spcBef>
              <a:spcAft>
                <a:spcPts val="0"/>
              </a:spcAft>
              <a:buClr>
                <a:schemeClr val="dk2"/>
              </a:buClr>
              <a:buSzPts val="5700"/>
              <a:buChar char="■"/>
              <a:defRPr sz="5700">
                <a:solidFill>
                  <a:schemeClr val="dk2"/>
                </a:solidFill>
              </a:defRPr>
            </a:lvl6pPr>
            <a:lvl7pPr indent="-590550" lvl="6" marL="3200400">
              <a:lnSpc>
                <a:spcPct val="115000"/>
              </a:lnSpc>
              <a:spcBef>
                <a:spcPts val="0"/>
              </a:spcBef>
              <a:spcAft>
                <a:spcPts val="0"/>
              </a:spcAft>
              <a:buClr>
                <a:schemeClr val="dk2"/>
              </a:buClr>
              <a:buSzPts val="5700"/>
              <a:buChar char="●"/>
              <a:defRPr sz="5700">
                <a:solidFill>
                  <a:schemeClr val="dk2"/>
                </a:solidFill>
              </a:defRPr>
            </a:lvl7pPr>
            <a:lvl8pPr indent="-590550" lvl="7" marL="3657600">
              <a:lnSpc>
                <a:spcPct val="115000"/>
              </a:lnSpc>
              <a:spcBef>
                <a:spcPts val="0"/>
              </a:spcBef>
              <a:spcAft>
                <a:spcPts val="0"/>
              </a:spcAft>
              <a:buClr>
                <a:schemeClr val="dk2"/>
              </a:buClr>
              <a:buSzPts val="5700"/>
              <a:buChar char="○"/>
              <a:defRPr sz="5700">
                <a:solidFill>
                  <a:schemeClr val="dk2"/>
                </a:solidFill>
              </a:defRPr>
            </a:lvl8pPr>
            <a:lvl9pPr indent="-590550" lvl="8" marL="4114800">
              <a:lnSpc>
                <a:spcPct val="115000"/>
              </a:lnSpc>
              <a:spcBef>
                <a:spcPts val="0"/>
              </a:spcBef>
              <a:spcAft>
                <a:spcPts val="0"/>
              </a:spcAft>
              <a:buClr>
                <a:schemeClr val="dk2"/>
              </a:buClr>
              <a:buSzPts val="5700"/>
              <a:buChar char="■"/>
              <a:defRPr sz="5700">
                <a:solidFill>
                  <a:schemeClr val="dk2"/>
                </a:solidFill>
              </a:defRPr>
            </a:lvl9pPr>
          </a:lstStyle>
          <a:p/>
        </p:txBody>
      </p:sp>
      <p:sp>
        <p:nvSpPr>
          <p:cNvPr id="12" name="Google Shape;12;gc90765f38b_0_584"/>
          <p:cNvSpPr txBox="1"/>
          <p:nvPr>
            <p:ph idx="12" type="sldNum"/>
          </p:nvPr>
        </p:nvSpPr>
        <p:spPr>
          <a:xfrm>
            <a:off x="34712060" y="19100467"/>
            <a:ext cx="2247900" cy="1612200"/>
          </a:xfrm>
          <a:prstGeom prst="rect">
            <a:avLst/>
          </a:prstGeom>
          <a:noFill/>
          <a:ln>
            <a:noFill/>
          </a:ln>
        </p:spPr>
        <p:txBody>
          <a:bodyPr anchorCtr="0" anchor="ctr" bIns="374550" lIns="374550" spcFirstLastPara="1" rIns="374550" wrap="square" tIns="374550">
            <a:normAutofit/>
          </a:bodyPr>
          <a:lstStyle>
            <a:lvl1pPr lvl="0" algn="r">
              <a:buNone/>
              <a:defRPr sz="4100">
                <a:solidFill>
                  <a:schemeClr val="dk2"/>
                </a:solidFill>
              </a:defRPr>
            </a:lvl1pPr>
            <a:lvl2pPr lvl="1" algn="r">
              <a:buNone/>
              <a:defRPr sz="4100">
                <a:solidFill>
                  <a:schemeClr val="dk2"/>
                </a:solidFill>
              </a:defRPr>
            </a:lvl2pPr>
            <a:lvl3pPr lvl="2" algn="r">
              <a:buNone/>
              <a:defRPr sz="4100">
                <a:solidFill>
                  <a:schemeClr val="dk2"/>
                </a:solidFill>
              </a:defRPr>
            </a:lvl3pPr>
            <a:lvl4pPr lvl="3" algn="r">
              <a:buNone/>
              <a:defRPr sz="4100">
                <a:solidFill>
                  <a:schemeClr val="dk2"/>
                </a:solidFill>
              </a:defRPr>
            </a:lvl4pPr>
            <a:lvl5pPr lvl="4" algn="r">
              <a:buNone/>
              <a:defRPr sz="4100">
                <a:solidFill>
                  <a:schemeClr val="dk2"/>
                </a:solidFill>
              </a:defRPr>
            </a:lvl5pPr>
            <a:lvl6pPr lvl="5" algn="r">
              <a:buNone/>
              <a:defRPr sz="4100">
                <a:solidFill>
                  <a:schemeClr val="dk2"/>
                </a:solidFill>
              </a:defRPr>
            </a:lvl6pPr>
            <a:lvl7pPr lvl="6" algn="r">
              <a:buNone/>
              <a:defRPr sz="4100">
                <a:solidFill>
                  <a:schemeClr val="dk2"/>
                </a:solidFill>
              </a:defRPr>
            </a:lvl7pPr>
            <a:lvl8pPr lvl="7" algn="r">
              <a:buNone/>
              <a:defRPr sz="4100">
                <a:solidFill>
                  <a:schemeClr val="dk2"/>
                </a:solidFill>
              </a:defRPr>
            </a:lvl8pPr>
            <a:lvl9pPr lvl="8" algn="r">
              <a:buNone/>
              <a:defRPr sz="41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4" name="Shape 64"/>
        <p:cNvGrpSpPr/>
        <p:nvPr/>
      </p:nvGrpSpPr>
      <p:grpSpPr>
        <a:xfrm>
          <a:off x="0" y="0"/>
          <a:ext cx="0" cy="0"/>
          <a:chOff x="0" y="0"/>
          <a:chExt cx="0" cy="0"/>
        </a:xfrm>
      </p:grpSpPr>
      <p:sp>
        <p:nvSpPr>
          <p:cNvPr id="65" name="Google Shape;65;p14"/>
          <p:cNvSpPr txBox="1"/>
          <p:nvPr/>
        </p:nvSpPr>
        <p:spPr>
          <a:xfrm>
            <a:off x="682775" y="5122550"/>
            <a:ext cx="17830800" cy="54120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noAutofit/>
          </a:bodyPr>
          <a:lstStyle/>
          <a:p>
            <a:pPr indent="-546100" lvl="0" marL="457200" marR="0" rtl="0" algn="l">
              <a:lnSpc>
                <a:spcPct val="100000"/>
              </a:lnSpc>
              <a:spcBef>
                <a:spcPts val="0"/>
              </a:spcBef>
              <a:spcAft>
                <a:spcPts val="0"/>
              </a:spcAft>
              <a:buSzPts val="5000"/>
              <a:buFont typeface="Calibri"/>
              <a:buChar char="-"/>
            </a:pPr>
            <a:r>
              <a:rPr lang="en-US" sz="5000">
                <a:latin typeface="Calibri"/>
                <a:ea typeface="Calibri"/>
                <a:cs typeface="Calibri"/>
                <a:sym typeface="Calibri"/>
              </a:rPr>
              <a:t>Methane production from farmed cows is a major contributor to emissions.  We decided to build a biosensor to detect methanol since it is part of the methane consumption pathway.  </a:t>
            </a:r>
            <a:endParaRPr sz="5000">
              <a:latin typeface="Calibri"/>
              <a:ea typeface="Calibri"/>
              <a:cs typeface="Calibri"/>
              <a:sym typeface="Calibri"/>
            </a:endParaRPr>
          </a:p>
          <a:p>
            <a:pPr indent="-546100" lvl="0" marL="457200" marR="0" rtl="0" algn="l">
              <a:lnSpc>
                <a:spcPct val="100000"/>
              </a:lnSpc>
              <a:spcBef>
                <a:spcPts val="0"/>
              </a:spcBef>
              <a:spcAft>
                <a:spcPts val="0"/>
              </a:spcAft>
              <a:buSzPts val="5000"/>
              <a:buFont typeface="Calibri"/>
              <a:buChar char="-"/>
            </a:pPr>
            <a:r>
              <a:rPr lang="en-US" sz="5000">
                <a:latin typeface="Calibri"/>
                <a:ea typeface="Calibri"/>
                <a:cs typeface="Calibri"/>
                <a:sym typeface="Calibri"/>
              </a:rPr>
              <a:t>Our goal was to use</a:t>
            </a:r>
            <a:r>
              <a:rPr i="1" lang="en-US" sz="5000">
                <a:latin typeface="Calibri"/>
                <a:ea typeface="Calibri"/>
                <a:cs typeface="Calibri"/>
                <a:sym typeface="Calibri"/>
              </a:rPr>
              <a:t> Escherichia coli </a:t>
            </a:r>
            <a:r>
              <a:rPr lang="en-US" sz="5000">
                <a:latin typeface="Calibri"/>
                <a:ea typeface="Calibri"/>
                <a:cs typeface="Calibri"/>
                <a:sym typeface="Calibri"/>
              </a:rPr>
              <a:t>as a chassis (which </a:t>
            </a:r>
            <a:r>
              <a:rPr lang="en-US" sz="5000">
                <a:latin typeface="Calibri"/>
                <a:ea typeface="Calibri"/>
                <a:cs typeface="Calibri"/>
                <a:sym typeface="Calibri"/>
              </a:rPr>
              <a:t>uses the lux operon to glow in the presence of methanol).</a:t>
            </a:r>
            <a:endParaRPr sz="5000">
              <a:latin typeface="Calibri"/>
              <a:ea typeface="Calibri"/>
              <a:cs typeface="Calibri"/>
              <a:sym typeface="Calibri"/>
            </a:endParaRPr>
          </a:p>
          <a:p>
            <a:pPr indent="-546100" lvl="0" marL="457200" marR="0" rtl="0" algn="l">
              <a:lnSpc>
                <a:spcPct val="100000"/>
              </a:lnSpc>
              <a:spcBef>
                <a:spcPts val="0"/>
              </a:spcBef>
              <a:spcAft>
                <a:spcPts val="0"/>
              </a:spcAft>
              <a:buSzPts val="5000"/>
              <a:buFont typeface="Calibri"/>
              <a:buChar char="-"/>
            </a:pPr>
            <a:r>
              <a:rPr lang="en-US" sz="5000">
                <a:latin typeface="Calibri"/>
                <a:ea typeface="Calibri"/>
                <a:cs typeface="Calibri"/>
                <a:sym typeface="Calibri"/>
              </a:rPr>
              <a:t>We used a </a:t>
            </a:r>
            <a:r>
              <a:rPr lang="en-US" sz="5000">
                <a:solidFill>
                  <a:schemeClr val="dk1"/>
                </a:solidFill>
                <a:latin typeface="Calibri"/>
                <a:ea typeface="Calibri"/>
                <a:cs typeface="Calibri"/>
                <a:sym typeface="Calibri"/>
              </a:rPr>
              <a:t>chimeric histidine kinase (CHK) to promote a </a:t>
            </a:r>
            <a:r>
              <a:rPr lang="en-US" sz="5000">
                <a:solidFill>
                  <a:schemeClr val="dk1"/>
                </a:solidFill>
                <a:latin typeface="Calibri"/>
                <a:ea typeface="Calibri"/>
                <a:cs typeface="Calibri"/>
                <a:sym typeface="Calibri"/>
              </a:rPr>
              <a:t>phosphorylation </a:t>
            </a:r>
            <a:r>
              <a:rPr lang="en-US" sz="5000">
                <a:solidFill>
                  <a:schemeClr val="dk1"/>
                </a:solidFill>
                <a:latin typeface="Calibri"/>
                <a:ea typeface="Calibri"/>
                <a:cs typeface="Calibri"/>
                <a:sym typeface="Calibri"/>
              </a:rPr>
              <a:t>cascade that induces </a:t>
            </a:r>
            <a:r>
              <a:rPr i="1" lang="en-US" sz="5000">
                <a:solidFill>
                  <a:schemeClr val="dk1"/>
                </a:solidFill>
                <a:latin typeface="Calibri"/>
                <a:ea typeface="Calibri"/>
                <a:cs typeface="Calibri"/>
                <a:sym typeface="Calibri"/>
              </a:rPr>
              <a:t>luxCDABEG </a:t>
            </a:r>
            <a:r>
              <a:rPr lang="en-US" sz="5000">
                <a:solidFill>
                  <a:schemeClr val="dk1"/>
                </a:solidFill>
                <a:latin typeface="Calibri"/>
                <a:ea typeface="Calibri"/>
                <a:cs typeface="Calibri"/>
                <a:sym typeface="Calibri"/>
              </a:rPr>
              <a:t>expression</a:t>
            </a:r>
            <a:endParaRPr sz="5000">
              <a:solidFill>
                <a:schemeClr val="dk1"/>
              </a:solidFill>
              <a:latin typeface="Calibri"/>
              <a:ea typeface="Calibri"/>
              <a:cs typeface="Calibri"/>
              <a:sym typeface="Calibri"/>
            </a:endParaRPr>
          </a:p>
          <a:p>
            <a:pPr indent="-546100" lvl="0" marL="457200" rtl="0" algn="l">
              <a:spcBef>
                <a:spcPts val="0"/>
              </a:spcBef>
              <a:spcAft>
                <a:spcPts val="0"/>
              </a:spcAft>
              <a:buClr>
                <a:schemeClr val="dk1"/>
              </a:buClr>
              <a:buSzPts val="5000"/>
              <a:buFont typeface="Calibri"/>
              <a:buChar char="-"/>
            </a:pPr>
            <a:r>
              <a:t/>
            </a:r>
            <a:endParaRPr sz="50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50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50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1" i="0" sz="4800" u="none" cap="none" strike="noStrike">
              <a:solidFill>
                <a:srgbClr val="000000"/>
              </a:solidFill>
              <a:latin typeface="Calibri"/>
              <a:ea typeface="Calibri"/>
              <a:cs typeface="Calibri"/>
              <a:sym typeface="Calibri"/>
            </a:endParaRPr>
          </a:p>
        </p:txBody>
      </p:sp>
      <p:sp>
        <p:nvSpPr>
          <p:cNvPr id="66" name="Google Shape;66;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Cow Farts: the Sequel</a:t>
            </a:r>
            <a:endParaRPr b="1" sz="7200" u="sng">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Westborough High School BioBuilders</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7200"/>
              <a:buFont typeface="Arial"/>
              <a:buNone/>
            </a:pPr>
            <a:r>
              <a:rPr lang="en-US" sz="4800">
                <a:solidFill>
                  <a:schemeClr val="lt1"/>
                </a:solidFill>
                <a:latin typeface="Calibri"/>
                <a:ea typeface="Calibri"/>
                <a:cs typeface="Calibri"/>
                <a:sym typeface="Calibri"/>
              </a:rPr>
              <a:t>Westborough High School, Westborough MA</a:t>
            </a:r>
            <a:endParaRPr b="0" i="0" sz="4800" u="none" cap="none" strike="noStrike">
              <a:solidFill>
                <a:schemeClr val="lt1"/>
              </a:solidFill>
              <a:latin typeface="Calibri"/>
              <a:ea typeface="Calibri"/>
              <a:cs typeface="Calibri"/>
              <a:sym typeface="Calibri"/>
            </a:endParaRPr>
          </a:p>
        </p:txBody>
      </p:sp>
      <p:sp>
        <p:nvSpPr>
          <p:cNvPr id="67" name="Google Shape;67;p14"/>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68" name="Google Shape;68;p14"/>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sp>
        <p:nvSpPr>
          <p:cNvPr id="69" name="Google Shape;69;p14"/>
          <p:cNvSpPr/>
          <p:nvPr/>
        </p:nvSpPr>
        <p:spPr>
          <a:xfrm>
            <a:off x="18973125" y="5118973"/>
            <a:ext cx="17830800" cy="15948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rtl="0" algn="l">
              <a:spcBef>
                <a:spcPts val="0"/>
              </a:spcBef>
              <a:spcAft>
                <a:spcPts val="0"/>
              </a:spcAft>
              <a:buNone/>
            </a:pPr>
            <a:r>
              <a:rPr lang="en-US" sz="5000">
                <a:solidFill>
                  <a:schemeClr val="dk1"/>
                </a:solidFill>
                <a:latin typeface="Calibri"/>
                <a:ea typeface="Calibri"/>
                <a:cs typeface="Calibri"/>
                <a:sym typeface="Calibri"/>
              </a:rPr>
              <a:t>Genetic Circuit Diagram -- methanol sensing leads to EnvZ activating OmpR</a:t>
            </a:r>
            <a:r>
              <a:rPr i="1" lang="en-US" sz="5000">
                <a:solidFill>
                  <a:schemeClr val="dk1"/>
                </a:solidFill>
                <a:latin typeface="Calibri"/>
                <a:ea typeface="Calibri"/>
                <a:cs typeface="Calibri"/>
                <a:sym typeface="Calibri"/>
              </a:rPr>
              <a:t> </a:t>
            </a:r>
            <a:r>
              <a:rPr lang="en-US" sz="5000">
                <a:solidFill>
                  <a:schemeClr val="dk1"/>
                </a:solidFill>
                <a:latin typeface="Calibri"/>
                <a:ea typeface="Calibri"/>
                <a:cs typeface="Calibri"/>
                <a:sym typeface="Calibri"/>
              </a:rPr>
              <a:t>inducing </a:t>
            </a:r>
            <a:r>
              <a:rPr i="1" lang="en-US" sz="5000">
                <a:solidFill>
                  <a:schemeClr val="dk1"/>
                </a:solidFill>
                <a:latin typeface="Calibri"/>
                <a:ea typeface="Calibri"/>
                <a:cs typeface="Calibri"/>
                <a:sym typeface="Calibri"/>
              </a:rPr>
              <a:t>ompC </a:t>
            </a:r>
            <a:r>
              <a:rPr lang="en-US" sz="5000">
                <a:solidFill>
                  <a:schemeClr val="dk1"/>
                </a:solidFill>
                <a:latin typeface="Calibri"/>
                <a:ea typeface="Calibri"/>
                <a:cs typeface="Calibri"/>
                <a:sym typeface="Calibri"/>
              </a:rPr>
              <a:t>promoter, turning on lux operon and </a:t>
            </a:r>
            <a:r>
              <a:rPr lang="en-US" sz="5000">
                <a:solidFill>
                  <a:schemeClr val="dk1"/>
                </a:solidFill>
                <a:latin typeface="Calibri"/>
                <a:ea typeface="Calibri"/>
                <a:cs typeface="Calibri"/>
                <a:sym typeface="Calibri"/>
              </a:rPr>
              <a:t>bioluminescence</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t/>
            </a:r>
            <a:endParaRPr sz="5000">
              <a:solidFill>
                <a:schemeClr val="dk1"/>
              </a:solidFill>
              <a:latin typeface="Calibri"/>
              <a:ea typeface="Calibri"/>
              <a:cs typeface="Calibri"/>
              <a:sym typeface="Calibri"/>
            </a:endParaRPr>
          </a:p>
          <a:p>
            <a:pPr indent="0" lvl="0" marL="0" rtl="0" algn="l">
              <a:spcBef>
                <a:spcPts val="0"/>
              </a:spcBef>
              <a:spcAft>
                <a:spcPts val="0"/>
              </a:spcAft>
              <a:buNone/>
            </a:pPr>
            <a:r>
              <a:rPr lang="en-US" sz="5000">
                <a:solidFill>
                  <a:schemeClr val="dk1"/>
                </a:solidFill>
                <a:latin typeface="Calibri"/>
                <a:ea typeface="Calibri"/>
                <a:cs typeface="Calibri"/>
                <a:sym typeface="Calibri"/>
              </a:rPr>
              <a:t>No tests or experiments have been run yet, but these are the plans:</a:t>
            </a:r>
            <a:endParaRPr sz="4800">
              <a:solidFill>
                <a:schemeClr val="dk1"/>
              </a:solidFill>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&gt; Design of a negative control where no results are expected:</a:t>
            </a:r>
            <a:endParaRPr sz="4800">
              <a:solidFill>
                <a:schemeClr val="dk1"/>
              </a:solidFill>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        (no pathway, no CHK or RR, no cascade, no bioluminescence)</a:t>
            </a:r>
            <a:endParaRPr sz="4800">
              <a:solidFill>
                <a:schemeClr val="dk1"/>
              </a:solidFill>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&gt; Design positive control to check for bioluminescence efficacy:</a:t>
            </a:r>
            <a:endParaRPr sz="4800">
              <a:solidFill>
                <a:schemeClr val="dk1"/>
              </a:solidFill>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        (always-on RR, always-on ompC, should be always-on biolum.)</a:t>
            </a:r>
            <a:endParaRPr sz="4800">
              <a:solidFill>
                <a:schemeClr val="dk1"/>
              </a:solidFill>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&gt; Physically build our plasmids to determine if our design works!</a:t>
            </a:r>
            <a:endParaRPr sz="4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         (entire pathway, CHK+RR, methanol-triggered cascade &amp; biolum.)</a:t>
            </a:r>
            <a:endParaRPr sz="5000">
              <a:solidFill>
                <a:schemeClr val="dk1"/>
              </a:solidFill>
              <a:latin typeface="Calibri"/>
              <a:ea typeface="Calibri"/>
              <a:cs typeface="Calibri"/>
              <a:sym typeface="Calibri"/>
            </a:endParaRPr>
          </a:p>
        </p:txBody>
      </p:sp>
      <p:pic>
        <p:nvPicPr>
          <p:cNvPr id="70" name="Google Shape;70;p14"/>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71" name="Google Shape;71;p14"/>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72" name="Google Shape;72;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73" name="Google Shape;73;p14"/>
          <p:cNvPicPr preferRelativeResize="0"/>
          <p:nvPr/>
        </p:nvPicPr>
        <p:blipFill>
          <a:blip r:embed="rId5">
            <a:alphaModFix/>
          </a:blip>
          <a:stretch>
            <a:fillRect/>
          </a:stretch>
        </p:blipFill>
        <p:spPr>
          <a:xfrm>
            <a:off x="7962875" y="10911775"/>
            <a:ext cx="9370310" cy="9872700"/>
          </a:xfrm>
          <a:prstGeom prst="rect">
            <a:avLst/>
          </a:prstGeom>
          <a:noFill/>
          <a:ln>
            <a:noFill/>
          </a:ln>
        </p:spPr>
      </p:pic>
      <p:pic>
        <p:nvPicPr>
          <p:cNvPr id="74" name="Google Shape;74;p14"/>
          <p:cNvPicPr preferRelativeResize="0"/>
          <p:nvPr/>
        </p:nvPicPr>
        <p:blipFill>
          <a:blip r:embed="rId6">
            <a:alphaModFix/>
          </a:blip>
          <a:stretch>
            <a:fillRect/>
          </a:stretch>
        </p:blipFill>
        <p:spPr>
          <a:xfrm>
            <a:off x="18973100" y="7383025"/>
            <a:ext cx="17566151" cy="6763919"/>
          </a:xfrm>
          <a:prstGeom prst="rect">
            <a:avLst/>
          </a:prstGeom>
          <a:noFill/>
          <a:ln>
            <a:noFill/>
          </a:ln>
        </p:spPr>
      </p:pic>
      <p:sp>
        <p:nvSpPr>
          <p:cNvPr id="75" name="Google Shape;75;p14"/>
          <p:cNvSpPr txBox="1"/>
          <p:nvPr/>
        </p:nvSpPr>
        <p:spPr>
          <a:xfrm>
            <a:off x="682775" y="14688363"/>
            <a:ext cx="6417600" cy="4032900"/>
          </a:xfrm>
          <a:prstGeom prst="rect">
            <a:avLst/>
          </a:prstGeom>
          <a:noFill/>
          <a:ln cap="flat" cmpd="sng" w="9525">
            <a:solidFill>
              <a:srgbClr val="7F7F7F"/>
            </a:solidFill>
            <a:prstDash val="solid"/>
            <a:round/>
            <a:headEnd len="sm" w="sm" type="none"/>
            <a:tailEnd len="sm" w="sm" type="none"/>
          </a:ln>
        </p:spPr>
        <p:txBody>
          <a:bodyPr anchorCtr="0" anchor="t" bIns="91425" lIns="91425" spcFirstLastPara="1" rIns="91425" wrap="square" tIns="91425">
            <a:spAutoFit/>
          </a:bodyPr>
          <a:lstStyle/>
          <a:p>
            <a:pPr indent="-546100" lvl="0" marL="457200" rtl="0" algn="l">
              <a:spcBef>
                <a:spcPts val="0"/>
              </a:spcBef>
              <a:spcAft>
                <a:spcPts val="0"/>
              </a:spcAft>
              <a:buClr>
                <a:schemeClr val="dk1"/>
              </a:buClr>
              <a:buSzPts val="5000"/>
              <a:buFont typeface="Calibri"/>
              <a:buChar char="-"/>
            </a:pPr>
            <a:r>
              <a:rPr lang="en-US" sz="5000">
                <a:solidFill>
                  <a:schemeClr val="dk1"/>
                </a:solidFill>
                <a:latin typeface="Calibri"/>
                <a:ea typeface="Calibri"/>
                <a:cs typeface="Calibri"/>
                <a:sym typeface="Calibri"/>
              </a:rPr>
              <a:t>We used Benchling to design plasmids and primers to assemble using Golden Gate cloning.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1"/>
          <p:cNvSpPr/>
          <p:nvPr/>
        </p:nvSpPr>
        <p:spPr>
          <a:xfrm>
            <a:off x="19049200" y="5207401"/>
            <a:ext cx="17830800" cy="87612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This is year 2 for us.  We had several returning members and several new members.  We operated completely virtually this year, meeting several times each month.  Our amazing mentor, Dr. Josh Atkinson, taught us how to use Benchling to design our plasmids/primers and introduced us to Golden Gate Cloning.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Our team leader, Viggy Vanchinathan set up all of the BioBuilder teams on Slack to streamline communications.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We were awarded a Westborough Education Foundation grant which funded our registration the the Project Development Studio this year.</a:t>
            </a:r>
            <a:endParaRPr sz="4800">
              <a:solidFill>
                <a:schemeClr val="dk1"/>
              </a:solidFill>
              <a:latin typeface="Calibri"/>
              <a:ea typeface="Calibri"/>
              <a:cs typeface="Calibri"/>
              <a:sym typeface="Calibri"/>
            </a:endParaRPr>
          </a:p>
        </p:txBody>
      </p:sp>
      <p:sp>
        <p:nvSpPr>
          <p:cNvPr id="82" name="Google Shape;82;p1"/>
          <p:cNvSpPr/>
          <p:nvPr/>
        </p:nvSpPr>
        <p:spPr>
          <a:xfrm>
            <a:off x="19061866" y="3602321"/>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83" name="Google Shape;83;p1"/>
          <p:cNvSpPr/>
          <p:nvPr/>
        </p:nvSpPr>
        <p:spPr>
          <a:xfrm>
            <a:off x="640490" y="3602384"/>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84" name="Google Shape;84;p1"/>
          <p:cNvSpPr/>
          <p:nvPr/>
        </p:nvSpPr>
        <p:spPr>
          <a:xfrm>
            <a:off x="19101323" y="14038420"/>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85" name="Google Shape;85;p1"/>
          <p:cNvSpPr/>
          <p:nvPr/>
        </p:nvSpPr>
        <p:spPr>
          <a:xfrm>
            <a:off x="19101325" y="15930376"/>
            <a:ext cx="17830800" cy="45123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lang="en-US" sz="3900">
                <a:solidFill>
                  <a:schemeClr val="dk1"/>
                </a:solidFill>
                <a:latin typeface="Calibri"/>
                <a:ea typeface="Calibri"/>
                <a:cs typeface="Calibri"/>
                <a:sym typeface="Calibri"/>
              </a:rPr>
              <a:t>Thank you to our mentor, </a:t>
            </a:r>
            <a:r>
              <a:rPr lang="en-US" sz="3900">
                <a:solidFill>
                  <a:schemeClr val="dk1"/>
                </a:solidFill>
                <a:latin typeface="Calibri"/>
                <a:ea typeface="Calibri"/>
                <a:cs typeface="Calibri"/>
                <a:sym typeface="Calibri"/>
              </a:rPr>
              <a:t>Dr. Josh Atkinson at the University of Southern California</a:t>
            </a:r>
            <a:endParaRPr b="0" i="0" sz="39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3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lang="en-US" sz="3900">
                <a:solidFill>
                  <a:schemeClr val="dk1"/>
                </a:solidFill>
                <a:latin typeface="Calibri"/>
                <a:ea typeface="Calibri"/>
                <a:cs typeface="Calibri"/>
                <a:sym typeface="Calibri"/>
              </a:rPr>
              <a:t>References</a:t>
            </a:r>
            <a:endParaRPr sz="3900">
              <a:solidFill>
                <a:schemeClr val="dk1"/>
              </a:solidFill>
              <a:latin typeface="Calibri"/>
              <a:ea typeface="Calibri"/>
              <a:cs typeface="Calibri"/>
              <a:sym typeface="Calibri"/>
            </a:endParaRPr>
          </a:p>
          <a:p>
            <a:pPr indent="-609600" lvl="0" marL="914400" marR="0" rtl="0" algn="l">
              <a:lnSpc>
                <a:spcPct val="100000"/>
              </a:lnSpc>
              <a:spcBef>
                <a:spcPts val="0"/>
              </a:spcBef>
              <a:spcAft>
                <a:spcPts val="0"/>
              </a:spcAft>
              <a:buClr>
                <a:schemeClr val="dk1"/>
              </a:buClr>
              <a:buSzPts val="3100"/>
              <a:buFont typeface="Calibri"/>
              <a:buAutoNum type="arabicPeriod"/>
            </a:pPr>
            <a:r>
              <a:rPr b="0" i="0" lang="en-US" sz="3900" u="none" cap="none" strike="noStrike">
                <a:solidFill>
                  <a:schemeClr val="dk1"/>
                </a:solidFill>
                <a:latin typeface="Calibri"/>
                <a:ea typeface="Calibri"/>
                <a:cs typeface="Calibri"/>
                <a:sym typeface="Calibri"/>
              </a:rPr>
              <a:t>Selvamani et al. Biotechnology and Bioprocess Engineering (2</a:t>
            </a:r>
            <a:r>
              <a:rPr lang="en-US" sz="3900">
                <a:solidFill>
                  <a:schemeClr val="dk1"/>
                </a:solidFill>
                <a:latin typeface="Calibri"/>
                <a:ea typeface="Calibri"/>
                <a:cs typeface="Calibri"/>
                <a:sym typeface="Calibri"/>
              </a:rPr>
              <a:t>017) </a:t>
            </a:r>
            <a:r>
              <a:rPr b="0" i="0" lang="en-US" sz="3900" u="none" cap="none" strike="noStrike">
                <a:solidFill>
                  <a:schemeClr val="dk1"/>
                </a:solidFill>
                <a:latin typeface="Calibri"/>
                <a:ea typeface="Calibri"/>
                <a:cs typeface="Calibri"/>
                <a:sym typeface="Calibri"/>
              </a:rPr>
              <a:t>22: 225-230</a:t>
            </a:r>
            <a:endParaRPr sz="3900">
              <a:solidFill>
                <a:schemeClr val="dk1"/>
              </a:solidFill>
              <a:latin typeface="Calibri"/>
              <a:ea typeface="Calibri"/>
              <a:cs typeface="Calibri"/>
              <a:sym typeface="Calibri"/>
            </a:endParaRPr>
          </a:p>
          <a:p>
            <a:pPr indent="-660400" lvl="0" marL="914400" marR="0" rtl="0" algn="l">
              <a:lnSpc>
                <a:spcPct val="100000"/>
              </a:lnSpc>
              <a:spcBef>
                <a:spcPts val="0"/>
              </a:spcBef>
              <a:spcAft>
                <a:spcPts val="0"/>
              </a:spcAft>
              <a:buClr>
                <a:schemeClr val="dk1"/>
              </a:buClr>
              <a:buSzPts val="3900"/>
              <a:buFont typeface="Calibri"/>
              <a:buAutoNum type="arabicPeriod"/>
            </a:pPr>
            <a:r>
              <a:rPr lang="en-US" sz="3900">
                <a:solidFill>
                  <a:schemeClr val="dk1"/>
                </a:solidFill>
                <a:latin typeface="Calibri"/>
                <a:ea typeface="Calibri"/>
                <a:cs typeface="Calibri"/>
                <a:sym typeface="Calibri"/>
              </a:rPr>
              <a:t>Foo et al. Prog Biophys Mol Biol. (2015) 118(3): 119–129.</a:t>
            </a:r>
            <a:endParaRPr sz="3900">
              <a:solidFill>
                <a:schemeClr val="dk1"/>
              </a:solidFill>
              <a:latin typeface="Calibri"/>
              <a:ea typeface="Calibri"/>
              <a:cs typeface="Calibri"/>
              <a:sym typeface="Calibri"/>
            </a:endParaRPr>
          </a:p>
          <a:p>
            <a:pPr indent="-660400" lvl="0" marL="914400" marR="0" rtl="0" algn="l">
              <a:lnSpc>
                <a:spcPct val="100000"/>
              </a:lnSpc>
              <a:spcBef>
                <a:spcPts val="0"/>
              </a:spcBef>
              <a:spcAft>
                <a:spcPts val="0"/>
              </a:spcAft>
              <a:buClr>
                <a:schemeClr val="dk1"/>
              </a:buClr>
              <a:buSzPts val="3900"/>
              <a:buFont typeface="Calibri"/>
              <a:buAutoNum type="arabicPeriod"/>
            </a:pPr>
            <a:r>
              <a:rPr lang="en-US" sz="3900">
                <a:solidFill>
                  <a:schemeClr val="dk1"/>
                </a:solidFill>
                <a:latin typeface="Calibri"/>
                <a:ea typeface="Calibri"/>
                <a:cs typeface="Calibri"/>
                <a:sym typeface="Calibri"/>
              </a:rPr>
              <a:t>Tokyo-NoKoGen - iGEM 2012</a:t>
            </a:r>
            <a:endParaRPr sz="3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3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3600">
              <a:solidFill>
                <a:schemeClr val="dk1"/>
              </a:solidFill>
              <a:latin typeface="Calibri"/>
              <a:ea typeface="Calibri"/>
              <a:cs typeface="Calibri"/>
              <a:sym typeface="Calibri"/>
            </a:endParaRPr>
          </a:p>
        </p:txBody>
      </p:sp>
      <p:sp>
        <p:nvSpPr>
          <p:cNvPr id="86" name="Google Shape;86;p1"/>
          <p:cNvSpPr/>
          <p:nvPr/>
        </p:nvSpPr>
        <p:spPr>
          <a:xfrm>
            <a:off x="626275" y="5186375"/>
            <a:ext cx="17830800" cy="32919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rPr lang="en-US" sz="4800">
                <a:solidFill>
                  <a:schemeClr val="dk1"/>
                </a:solidFill>
                <a:latin typeface="Calibri"/>
                <a:ea typeface="Calibri"/>
                <a:cs typeface="Calibri"/>
                <a:sym typeface="Calibri"/>
              </a:rPr>
              <a:t>&gt; To build plasmids pWB001, pWB002</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rPr lang="en-US" sz="4800">
                <a:solidFill>
                  <a:schemeClr val="dk1"/>
                </a:solidFill>
                <a:latin typeface="Calibri"/>
                <a:ea typeface="Calibri"/>
                <a:cs typeface="Calibri"/>
                <a:sym typeface="Calibri"/>
              </a:rPr>
              <a:t>&gt; To design and build the positive and negative control plasmids</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rPr lang="en-US" sz="4800">
                <a:solidFill>
                  <a:schemeClr val="dk1"/>
                </a:solidFill>
                <a:latin typeface="Calibri"/>
                <a:ea typeface="Calibri"/>
                <a:cs typeface="Calibri"/>
                <a:sym typeface="Calibri"/>
              </a:rPr>
              <a:t>&gt; </a:t>
            </a:r>
            <a:r>
              <a:rPr lang="en-US" sz="4800">
                <a:solidFill>
                  <a:schemeClr val="dk1"/>
                </a:solidFill>
                <a:latin typeface="Calibri"/>
                <a:ea typeface="Calibri"/>
                <a:cs typeface="Calibri"/>
                <a:sym typeface="Calibri"/>
              </a:rPr>
              <a:t>To test our Biosensor plasmid!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rPr lang="en-US" sz="4800">
                <a:solidFill>
                  <a:schemeClr val="dk1"/>
                </a:solidFill>
                <a:latin typeface="Calibri"/>
                <a:ea typeface="Calibri"/>
                <a:cs typeface="Calibri"/>
                <a:sym typeface="Calibri"/>
              </a:rPr>
              <a:t>(and redesign if necessary)</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sp>
        <p:nvSpPr>
          <p:cNvPr id="87" name="Google Shape;87;p1"/>
          <p:cNvSpPr txBox="1"/>
          <p:nvPr/>
        </p:nvSpPr>
        <p:spPr>
          <a:xfrm>
            <a:off x="41869741" y="7774703"/>
            <a:ext cx="1848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
          <p:cNvSpPr/>
          <p:nvPr/>
        </p:nvSpPr>
        <p:spPr>
          <a:xfrm>
            <a:off x="654215" y="217403"/>
            <a:ext cx="36212700" cy="31548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2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Cow Farts: the Sequel</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Westborough High School BioBuilders</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Westborough</a:t>
            </a:r>
            <a:r>
              <a:rPr b="0" i="0" lang="en-US" sz="4800" u="none" cap="none" strike="noStrike">
                <a:solidFill>
                  <a:schemeClr val="lt1"/>
                </a:solidFill>
                <a:latin typeface="Calibri"/>
                <a:ea typeface="Calibri"/>
                <a:cs typeface="Calibri"/>
                <a:sym typeface="Calibri"/>
              </a:rPr>
              <a:t> High School, Westborough MA </a:t>
            </a:r>
            <a:endParaRPr b="0" i="0" sz="4800" u="none" cap="none" strike="noStrike">
              <a:solidFill>
                <a:schemeClr val="lt1"/>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0" name="Google Shape;90;p1"/>
          <p:cNvPicPr preferRelativeResize="0"/>
          <p:nvPr/>
        </p:nvPicPr>
        <p:blipFill rotWithShape="1">
          <a:blip r:embed="rId4">
            <a:alphaModFix/>
          </a:blip>
          <a:srcRect b="34968" l="20856" r="20803" t="31835"/>
          <a:stretch/>
        </p:blipFill>
        <p:spPr>
          <a:xfrm>
            <a:off x="581714" y="153955"/>
            <a:ext cx="8677656" cy="3291840"/>
          </a:xfrm>
          <a:prstGeom prst="rect">
            <a:avLst/>
          </a:prstGeom>
          <a:noFill/>
          <a:ln>
            <a:noFill/>
          </a:ln>
        </p:spPr>
      </p:pic>
      <p:sp>
        <p:nvSpPr>
          <p:cNvPr id="91" name="Google Shape;91;p1"/>
          <p:cNvSpPr/>
          <p:nvPr/>
        </p:nvSpPr>
        <p:spPr>
          <a:xfrm>
            <a:off x="6814200" y="8638300"/>
            <a:ext cx="5982000" cy="11430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20"/>
              </a:srgbClr>
            </a:outerShdw>
          </a:effectLst>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rPr lang="en-US" sz="4800">
                <a:solidFill>
                  <a:schemeClr val="dk1"/>
                </a:solidFill>
                <a:latin typeface="Calibri"/>
                <a:ea typeface="Calibri"/>
                <a:cs typeface="Calibri"/>
                <a:sym typeface="Calibri"/>
              </a:rPr>
              <a:t>Experimental Design</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pic>
        <p:nvPicPr>
          <p:cNvPr id="92" name="Google Shape;92;p1"/>
          <p:cNvPicPr preferRelativeResize="0"/>
          <p:nvPr/>
        </p:nvPicPr>
        <p:blipFill>
          <a:blip r:embed="rId5">
            <a:alphaModFix/>
          </a:blip>
          <a:stretch>
            <a:fillRect/>
          </a:stretch>
        </p:blipFill>
        <p:spPr>
          <a:xfrm>
            <a:off x="889800" y="9941325"/>
            <a:ext cx="17830801" cy="104699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