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Lst>
  <p:sldSz cy="21067700" cx="37463400"/>
  <p:notesSz cx="6858000" cy="9144000"/>
  <p:embeddedFontLst>
    <p:embeddedFont>
      <p:font typeface="Yellowtail"/>
      <p:regular r:id="rId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636">
          <p15:clr>
            <a:srgbClr val="A4A3A4"/>
          </p15:clr>
        </p15:guide>
        <p15:guide id="2" pos="11800">
          <p15:clr>
            <a:srgbClr val="A4A3A4"/>
          </p15:clr>
        </p15:guide>
      </p15:sldGuideLst>
    </p:ext>
    <p:ext uri="http://customooxmlschemas.google.com/">
      <go:slidesCustomData xmlns:go="http://customooxmlschemas.google.com/" r:id="rId9" roundtripDataSignature="AMtx7mhRV70tQO682PEk+h+LMwgfK1Hr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636" orient="horz"/>
        <p:guide pos="1180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Yellowtail-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SzPts val="1400"/>
              <a:buNone/>
            </a:pPr>
            <a:r>
              <a:t/>
            </a:r>
            <a:endParaRPr sz="1200"/>
          </a:p>
        </p:txBody>
      </p:sp>
      <p:sp>
        <p:nvSpPr>
          <p:cNvPr id="81" name="Google Shape;81;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1873171" y="843685"/>
            <a:ext cx="33717072" cy="3511286"/>
          </a:xfrm>
          <a:prstGeom prst="rect">
            <a:avLst/>
          </a:prstGeom>
          <a:noFill/>
          <a:ln>
            <a:noFill/>
          </a:ln>
        </p:spPr>
        <p:txBody>
          <a:bodyPr anchorCtr="0" anchor="ctr" bIns="167225" lIns="334450" spcFirstLastPara="1" rIns="334450" wrap="square" tIns="167225">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body"/>
          </p:nvPr>
        </p:nvSpPr>
        <p:spPr>
          <a:xfrm>
            <a:off x="1873171" y="4915801"/>
            <a:ext cx="33717072" cy="13903718"/>
          </a:xfrm>
          <a:prstGeom prst="rect">
            <a:avLst/>
          </a:prstGeom>
          <a:noFill/>
          <a:ln>
            <a:noFill/>
          </a:ln>
        </p:spPr>
        <p:txBody>
          <a:bodyPr anchorCtr="0" anchor="t" bIns="167225" lIns="334450" spcFirstLastPara="1" rIns="334450" wrap="square" tIns="167225">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 name="Google Shape;18;p3"/>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13"/>
          <p:cNvSpPr txBox="1"/>
          <p:nvPr>
            <p:ph type="title"/>
          </p:nvPr>
        </p:nvSpPr>
        <p:spPr>
          <a:xfrm rot="5400000">
            <a:off x="100937226" y="12936894"/>
            <a:ext cx="55224718" cy="34530081"/>
          </a:xfrm>
          <a:prstGeom prst="rect">
            <a:avLst/>
          </a:prstGeom>
          <a:noFill/>
          <a:ln>
            <a:noFill/>
          </a:ln>
        </p:spPr>
        <p:txBody>
          <a:bodyPr anchorCtr="0" anchor="ctr" bIns="167225" lIns="334450" spcFirstLastPara="1" rIns="334450" wrap="square" tIns="167225">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3"/>
          <p:cNvSpPr txBox="1"/>
          <p:nvPr>
            <p:ph idx="1" type="body"/>
          </p:nvPr>
        </p:nvSpPr>
        <p:spPr>
          <a:xfrm rot="5400000">
            <a:off x="31555124" y="-21290746"/>
            <a:ext cx="55224718" cy="102985359"/>
          </a:xfrm>
          <a:prstGeom prst="rect">
            <a:avLst/>
          </a:prstGeom>
          <a:noFill/>
          <a:ln>
            <a:noFill/>
          </a:ln>
        </p:spPr>
        <p:txBody>
          <a:bodyPr anchorCtr="0" anchor="t" bIns="167225" lIns="334450" spcFirstLastPara="1" rIns="334450" wrap="square" tIns="167225">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3"/>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3"/>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5"/>
          <p:cNvSpPr txBox="1"/>
          <p:nvPr>
            <p:ph type="title"/>
          </p:nvPr>
        </p:nvSpPr>
        <p:spPr>
          <a:xfrm>
            <a:off x="2959352" y="13537958"/>
            <a:ext cx="31843901" cy="4184282"/>
          </a:xfrm>
          <a:prstGeom prst="rect">
            <a:avLst/>
          </a:prstGeom>
          <a:noFill/>
          <a:ln>
            <a:noFill/>
          </a:ln>
        </p:spPr>
        <p:txBody>
          <a:bodyPr anchorCtr="0" anchor="t" bIns="167225" lIns="334450" spcFirstLastPara="1" rIns="334450" wrap="square" tIns="167225">
            <a:normAutofit/>
          </a:bodyPr>
          <a:lstStyle>
            <a:lvl1pPr lvl="0" algn="l">
              <a:lnSpc>
                <a:spcPct val="100000"/>
              </a:lnSpc>
              <a:spcBef>
                <a:spcPts val="0"/>
              </a:spcBef>
              <a:spcAft>
                <a:spcPts val="0"/>
              </a:spcAft>
              <a:buClr>
                <a:schemeClr val="dk1"/>
              </a:buClr>
              <a:buSzPts val="14600"/>
              <a:buFont typeface="Calibri"/>
              <a:buNone/>
              <a:defRPr b="1" sz="146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
          <p:cNvSpPr txBox="1"/>
          <p:nvPr>
            <p:ph idx="1" type="body"/>
          </p:nvPr>
        </p:nvSpPr>
        <p:spPr>
          <a:xfrm>
            <a:off x="2959352" y="8929397"/>
            <a:ext cx="31843901" cy="4608561"/>
          </a:xfrm>
          <a:prstGeom prst="rect">
            <a:avLst/>
          </a:prstGeom>
          <a:noFill/>
          <a:ln>
            <a:noFill/>
          </a:ln>
        </p:spPr>
        <p:txBody>
          <a:bodyPr anchorCtr="0" anchor="b" bIns="167225" lIns="334450" spcFirstLastPara="1" rIns="334450" wrap="square" tIns="167225">
            <a:normAutofit/>
          </a:bodyPr>
          <a:lstStyle>
            <a:lvl1pPr indent="-228600" lvl="0" marL="457200" algn="l">
              <a:lnSpc>
                <a:spcPct val="100000"/>
              </a:lnSpc>
              <a:spcBef>
                <a:spcPts val="1460"/>
              </a:spcBef>
              <a:spcAft>
                <a:spcPts val="0"/>
              </a:spcAft>
              <a:buClr>
                <a:srgbClr val="888888"/>
              </a:buClr>
              <a:buSzPts val="7300"/>
              <a:buNone/>
              <a:defRPr sz="7300">
                <a:solidFill>
                  <a:srgbClr val="888888"/>
                </a:solidFill>
              </a:defRPr>
            </a:lvl1pPr>
            <a:lvl2pPr indent="-228600" lvl="1" marL="914400" algn="l">
              <a:lnSpc>
                <a:spcPct val="100000"/>
              </a:lnSpc>
              <a:spcBef>
                <a:spcPts val="1320"/>
              </a:spcBef>
              <a:spcAft>
                <a:spcPts val="0"/>
              </a:spcAft>
              <a:buClr>
                <a:srgbClr val="888888"/>
              </a:buClr>
              <a:buSzPts val="6600"/>
              <a:buNone/>
              <a:defRPr sz="6600">
                <a:solidFill>
                  <a:srgbClr val="888888"/>
                </a:solidFill>
              </a:defRPr>
            </a:lvl2pPr>
            <a:lvl3pPr indent="-228600" lvl="2" marL="1371600" algn="l">
              <a:lnSpc>
                <a:spcPct val="100000"/>
              </a:lnSpc>
              <a:spcBef>
                <a:spcPts val="1180"/>
              </a:spcBef>
              <a:spcAft>
                <a:spcPts val="0"/>
              </a:spcAft>
              <a:buClr>
                <a:srgbClr val="888888"/>
              </a:buClr>
              <a:buSzPts val="5900"/>
              <a:buNone/>
              <a:defRPr sz="5900">
                <a:solidFill>
                  <a:srgbClr val="888888"/>
                </a:solidFill>
              </a:defRPr>
            </a:lvl3pPr>
            <a:lvl4pPr indent="-228600" lvl="3" marL="1828800" algn="l">
              <a:lnSpc>
                <a:spcPct val="100000"/>
              </a:lnSpc>
              <a:spcBef>
                <a:spcPts val="1020"/>
              </a:spcBef>
              <a:spcAft>
                <a:spcPts val="0"/>
              </a:spcAft>
              <a:buClr>
                <a:srgbClr val="888888"/>
              </a:buClr>
              <a:buSzPts val="5100"/>
              <a:buNone/>
              <a:defRPr sz="5100">
                <a:solidFill>
                  <a:srgbClr val="888888"/>
                </a:solidFill>
              </a:defRPr>
            </a:lvl4pPr>
            <a:lvl5pPr indent="-228600" lvl="4" marL="2286000" algn="l">
              <a:lnSpc>
                <a:spcPct val="100000"/>
              </a:lnSpc>
              <a:spcBef>
                <a:spcPts val="1020"/>
              </a:spcBef>
              <a:spcAft>
                <a:spcPts val="0"/>
              </a:spcAft>
              <a:buClr>
                <a:srgbClr val="888888"/>
              </a:buClr>
              <a:buSzPts val="5100"/>
              <a:buNone/>
              <a:defRPr sz="5100">
                <a:solidFill>
                  <a:srgbClr val="888888"/>
                </a:solidFill>
              </a:defRPr>
            </a:lvl5pPr>
            <a:lvl6pPr indent="-228600" lvl="5" marL="2743200" algn="l">
              <a:lnSpc>
                <a:spcPct val="100000"/>
              </a:lnSpc>
              <a:spcBef>
                <a:spcPts val="1020"/>
              </a:spcBef>
              <a:spcAft>
                <a:spcPts val="0"/>
              </a:spcAft>
              <a:buClr>
                <a:srgbClr val="888888"/>
              </a:buClr>
              <a:buSzPts val="5100"/>
              <a:buNone/>
              <a:defRPr sz="5100">
                <a:solidFill>
                  <a:srgbClr val="888888"/>
                </a:solidFill>
              </a:defRPr>
            </a:lvl6pPr>
            <a:lvl7pPr indent="-228600" lvl="6" marL="3200400" algn="l">
              <a:lnSpc>
                <a:spcPct val="100000"/>
              </a:lnSpc>
              <a:spcBef>
                <a:spcPts val="1020"/>
              </a:spcBef>
              <a:spcAft>
                <a:spcPts val="0"/>
              </a:spcAft>
              <a:buClr>
                <a:srgbClr val="888888"/>
              </a:buClr>
              <a:buSzPts val="5100"/>
              <a:buNone/>
              <a:defRPr sz="5100">
                <a:solidFill>
                  <a:srgbClr val="888888"/>
                </a:solidFill>
              </a:defRPr>
            </a:lvl7pPr>
            <a:lvl8pPr indent="-228600" lvl="7" marL="3657600" algn="l">
              <a:lnSpc>
                <a:spcPct val="100000"/>
              </a:lnSpc>
              <a:spcBef>
                <a:spcPts val="1020"/>
              </a:spcBef>
              <a:spcAft>
                <a:spcPts val="0"/>
              </a:spcAft>
              <a:buClr>
                <a:srgbClr val="888888"/>
              </a:buClr>
              <a:buSzPts val="5100"/>
              <a:buNone/>
              <a:defRPr sz="5100">
                <a:solidFill>
                  <a:srgbClr val="888888"/>
                </a:solidFill>
              </a:defRPr>
            </a:lvl8pPr>
            <a:lvl9pPr indent="-228600" lvl="8" marL="4114800" algn="l">
              <a:lnSpc>
                <a:spcPct val="100000"/>
              </a:lnSpc>
              <a:spcBef>
                <a:spcPts val="1020"/>
              </a:spcBef>
              <a:spcAft>
                <a:spcPts val="0"/>
              </a:spcAft>
              <a:buClr>
                <a:srgbClr val="888888"/>
              </a:buClr>
              <a:buSzPts val="5100"/>
              <a:buNone/>
              <a:defRPr sz="5100">
                <a:solidFill>
                  <a:srgbClr val="888888"/>
                </a:solidFill>
              </a:defRPr>
            </a:lvl9pPr>
          </a:lstStyle>
          <a:p/>
        </p:txBody>
      </p:sp>
      <p:sp>
        <p:nvSpPr>
          <p:cNvPr id="24" name="Google Shape;24;p5"/>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6"/>
          <p:cNvSpPr txBox="1"/>
          <p:nvPr>
            <p:ph type="title"/>
          </p:nvPr>
        </p:nvSpPr>
        <p:spPr>
          <a:xfrm>
            <a:off x="1873171" y="843685"/>
            <a:ext cx="33717072" cy="3511286"/>
          </a:xfrm>
          <a:prstGeom prst="rect">
            <a:avLst/>
          </a:prstGeom>
          <a:noFill/>
          <a:ln>
            <a:noFill/>
          </a:ln>
        </p:spPr>
        <p:txBody>
          <a:bodyPr anchorCtr="0" anchor="ctr" bIns="167225" lIns="334450" spcFirstLastPara="1" rIns="334450" wrap="square" tIns="167225">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
          <p:cNvSpPr txBox="1"/>
          <p:nvPr>
            <p:ph idx="1" type="body"/>
          </p:nvPr>
        </p:nvSpPr>
        <p:spPr>
          <a:xfrm>
            <a:off x="7674798" y="15103406"/>
            <a:ext cx="68754473" cy="42710887"/>
          </a:xfrm>
          <a:prstGeom prst="rect">
            <a:avLst/>
          </a:prstGeom>
          <a:noFill/>
          <a:ln>
            <a:noFill/>
          </a:ln>
        </p:spPr>
        <p:txBody>
          <a:bodyPr anchorCtr="0" anchor="t" bIns="167225" lIns="334450" spcFirstLastPara="1" rIns="334450" wrap="square" tIns="167225">
            <a:normAutofit/>
          </a:bodyPr>
          <a:lstStyle>
            <a:lvl1pPr indent="-876300" lvl="0" marL="457200" algn="l">
              <a:lnSpc>
                <a:spcPct val="100000"/>
              </a:lnSpc>
              <a:spcBef>
                <a:spcPts val="2040"/>
              </a:spcBef>
              <a:spcAft>
                <a:spcPts val="0"/>
              </a:spcAft>
              <a:buClr>
                <a:schemeClr val="dk1"/>
              </a:buClr>
              <a:buSzPts val="10200"/>
              <a:buChar char="•"/>
              <a:defRPr sz="10200"/>
            </a:lvl1pPr>
            <a:lvl2pPr indent="-787400" lvl="1" marL="914400" algn="l">
              <a:lnSpc>
                <a:spcPct val="100000"/>
              </a:lnSpc>
              <a:spcBef>
                <a:spcPts val="1760"/>
              </a:spcBef>
              <a:spcAft>
                <a:spcPts val="0"/>
              </a:spcAft>
              <a:buClr>
                <a:schemeClr val="dk1"/>
              </a:buClr>
              <a:buSzPts val="8800"/>
              <a:buChar char="–"/>
              <a:defRPr sz="8800"/>
            </a:lvl2pPr>
            <a:lvl3pPr indent="-692150" lvl="2" marL="1371600" algn="l">
              <a:lnSpc>
                <a:spcPct val="100000"/>
              </a:lnSpc>
              <a:spcBef>
                <a:spcPts val="1460"/>
              </a:spcBef>
              <a:spcAft>
                <a:spcPts val="0"/>
              </a:spcAft>
              <a:buClr>
                <a:schemeClr val="dk1"/>
              </a:buClr>
              <a:buSzPts val="7300"/>
              <a:buChar char="•"/>
              <a:defRPr sz="7300"/>
            </a:lvl3pPr>
            <a:lvl4pPr indent="-647700" lvl="3" marL="1828800" algn="l">
              <a:lnSpc>
                <a:spcPct val="100000"/>
              </a:lnSpc>
              <a:spcBef>
                <a:spcPts val="1320"/>
              </a:spcBef>
              <a:spcAft>
                <a:spcPts val="0"/>
              </a:spcAft>
              <a:buClr>
                <a:schemeClr val="dk1"/>
              </a:buClr>
              <a:buSzPts val="6600"/>
              <a:buChar char="–"/>
              <a:defRPr sz="6600"/>
            </a:lvl4pPr>
            <a:lvl5pPr indent="-647700" lvl="4" marL="2286000" algn="l">
              <a:lnSpc>
                <a:spcPct val="100000"/>
              </a:lnSpc>
              <a:spcBef>
                <a:spcPts val="1320"/>
              </a:spcBef>
              <a:spcAft>
                <a:spcPts val="0"/>
              </a:spcAft>
              <a:buClr>
                <a:schemeClr val="dk1"/>
              </a:buClr>
              <a:buSzPts val="6600"/>
              <a:buChar char="»"/>
              <a:defRPr sz="6600"/>
            </a:lvl5pPr>
            <a:lvl6pPr indent="-647700" lvl="5" marL="2743200" algn="l">
              <a:lnSpc>
                <a:spcPct val="100000"/>
              </a:lnSpc>
              <a:spcBef>
                <a:spcPts val="1320"/>
              </a:spcBef>
              <a:spcAft>
                <a:spcPts val="0"/>
              </a:spcAft>
              <a:buClr>
                <a:schemeClr val="dk1"/>
              </a:buClr>
              <a:buSzPts val="6600"/>
              <a:buChar char="•"/>
              <a:defRPr sz="6600"/>
            </a:lvl6pPr>
            <a:lvl7pPr indent="-647700" lvl="6" marL="3200400" algn="l">
              <a:lnSpc>
                <a:spcPct val="100000"/>
              </a:lnSpc>
              <a:spcBef>
                <a:spcPts val="1320"/>
              </a:spcBef>
              <a:spcAft>
                <a:spcPts val="0"/>
              </a:spcAft>
              <a:buClr>
                <a:schemeClr val="dk1"/>
              </a:buClr>
              <a:buSzPts val="6600"/>
              <a:buChar char="•"/>
              <a:defRPr sz="6600"/>
            </a:lvl7pPr>
            <a:lvl8pPr indent="-647700" lvl="7" marL="3657600" algn="l">
              <a:lnSpc>
                <a:spcPct val="100000"/>
              </a:lnSpc>
              <a:spcBef>
                <a:spcPts val="1320"/>
              </a:spcBef>
              <a:spcAft>
                <a:spcPts val="0"/>
              </a:spcAft>
              <a:buClr>
                <a:schemeClr val="dk1"/>
              </a:buClr>
              <a:buSzPts val="6600"/>
              <a:buChar char="•"/>
              <a:defRPr sz="6600"/>
            </a:lvl8pPr>
            <a:lvl9pPr indent="-647700" lvl="8" marL="4114800" algn="l">
              <a:lnSpc>
                <a:spcPct val="100000"/>
              </a:lnSpc>
              <a:spcBef>
                <a:spcPts val="1320"/>
              </a:spcBef>
              <a:spcAft>
                <a:spcPts val="0"/>
              </a:spcAft>
              <a:buClr>
                <a:schemeClr val="dk1"/>
              </a:buClr>
              <a:buSzPts val="6600"/>
              <a:buChar char="•"/>
              <a:defRPr sz="6600"/>
            </a:lvl9pPr>
          </a:lstStyle>
          <a:p/>
        </p:txBody>
      </p:sp>
      <p:sp>
        <p:nvSpPr>
          <p:cNvPr id="30" name="Google Shape;30;p6"/>
          <p:cNvSpPr txBox="1"/>
          <p:nvPr>
            <p:ph idx="2" type="body"/>
          </p:nvPr>
        </p:nvSpPr>
        <p:spPr>
          <a:xfrm>
            <a:off x="77053656" y="15103406"/>
            <a:ext cx="68760973" cy="42710887"/>
          </a:xfrm>
          <a:prstGeom prst="rect">
            <a:avLst/>
          </a:prstGeom>
          <a:noFill/>
          <a:ln>
            <a:noFill/>
          </a:ln>
        </p:spPr>
        <p:txBody>
          <a:bodyPr anchorCtr="0" anchor="t" bIns="167225" lIns="334450" spcFirstLastPara="1" rIns="334450" wrap="square" tIns="167225">
            <a:normAutofit/>
          </a:bodyPr>
          <a:lstStyle>
            <a:lvl1pPr indent="-876300" lvl="0" marL="457200" algn="l">
              <a:lnSpc>
                <a:spcPct val="100000"/>
              </a:lnSpc>
              <a:spcBef>
                <a:spcPts val="2040"/>
              </a:spcBef>
              <a:spcAft>
                <a:spcPts val="0"/>
              </a:spcAft>
              <a:buClr>
                <a:schemeClr val="dk1"/>
              </a:buClr>
              <a:buSzPts val="10200"/>
              <a:buChar char="•"/>
              <a:defRPr sz="10200"/>
            </a:lvl1pPr>
            <a:lvl2pPr indent="-787400" lvl="1" marL="914400" algn="l">
              <a:lnSpc>
                <a:spcPct val="100000"/>
              </a:lnSpc>
              <a:spcBef>
                <a:spcPts val="1760"/>
              </a:spcBef>
              <a:spcAft>
                <a:spcPts val="0"/>
              </a:spcAft>
              <a:buClr>
                <a:schemeClr val="dk1"/>
              </a:buClr>
              <a:buSzPts val="8800"/>
              <a:buChar char="–"/>
              <a:defRPr sz="8800"/>
            </a:lvl2pPr>
            <a:lvl3pPr indent="-692150" lvl="2" marL="1371600" algn="l">
              <a:lnSpc>
                <a:spcPct val="100000"/>
              </a:lnSpc>
              <a:spcBef>
                <a:spcPts val="1460"/>
              </a:spcBef>
              <a:spcAft>
                <a:spcPts val="0"/>
              </a:spcAft>
              <a:buClr>
                <a:schemeClr val="dk1"/>
              </a:buClr>
              <a:buSzPts val="7300"/>
              <a:buChar char="•"/>
              <a:defRPr sz="7300"/>
            </a:lvl3pPr>
            <a:lvl4pPr indent="-647700" lvl="3" marL="1828800" algn="l">
              <a:lnSpc>
                <a:spcPct val="100000"/>
              </a:lnSpc>
              <a:spcBef>
                <a:spcPts val="1320"/>
              </a:spcBef>
              <a:spcAft>
                <a:spcPts val="0"/>
              </a:spcAft>
              <a:buClr>
                <a:schemeClr val="dk1"/>
              </a:buClr>
              <a:buSzPts val="6600"/>
              <a:buChar char="–"/>
              <a:defRPr sz="6600"/>
            </a:lvl4pPr>
            <a:lvl5pPr indent="-647700" lvl="4" marL="2286000" algn="l">
              <a:lnSpc>
                <a:spcPct val="100000"/>
              </a:lnSpc>
              <a:spcBef>
                <a:spcPts val="1320"/>
              </a:spcBef>
              <a:spcAft>
                <a:spcPts val="0"/>
              </a:spcAft>
              <a:buClr>
                <a:schemeClr val="dk1"/>
              </a:buClr>
              <a:buSzPts val="6600"/>
              <a:buChar char="»"/>
              <a:defRPr sz="6600"/>
            </a:lvl5pPr>
            <a:lvl6pPr indent="-647700" lvl="5" marL="2743200" algn="l">
              <a:lnSpc>
                <a:spcPct val="100000"/>
              </a:lnSpc>
              <a:spcBef>
                <a:spcPts val="1320"/>
              </a:spcBef>
              <a:spcAft>
                <a:spcPts val="0"/>
              </a:spcAft>
              <a:buClr>
                <a:schemeClr val="dk1"/>
              </a:buClr>
              <a:buSzPts val="6600"/>
              <a:buChar char="•"/>
              <a:defRPr sz="6600"/>
            </a:lvl6pPr>
            <a:lvl7pPr indent="-647700" lvl="6" marL="3200400" algn="l">
              <a:lnSpc>
                <a:spcPct val="100000"/>
              </a:lnSpc>
              <a:spcBef>
                <a:spcPts val="1320"/>
              </a:spcBef>
              <a:spcAft>
                <a:spcPts val="0"/>
              </a:spcAft>
              <a:buClr>
                <a:schemeClr val="dk1"/>
              </a:buClr>
              <a:buSzPts val="6600"/>
              <a:buChar char="•"/>
              <a:defRPr sz="6600"/>
            </a:lvl7pPr>
            <a:lvl8pPr indent="-647700" lvl="7" marL="3657600" algn="l">
              <a:lnSpc>
                <a:spcPct val="100000"/>
              </a:lnSpc>
              <a:spcBef>
                <a:spcPts val="1320"/>
              </a:spcBef>
              <a:spcAft>
                <a:spcPts val="0"/>
              </a:spcAft>
              <a:buClr>
                <a:schemeClr val="dk1"/>
              </a:buClr>
              <a:buSzPts val="6600"/>
              <a:buChar char="•"/>
              <a:defRPr sz="6600"/>
            </a:lvl8pPr>
            <a:lvl9pPr indent="-647700" lvl="8" marL="4114800" algn="l">
              <a:lnSpc>
                <a:spcPct val="100000"/>
              </a:lnSpc>
              <a:spcBef>
                <a:spcPts val="1320"/>
              </a:spcBef>
              <a:spcAft>
                <a:spcPts val="0"/>
              </a:spcAft>
              <a:buClr>
                <a:schemeClr val="dk1"/>
              </a:buClr>
              <a:buSzPts val="6600"/>
              <a:buChar char="•"/>
              <a:defRPr sz="6600"/>
            </a:lvl9pPr>
          </a:lstStyle>
          <a:p/>
        </p:txBody>
      </p:sp>
      <p:sp>
        <p:nvSpPr>
          <p:cNvPr id="31" name="Google Shape;31;p6"/>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7"/>
          <p:cNvSpPr txBox="1"/>
          <p:nvPr>
            <p:ph type="title"/>
          </p:nvPr>
        </p:nvSpPr>
        <p:spPr>
          <a:xfrm>
            <a:off x="1873171" y="843685"/>
            <a:ext cx="33717072" cy="3511286"/>
          </a:xfrm>
          <a:prstGeom prst="rect">
            <a:avLst/>
          </a:prstGeom>
          <a:noFill/>
          <a:ln>
            <a:noFill/>
          </a:ln>
        </p:spPr>
        <p:txBody>
          <a:bodyPr anchorCtr="0" anchor="ctr" bIns="167225" lIns="334450" spcFirstLastPara="1" rIns="334450" wrap="square" tIns="167225">
            <a:normAutofit/>
          </a:bodyPr>
          <a:lstStyle>
            <a:lvl1pPr lvl="0" algn="ctr">
              <a:lnSpc>
                <a:spcPct val="100000"/>
              </a:lnSpc>
              <a:spcBef>
                <a:spcPts val="0"/>
              </a:spcBef>
              <a:spcAft>
                <a:spcPts val="0"/>
              </a:spcAft>
              <a:buClr>
                <a:schemeClr val="dk1"/>
              </a:buClr>
              <a:buSzPts val="161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7"/>
          <p:cNvSpPr txBox="1"/>
          <p:nvPr>
            <p:ph idx="1" type="body"/>
          </p:nvPr>
        </p:nvSpPr>
        <p:spPr>
          <a:xfrm>
            <a:off x="1873171" y="4715853"/>
            <a:ext cx="16552847" cy="1965343"/>
          </a:xfrm>
          <a:prstGeom prst="rect">
            <a:avLst/>
          </a:prstGeom>
          <a:noFill/>
          <a:ln>
            <a:noFill/>
          </a:ln>
        </p:spPr>
        <p:txBody>
          <a:bodyPr anchorCtr="0" anchor="b" bIns="167225" lIns="334450" spcFirstLastPara="1" rIns="334450" wrap="square" tIns="167225">
            <a:normAutofit/>
          </a:bodyPr>
          <a:lstStyle>
            <a:lvl1pPr indent="-228600" lvl="0" marL="457200" algn="l">
              <a:lnSpc>
                <a:spcPct val="100000"/>
              </a:lnSpc>
              <a:spcBef>
                <a:spcPts val="1760"/>
              </a:spcBef>
              <a:spcAft>
                <a:spcPts val="0"/>
              </a:spcAft>
              <a:buClr>
                <a:schemeClr val="dk1"/>
              </a:buClr>
              <a:buSzPts val="8800"/>
              <a:buNone/>
              <a:defRPr b="1" sz="8800"/>
            </a:lvl1pPr>
            <a:lvl2pPr indent="-228600" lvl="1" marL="914400" algn="l">
              <a:lnSpc>
                <a:spcPct val="100000"/>
              </a:lnSpc>
              <a:spcBef>
                <a:spcPts val="1460"/>
              </a:spcBef>
              <a:spcAft>
                <a:spcPts val="0"/>
              </a:spcAft>
              <a:buClr>
                <a:schemeClr val="dk1"/>
              </a:buClr>
              <a:buSzPts val="7300"/>
              <a:buNone/>
              <a:defRPr b="1" sz="7300"/>
            </a:lvl2pPr>
            <a:lvl3pPr indent="-228600" lvl="2" marL="1371600" algn="l">
              <a:lnSpc>
                <a:spcPct val="100000"/>
              </a:lnSpc>
              <a:spcBef>
                <a:spcPts val="1320"/>
              </a:spcBef>
              <a:spcAft>
                <a:spcPts val="0"/>
              </a:spcAft>
              <a:buClr>
                <a:schemeClr val="dk1"/>
              </a:buClr>
              <a:buSzPts val="6600"/>
              <a:buNone/>
              <a:defRPr b="1" sz="6600"/>
            </a:lvl3pPr>
            <a:lvl4pPr indent="-228600" lvl="3" marL="1828800" algn="l">
              <a:lnSpc>
                <a:spcPct val="100000"/>
              </a:lnSpc>
              <a:spcBef>
                <a:spcPts val="1180"/>
              </a:spcBef>
              <a:spcAft>
                <a:spcPts val="0"/>
              </a:spcAft>
              <a:buClr>
                <a:schemeClr val="dk1"/>
              </a:buClr>
              <a:buSzPts val="5900"/>
              <a:buNone/>
              <a:defRPr b="1" sz="5900"/>
            </a:lvl4pPr>
            <a:lvl5pPr indent="-228600" lvl="4" marL="2286000" algn="l">
              <a:lnSpc>
                <a:spcPct val="100000"/>
              </a:lnSpc>
              <a:spcBef>
                <a:spcPts val="1180"/>
              </a:spcBef>
              <a:spcAft>
                <a:spcPts val="0"/>
              </a:spcAft>
              <a:buClr>
                <a:schemeClr val="dk1"/>
              </a:buClr>
              <a:buSzPts val="5900"/>
              <a:buNone/>
              <a:defRPr b="1" sz="5900"/>
            </a:lvl5pPr>
            <a:lvl6pPr indent="-228600" lvl="5" marL="2743200" algn="l">
              <a:lnSpc>
                <a:spcPct val="100000"/>
              </a:lnSpc>
              <a:spcBef>
                <a:spcPts val="1180"/>
              </a:spcBef>
              <a:spcAft>
                <a:spcPts val="0"/>
              </a:spcAft>
              <a:buClr>
                <a:schemeClr val="dk1"/>
              </a:buClr>
              <a:buSzPts val="5900"/>
              <a:buNone/>
              <a:defRPr b="1" sz="5900"/>
            </a:lvl6pPr>
            <a:lvl7pPr indent="-228600" lvl="6" marL="3200400" algn="l">
              <a:lnSpc>
                <a:spcPct val="100000"/>
              </a:lnSpc>
              <a:spcBef>
                <a:spcPts val="1180"/>
              </a:spcBef>
              <a:spcAft>
                <a:spcPts val="0"/>
              </a:spcAft>
              <a:buClr>
                <a:schemeClr val="dk1"/>
              </a:buClr>
              <a:buSzPts val="5900"/>
              <a:buNone/>
              <a:defRPr b="1" sz="5900"/>
            </a:lvl7pPr>
            <a:lvl8pPr indent="-228600" lvl="7" marL="3657600" algn="l">
              <a:lnSpc>
                <a:spcPct val="100000"/>
              </a:lnSpc>
              <a:spcBef>
                <a:spcPts val="1180"/>
              </a:spcBef>
              <a:spcAft>
                <a:spcPts val="0"/>
              </a:spcAft>
              <a:buClr>
                <a:schemeClr val="dk1"/>
              </a:buClr>
              <a:buSzPts val="5900"/>
              <a:buNone/>
              <a:defRPr b="1" sz="5900"/>
            </a:lvl8pPr>
            <a:lvl9pPr indent="-228600" lvl="8" marL="4114800" algn="l">
              <a:lnSpc>
                <a:spcPct val="100000"/>
              </a:lnSpc>
              <a:spcBef>
                <a:spcPts val="1180"/>
              </a:spcBef>
              <a:spcAft>
                <a:spcPts val="0"/>
              </a:spcAft>
              <a:buClr>
                <a:schemeClr val="dk1"/>
              </a:buClr>
              <a:buSzPts val="5900"/>
              <a:buNone/>
              <a:defRPr b="1" sz="5900"/>
            </a:lvl9pPr>
          </a:lstStyle>
          <a:p/>
        </p:txBody>
      </p:sp>
      <p:sp>
        <p:nvSpPr>
          <p:cNvPr id="37" name="Google Shape;37;p7"/>
          <p:cNvSpPr txBox="1"/>
          <p:nvPr>
            <p:ph idx="2" type="body"/>
          </p:nvPr>
        </p:nvSpPr>
        <p:spPr>
          <a:xfrm>
            <a:off x="1873171" y="6681196"/>
            <a:ext cx="16552847" cy="12138320"/>
          </a:xfrm>
          <a:prstGeom prst="rect">
            <a:avLst/>
          </a:prstGeom>
          <a:noFill/>
          <a:ln>
            <a:noFill/>
          </a:ln>
        </p:spPr>
        <p:txBody>
          <a:bodyPr anchorCtr="0" anchor="t" bIns="167225" lIns="334450" spcFirstLastPara="1" rIns="334450" wrap="square" tIns="167225">
            <a:normAutofit/>
          </a:bodyPr>
          <a:lstStyle>
            <a:lvl1pPr indent="-787400" lvl="0" marL="457200" algn="l">
              <a:lnSpc>
                <a:spcPct val="100000"/>
              </a:lnSpc>
              <a:spcBef>
                <a:spcPts val="1760"/>
              </a:spcBef>
              <a:spcAft>
                <a:spcPts val="0"/>
              </a:spcAft>
              <a:buClr>
                <a:schemeClr val="dk1"/>
              </a:buClr>
              <a:buSzPts val="8800"/>
              <a:buChar char="•"/>
              <a:defRPr sz="8800"/>
            </a:lvl1pPr>
            <a:lvl2pPr indent="-692150" lvl="1" marL="914400" algn="l">
              <a:lnSpc>
                <a:spcPct val="100000"/>
              </a:lnSpc>
              <a:spcBef>
                <a:spcPts val="1460"/>
              </a:spcBef>
              <a:spcAft>
                <a:spcPts val="0"/>
              </a:spcAft>
              <a:buClr>
                <a:schemeClr val="dk1"/>
              </a:buClr>
              <a:buSzPts val="7300"/>
              <a:buChar char="–"/>
              <a:defRPr sz="7300"/>
            </a:lvl2pPr>
            <a:lvl3pPr indent="-647700" lvl="2" marL="1371600" algn="l">
              <a:lnSpc>
                <a:spcPct val="100000"/>
              </a:lnSpc>
              <a:spcBef>
                <a:spcPts val="1320"/>
              </a:spcBef>
              <a:spcAft>
                <a:spcPts val="0"/>
              </a:spcAft>
              <a:buClr>
                <a:schemeClr val="dk1"/>
              </a:buClr>
              <a:buSzPts val="6600"/>
              <a:buChar char="•"/>
              <a:defRPr sz="6600"/>
            </a:lvl3pPr>
            <a:lvl4pPr indent="-603250" lvl="3" marL="1828800" algn="l">
              <a:lnSpc>
                <a:spcPct val="100000"/>
              </a:lnSpc>
              <a:spcBef>
                <a:spcPts val="1180"/>
              </a:spcBef>
              <a:spcAft>
                <a:spcPts val="0"/>
              </a:spcAft>
              <a:buClr>
                <a:schemeClr val="dk1"/>
              </a:buClr>
              <a:buSzPts val="5900"/>
              <a:buChar char="–"/>
              <a:defRPr sz="5900"/>
            </a:lvl4pPr>
            <a:lvl5pPr indent="-603250" lvl="4" marL="2286000" algn="l">
              <a:lnSpc>
                <a:spcPct val="100000"/>
              </a:lnSpc>
              <a:spcBef>
                <a:spcPts val="1180"/>
              </a:spcBef>
              <a:spcAft>
                <a:spcPts val="0"/>
              </a:spcAft>
              <a:buClr>
                <a:schemeClr val="dk1"/>
              </a:buClr>
              <a:buSzPts val="5900"/>
              <a:buChar char="»"/>
              <a:defRPr sz="5900"/>
            </a:lvl5pPr>
            <a:lvl6pPr indent="-603250" lvl="5" marL="2743200" algn="l">
              <a:lnSpc>
                <a:spcPct val="100000"/>
              </a:lnSpc>
              <a:spcBef>
                <a:spcPts val="1180"/>
              </a:spcBef>
              <a:spcAft>
                <a:spcPts val="0"/>
              </a:spcAft>
              <a:buClr>
                <a:schemeClr val="dk1"/>
              </a:buClr>
              <a:buSzPts val="5900"/>
              <a:buChar char="•"/>
              <a:defRPr sz="5900"/>
            </a:lvl6pPr>
            <a:lvl7pPr indent="-603250" lvl="6" marL="3200400" algn="l">
              <a:lnSpc>
                <a:spcPct val="100000"/>
              </a:lnSpc>
              <a:spcBef>
                <a:spcPts val="1180"/>
              </a:spcBef>
              <a:spcAft>
                <a:spcPts val="0"/>
              </a:spcAft>
              <a:buClr>
                <a:schemeClr val="dk1"/>
              </a:buClr>
              <a:buSzPts val="5900"/>
              <a:buChar char="•"/>
              <a:defRPr sz="5900"/>
            </a:lvl7pPr>
            <a:lvl8pPr indent="-603250" lvl="7" marL="3657600" algn="l">
              <a:lnSpc>
                <a:spcPct val="100000"/>
              </a:lnSpc>
              <a:spcBef>
                <a:spcPts val="1180"/>
              </a:spcBef>
              <a:spcAft>
                <a:spcPts val="0"/>
              </a:spcAft>
              <a:buClr>
                <a:schemeClr val="dk1"/>
              </a:buClr>
              <a:buSzPts val="5900"/>
              <a:buChar char="•"/>
              <a:defRPr sz="5900"/>
            </a:lvl8pPr>
            <a:lvl9pPr indent="-603250" lvl="8" marL="4114800" algn="l">
              <a:lnSpc>
                <a:spcPct val="100000"/>
              </a:lnSpc>
              <a:spcBef>
                <a:spcPts val="1180"/>
              </a:spcBef>
              <a:spcAft>
                <a:spcPts val="0"/>
              </a:spcAft>
              <a:buClr>
                <a:schemeClr val="dk1"/>
              </a:buClr>
              <a:buSzPts val="5900"/>
              <a:buChar char="•"/>
              <a:defRPr sz="5900"/>
            </a:lvl9pPr>
          </a:lstStyle>
          <a:p/>
        </p:txBody>
      </p:sp>
      <p:sp>
        <p:nvSpPr>
          <p:cNvPr id="38" name="Google Shape;38;p7"/>
          <p:cNvSpPr txBox="1"/>
          <p:nvPr>
            <p:ph idx="3" type="body"/>
          </p:nvPr>
        </p:nvSpPr>
        <p:spPr>
          <a:xfrm>
            <a:off x="19030895" y="4715853"/>
            <a:ext cx="16559349" cy="1965343"/>
          </a:xfrm>
          <a:prstGeom prst="rect">
            <a:avLst/>
          </a:prstGeom>
          <a:noFill/>
          <a:ln>
            <a:noFill/>
          </a:ln>
        </p:spPr>
        <p:txBody>
          <a:bodyPr anchorCtr="0" anchor="b" bIns="167225" lIns="334450" spcFirstLastPara="1" rIns="334450" wrap="square" tIns="167225">
            <a:normAutofit/>
          </a:bodyPr>
          <a:lstStyle>
            <a:lvl1pPr indent="-228600" lvl="0" marL="457200" algn="l">
              <a:lnSpc>
                <a:spcPct val="100000"/>
              </a:lnSpc>
              <a:spcBef>
                <a:spcPts val="1760"/>
              </a:spcBef>
              <a:spcAft>
                <a:spcPts val="0"/>
              </a:spcAft>
              <a:buClr>
                <a:schemeClr val="dk1"/>
              </a:buClr>
              <a:buSzPts val="8800"/>
              <a:buNone/>
              <a:defRPr b="1" sz="8800"/>
            </a:lvl1pPr>
            <a:lvl2pPr indent="-228600" lvl="1" marL="914400" algn="l">
              <a:lnSpc>
                <a:spcPct val="100000"/>
              </a:lnSpc>
              <a:spcBef>
                <a:spcPts val="1460"/>
              </a:spcBef>
              <a:spcAft>
                <a:spcPts val="0"/>
              </a:spcAft>
              <a:buClr>
                <a:schemeClr val="dk1"/>
              </a:buClr>
              <a:buSzPts val="7300"/>
              <a:buNone/>
              <a:defRPr b="1" sz="7300"/>
            </a:lvl2pPr>
            <a:lvl3pPr indent="-228600" lvl="2" marL="1371600" algn="l">
              <a:lnSpc>
                <a:spcPct val="100000"/>
              </a:lnSpc>
              <a:spcBef>
                <a:spcPts val="1320"/>
              </a:spcBef>
              <a:spcAft>
                <a:spcPts val="0"/>
              </a:spcAft>
              <a:buClr>
                <a:schemeClr val="dk1"/>
              </a:buClr>
              <a:buSzPts val="6600"/>
              <a:buNone/>
              <a:defRPr b="1" sz="6600"/>
            </a:lvl3pPr>
            <a:lvl4pPr indent="-228600" lvl="3" marL="1828800" algn="l">
              <a:lnSpc>
                <a:spcPct val="100000"/>
              </a:lnSpc>
              <a:spcBef>
                <a:spcPts val="1180"/>
              </a:spcBef>
              <a:spcAft>
                <a:spcPts val="0"/>
              </a:spcAft>
              <a:buClr>
                <a:schemeClr val="dk1"/>
              </a:buClr>
              <a:buSzPts val="5900"/>
              <a:buNone/>
              <a:defRPr b="1" sz="5900"/>
            </a:lvl4pPr>
            <a:lvl5pPr indent="-228600" lvl="4" marL="2286000" algn="l">
              <a:lnSpc>
                <a:spcPct val="100000"/>
              </a:lnSpc>
              <a:spcBef>
                <a:spcPts val="1180"/>
              </a:spcBef>
              <a:spcAft>
                <a:spcPts val="0"/>
              </a:spcAft>
              <a:buClr>
                <a:schemeClr val="dk1"/>
              </a:buClr>
              <a:buSzPts val="5900"/>
              <a:buNone/>
              <a:defRPr b="1" sz="5900"/>
            </a:lvl5pPr>
            <a:lvl6pPr indent="-228600" lvl="5" marL="2743200" algn="l">
              <a:lnSpc>
                <a:spcPct val="100000"/>
              </a:lnSpc>
              <a:spcBef>
                <a:spcPts val="1180"/>
              </a:spcBef>
              <a:spcAft>
                <a:spcPts val="0"/>
              </a:spcAft>
              <a:buClr>
                <a:schemeClr val="dk1"/>
              </a:buClr>
              <a:buSzPts val="5900"/>
              <a:buNone/>
              <a:defRPr b="1" sz="5900"/>
            </a:lvl6pPr>
            <a:lvl7pPr indent="-228600" lvl="6" marL="3200400" algn="l">
              <a:lnSpc>
                <a:spcPct val="100000"/>
              </a:lnSpc>
              <a:spcBef>
                <a:spcPts val="1180"/>
              </a:spcBef>
              <a:spcAft>
                <a:spcPts val="0"/>
              </a:spcAft>
              <a:buClr>
                <a:schemeClr val="dk1"/>
              </a:buClr>
              <a:buSzPts val="5900"/>
              <a:buNone/>
              <a:defRPr b="1" sz="5900"/>
            </a:lvl7pPr>
            <a:lvl8pPr indent="-228600" lvl="7" marL="3657600" algn="l">
              <a:lnSpc>
                <a:spcPct val="100000"/>
              </a:lnSpc>
              <a:spcBef>
                <a:spcPts val="1180"/>
              </a:spcBef>
              <a:spcAft>
                <a:spcPts val="0"/>
              </a:spcAft>
              <a:buClr>
                <a:schemeClr val="dk1"/>
              </a:buClr>
              <a:buSzPts val="5900"/>
              <a:buNone/>
              <a:defRPr b="1" sz="5900"/>
            </a:lvl8pPr>
            <a:lvl9pPr indent="-228600" lvl="8" marL="4114800" algn="l">
              <a:lnSpc>
                <a:spcPct val="100000"/>
              </a:lnSpc>
              <a:spcBef>
                <a:spcPts val="1180"/>
              </a:spcBef>
              <a:spcAft>
                <a:spcPts val="0"/>
              </a:spcAft>
              <a:buClr>
                <a:schemeClr val="dk1"/>
              </a:buClr>
              <a:buSzPts val="5900"/>
              <a:buNone/>
              <a:defRPr b="1" sz="5900"/>
            </a:lvl9pPr>
          </a:lstStyle>
          <a:p/>
        </p:txBody>
      </p:sp>
      <p:sp>
        <p:nvSpPr>
          <p:cNvPr id="39" name="Google Shape;39;p7"/>
          <p:cNvSpPr txBox="1"/>
          <p:nvPr>
            <p:ph idx="4" type="body"/>
          </p:nvPr>
        </p:nvSpPr>
        <p:spPr>
          <a:xfrm>
            <a:off x="19030895" y="6681196"/>
            <a:ext cx="16559349" cy="12138320"/>
          </a:xfrm>
          <a:prstGeom prst="rect">
            <a:avLst/>
          </a:prstGeom>
          <a:noFill/>
          <a:ln>
            <a:noFill/>
          </a:ln>
        </p:spPr>
        <p:txBody>
          <a:bodyPr anchorCtr="0" anchor="t" bIns="167225" lIns="334450" spcFirstLastPara="1" rIns="334450" wrap="square" tIns="167225">
            <a:normAutofit/>
          </a:bodyPr>
          <a:lstStyle>
            <a:lvl1pPr indent="-787400" lvl="0" marL="457200" algn="l">
              <a:lnSpc>
                <a:spcPct val="100000"/>
              </a:lnSpc>
              <a:spcBef>
                <a:spcPts val="1760"/>
              </a:spcBef>
              <a:spcAft>
                <a:spcPts val="0"/>
              </a:spcAft>
              <a:buClr>
                <a:schemeClr val="dk1"/>
              </a:buClr>
              <a:buSzPts val="8800"/>
              <a:buChar char="•"/>
              <a:defRPr sz="8800"/>
            </a:lvl1pPr>
            <a:lvl2pPr indent="-692150" lvl="1" marL="914400" algn="l">
              <a:lnSpc>
                <a:spcPct val="100000"/>
              </a:lnSpc>
              <a:spcBef>
                <a:spcPts val="1460"/>
              </a:spcBef>
              <a:spcAft>
                <a:spcPts val="0"/>
              </a:spcAft>
              <a:buClr>
                <a:schemeClr val="dk1"/>
              </a:buClr>
              <a:buSzPts val="7300"/>
              <a:buChar char="–"/>
              <a:defRPr sz="7300"/>
            </a:lvl2pPr>
            <a:lvl3pPr indent="-647700" lvl="2" marL="1371600" algn="l">
              <a:lnSpc>
                <a:spcPct val="100000"/>
              </a:lnSpc>
              <a:spcBef>
                <a:spcPts val="1320"/>
              </a:spcBef>
              <a:spcAft>
                <a:spcPts val="0"/>
              </a:spcAft>
              <a:buClr>
                <a:schemeClr val="dk1"/>
              </a:buClr>
              <a:buSzPts val="6600"/>
              <a:buChar char="•"/>
              <a:defRPr sz="6600"/>
            </a:lvl3pPr>
            <a:lvl4pPr indent="-603250" lvl="3" marL="1828800" algn="l">
              <a:lnSpc>
                <a:spcPct val="100000"/>
              </a:lnSpc>
              <a:spcBef>
                <a:spcPts val="1180"/>
              </a:spcBef>
              <a:spcAft>
                <a:spcPts val="0"/>
              </a:spcAft>
              <a:buClr>
                <a:schemeClr val="dk1"/>
              </a:buClr>
              <a:buSzPts val="5900"/>
              <a:buChar char="–"/>
              <a:defRPr sz="5900"/>
            </a:lvl4pPr>
            <a:lvl5pPr indent="-603250" lvl="4" marL="2286000" algn="l">
              <a:lnSpc>
                <a:spcPct val="100000"/>
              </a:lnSpc>
              <a:spcBef>
                <a:spcPts val="1180"/>
              </a:spcBef>
              <a:spcAft>
                <a:spcPts val="0"/>
              </a:spcAft>
              <a:buClr>
                <a:schemeClr val="dk1"/>
              </a:buClr>
              <a:buSzPts val="5900"/>
              <a:buChar char="»"/>
              <a:defRPr sz="5900"/>
            </a:lvl5pPr>
            <a:lvl6pPr indent="-603250" lvl="5" marL="2743200" algn="l">
              <a:lnSpc>
                <a:spcPct val="100000"/>
              </a:lnSpc>
              <a:spcBef>
                <a:spcPts val="1180"/>
              </a:spcBef>
              <a:spcAft>
                <a:spcPts val="0"/>
              </a:spcAft>
              <a:buClr>
                <a:schemeClr val="dk1"/>
              </a:buClr>
              <a:buSzPts val="5900"/>
              <a:buChar char="•"/>
              <a:defRPr sz="5900"/>
            </a:lvl6pPr>
            <a:lvl7pPr indent="-603250" lvl="6" marL="3200400" algn="l">
              <a:lnSpc>
                <a:spcPct val="100000"/>
              </a:lnSpc>
              <a:spcBef>
                <a:spcPts val="1180"/>
              </a:spcBef>
              <a:spcAft>
                <a:spcPts val="0"/>
              </a:spcAft>
              <a:buClr>
                <a:schemeClr val="dk1"/>
              </a:buClr>
              <a:buSzPts val="5900"/>
              <a:buChar char="•"/>
              <a:defRPr sz="5900"/>
            </a:lvl7pPr>
            <a:lvl8pPr indent="-603250" lvl="7" marL="3657600" algn="l">
              <a:lnSpc>
                <a:spcPct val="100000"/>
              </a:lnSpc>
              <a:spcBef>
                <a:spcPts val="1180"/>
              </a:spcBef>
              <a:spcAft>
                <a:spcPts val="0"/>
              </a:spcAft>
              <a:buClr>
                <a:schemeClr val="dk1"/>
              </a:buClr>
              <a:buSzPts val="5900"/>
              <a:buChar char="•"/>
              <a:defRPr sz="5900"/>
            </a:lvl8pPr>
            <a:lvl9pPr indent="-603250" lvl="8" marL="4114800" algn="l">
              <a:lnSpc>
                <a:spcPct val="100000"/>
              </a:lnSpc>
              <a:spcBef>
                <a:spcPts val="1180"/>
              </a:spcBef>
              <a:spcAft>
                <a:spcPts val="0"/>
              </a:spcAft>
              <a:buClr>
                <a:schemeClr val="dk1"/>
              </a:buClr>
              <a:buSzPts val="5900"/>
              <a:buChar char="•"/>
              <a:defRPr sz="5900"/>
            </a:lvl9pPr>
          </a:lstStyle>
          <a:p/>
        </p:txBody>
      </p:sp>
      <p:sp>
        <p:nvSpPr>
          <p:cNvPr id="40" name="Google Shape;40;p7"/>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8"/>
          <p:cNvSpPr txBox="1"/>
          <p:nvPr>
            <p:ph type="title"/>
          </p:nvPr>
        </p:nvSpPr>
        <p:spPr>
          <a:xfrm>
            <a:off x="1873171" y="843685"/>
            <a:ext cx="33717072" cy="3511286"/>
          </a:xfrm>
          <a:prstGeom prst="rect">
            <a:avLst/>
          </a:prstGeom>
          <a:noFill/>
          <a:ln>
            <a:noFill/>
          </a:ln>
        </p:spPr>
        <p:txBody>
          <a:bodyPr anchorCtr="0" anchor="ctr" bIns="167225" lIns="334450" spcFirstLastPara="1" rIns="334450" wrap="square" tIns="167225">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8"/>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9"/>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9"/>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9"/>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10"/>
          <p:cNvSpPr txBox="1"/>
          <p:nvPr>
            <p:ph type="title"/>
          </p:nvPr>
        </p:nvSpPr>
        <p:spPr>
          <a:xfrm>
            <a:off x="1873173" y="838807"/>
            <a:ext cx="12325205" cy="3569807"/>
          </a:xfrm>
          <a:prstGeom prst="rect">
            <a:avLst/>
          </a:prstGeom>
          <a:noFill/>
          <a:ln>
            <a:noFill/>
          </a:ln>
        </p:spPr>
        <p:txBody>
          <a:bodyPr anchorCtr="0" anchor="b" bIns="167225" lIns="334450" spcFirstLastPara="1" rIns="334450" wrap="square" tIns="167225">
            <a:normAutofit/>
          </a:bodyPr>
          <a:lstStyle>
            <a:lvl1pPr lvl="0" algn="l">
              <a:lnSpc>
                <a:spcPct val="100000"/>
              </a:lnSpc>
              <a:spcBef>
                <a:spcPts val="0"/>
              </a:spcBef>
              <a:spcAft>
                <a:spcPts val="0"/>
              </a:spcAft>
              <a:buClr>
                <a:schemeClr val="dk1"/>
              </a:buClr>
              <a:buSzPts val="7300"/>
              <a:buFont typeface="Calibri"/>
              <a:buNone/>
              <a:defRPr b="1" sz="7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0"/>
          <p:cNvSpPr txBox="1"/>
          <p:nvPr>
            <p:ph idx="1" type="body"/>
          </p:nvPr>
        </p:nvSpPr>
        <p:spPr>
          <a:xfrm>
            <a:off x="14647155" y="838809"/>
            <a:ext cx="20943089" cy="17980710"/>
          </a:xfrm>
          <a:prstGeom prst="rect">
            <a:avLst/>
          </a:prstGeom>
          <a:noFill/>
          <a:ln>
            <a:noFill/>
          </a:ln>
        </p:spPr>
        <p:txBody>
          <a:bodyPr anchorCtr="0" anchor="t" bIns="167225" lIns="334450" spcFirstLastPara="1" rIns="334450" wrap="square" tIns="167225">
            <a:normAutofit/>
          </a:bodyPr>
          <a:lstStyle>
            <a:lvl1pPr indent="-971550" lvl="0" marL="457200" algn="l">
              <a:lnSpc>
                <a:spcPct val="100000"/>
              </a:lnSpc>
              <a:spcBef>
                <a:spcPts val="2340"/>
              </a:spcBef>
              <a:spcAft>
                <a:spcPts val="0"/>
              </a:spcAft>
              <a:buClr>
                <a:schemeClr val="dk1"/>
              </a:buClr>
              <a:buSzPts val="11700"/>
              <a:buChar char="•"/>
              <a:defRPr sz="11700"/>
            </a:lvl1pPr>
            <a:lvl2pPr indent="-876300" lvl="1" marL="914400" algn="l">
              <a:lnSpc>
                <a:spcPct val="100000"/>
              </a:lnSpc>
              <a:spcBef>
                <a:spcPts val="2040"/>
              </a:spcBef>
              <a:spcAft>
                <a:spcPts val="0"/>
              </a:spcAft>
              <a:buClr>
                <a:schemeClr val="dk1"/>
              </a:buClr>
              <a:buSzPts val="10200"/>
              <a:buChar char="–"/>
              <a:defRPr sz="10200"/>
            </a:lvl2pPr>
            <a:lvl3pPr indent="-787400" lvl="2" marL="1371600" algn="l">
              <a:lnSpc>
                <a:spcPct val="100000"/>
              </a:lnSpc>
              <a:spcBef>
                <a:spcPts val="1760"/>
              </a:spcBef>
              <a:spcAft>
                <a:spcPts val="0"/>
              </a:spcAft>
              <a:buClr>
                <a:schemeClr val="dk1"/>
              </a:buClr>
              <a:buSzPts val="8800"/>
              <a:buChar char="•"/>
              <a:defRPr sz="8800"/>
            </a:lvl3pPr>
            <a:lvl4pPr indent="-692150" lvl="3" marL="1828800" algn="l">
              <a:lnSpc>
                <a:spcPct val="100000"/>
              </a:lnSpc>
              <a:spcBef>
                <a:spcPts val="1460"/>
              </a:spcBef>
              <a:spcAft>
                <a:spcPts val="0"/>
              </a:spcAft>
              <a:buClr>
                <a:schemeClr val="dk1"/>
              </a:buClr>
              <a:buSzPts val="7300"/>
              <a:buChar char="–"/>
              <a:defRPr sz="7300"/>
            </a:lvl4pPr>
            <a:lvl5pPr indent="-692150" lvl="4" marL="2286000" algn="l">
              <a:lnSpc>
                <a:spcPct val="100000"/>
              </a:lnSpc>
              <a:spcBef>
                <a:spcPts val="1460"/>
              </a:spcBef>
              <a:spcAft>
                <a:spcPts val="0"/>
              </a:spcAft>
              <a:buClr>
                <a:schemeClr val="dk1"/>
              </a:buClr>
              <a:buSzPts val="7300"/>
              <a:buChar char="»"/>
              <a:defRPr sz="7300"/>
            </a:lvl5pPr>
            <a:lvl6pPr indent="-692150" lvl="5" marL="2743200" algn="l">
              <a:lnSpc>
                <a:spcPct val="100000"/>
              </a:lnSpc>
              <a:spcBef>
                <a:spcPts val="1460"/>
              </a:spcBef>
              <a:spcAft>
                <a:spcPts val="0"/>
              </a:spcAft>
              <a:buClr>
                <a:schemeClr val="dk1"/>
              </a:buClr>
              <a:buSzPts val="7300"/>
              <a:buChar char="•"/>
              <a:defRPr sz="7300"/>
            </a:lvl6pPr>
            <a:lvl7pPr indent="-692150" lvl="6" marL="3200400" algn="l">
              <a:lnSpc>
                <a:spcPct val="100000"/>
              </a:lnSpc>
              <a:spcBef>
                <a:spcPts val="1460"/>
              </a:spcBef>
              <a:spcAft>
                <a:spcPts val="0"/>
              </a:spcAft>
              <a:buClr>
                <a:schemeClr val="dk1"/>
              </a:buClr>
              <a:buSzPts val="7300"/>
              <a:buChar char="•"/>
              <a:defRPr sz="7300"/>
            </a:lvl7pPr>
            <a:lvl8pPr indent="-692150" lvl="7" marL="3657600" algn="l">
              <a:lnSpc>
                <a:spcPct val="100000"/>
              </a:lnSpc>
              <a:spcBef>
                <a:spcPts val="1460"/>
              </a:spcBef>
              <a:spcAft>
                <a:spcPts val="0"/>
              </a:spcAft>
              <a:buClr>
                <a:schemeClr val="dk1"/>
              </a:buClr>
              <a:buSzPts val="7300"/>
              <a:buChar char="•"/>
              <a:defRPr sz="7300"/>
            </a:lvl8pPr>
            <a:lvl9pPr indent="-692150" lvl="8" marL="4114800" algn="l">
              <a:lnSpc>
                <a:spcPct val="100000"/>
              </a:lnSpc>
              <a:spcBef>
                <a:spcPts val="1460"/>
              </a:spcBef>
              <a:spcAft>
                <a:spcPts val="0"/>
              </a:spcAft>
              <a:buClr>
                <a:schemeClr val="dk1"/>
              </a:buClr>
              <a:buSzPts val="7300"/>
              <a:buChar char="•"/>
              <a:defRPr sz="7300"/>
            </a:lvl9pPr>
          </a:lstStyle>
          <a:p/>
        </p:txBody>
      </p:sp>
      <p:sp>
        <p:nvSpPr>
          <p:cNvPr id="55" name="Google Shape;55;p10"/>
          <p:cNvSpPr txBox="1"/>
          <p:nvPr>
            <p:ph idx="2" type="body"/>
          </p:nvPr>
        </p:nvSpPr>
        <p:spPr>
          <a:xfrm>
            <a:off x="1873173" y="4408616"/>
            <a:ext cx="12325205" cy="14410903"/>
          </a:xfrm>
          <a:prstGeom prst="rect">
            <a:avLst/>
          </a:prstGeom>
          <a:noFill/>
          <a:ln>
            <a:noFill/>
          </a:ln>
        </p:spPr>
        <p:txBody>
          <a:bodyPr anchorCtr="0" anchor="t" bIns="167225" lIns="334450" spcFirstLastPara="1" rIns="334450" wrap="square" tIns="167225">
            <a:normAutofit/>
          </a:bodyPr>
          <a:lstStyle>
            <a:lvl1pPr indent="-228600" lvl="0" marL="457200" algn="l">
              <a:lnSpc>
                <a:spcPct val="100000"/>
              </a:lnSpc>
              <a:spcBef>
                <a:spcPts val="1020"/>
              </a:spcBef>
              <a:spcAft>
                <a:spcPts val="0"/>
              </a:spcAft>
              <a:buClr>
                <a:schemeClr val="dk1"/>
              </a:buClr>
              <a:buSzPts val="5100"/>
              <a:buNone/>
              <a:defRPr sz="5100"/>
            </a:lvl1pPr>
            <a:lvl2pPr indent="-228600" lvl="1" marL="914400" algn="l">
              <a:lnSpc>
                <a:spcPct val="100000"/>
              </a:lnSpc>
              <a:spcBef>
                <a:spcPts val="880"/>
              </a:spcBef>
              <a:spcAft>
                <a:spcPts val="0"/>
              </a:spcAft>
              <a:buClr>
                <a:schemeClr val="dk1"/>
              </a:buClr>
              <a:buSzPts val="4400"/>
              <a:buNone/>
              <a:defRPr sz="4400"/>
            </a:lvl2pPr>
            <a:lvl3pPr indent="-228600" lvl="2" marL="1371600" algn="l">
              <a:lnSpc>
                <a:spcPct val="100000"/>
              </a:lnSpc>
              <a:spcBef>
                <a:spcPts val="740"/>
              </a:spcBef>
              <a:spcAft>
                <a:spcPts val="0"/>
              </a:spcAft>
              <a:buClr>
                <a:schemeClr val="dk1"/>
              </a:buClr>
              <a:buSzPts val="3700"/>
              <a:buNone/>
              <a:defRPr sz="3700"/>
            </a:lvl3pPr>
            <a:lvl4pPr indent="-228600" lvl="3" marL="1828800" algn="l">
              <a:lnSpc>
                <a:spcPct val="100000"/>
              </a:lnSpc>
              <a:spcBef>
                <a:spcPts val="660"/>
              </a:spcBef>
              <a:spcAft>
                <a:spcPts val="0"/>
              </a:spcAft>
              <a:buClr>
                <a:schemeClr val="dk1"/>
              </a:buClr>
              <a:buSzPts val="3300"/>
              <a:buNone/>
              <a:defRPr sz="3300"/>
            </a:lvl4pPr>
            <a:lvl5pPr indent="-228600" lvl="4" marL="2286000" algn="l">
              <a:lnSpc>
                <a:spcPct val="100000"/>
              </a:lnSpc>
              <a:spcBef>
                <a:spcPts val="660"/>
              </a:spcBef>
              <a:spcAft>
                <a:spcPts val="0"/>
              </a:spcAft>
              <a:buClr>
                <a:schemeClr val="dk1"/>
              </a:buClr>
              <a:buSzPts val="3300"/>
              <a:buNone/>
              <a:defRPr sz="3300"/>
            </a:lvl5pPr>
            <a:lvl6pPr indent="-228600" lvl="5" marL="2743200" algn="l">
              <a:lnSpc>
                <a:spcPct val="100000"/>
              </a:lnSpc>
              <a:spcBef>
                <a:spcPts val="660"/>
              </a:spcBef>
              <a:spcAft>
                <a:spcPts val="0"/>
              </a:spcAft>
              <a:buClr>
                <a:schemeClr val="dk1"/>
              </a:buClr>
              <a:buSzPts val="3300"/>
              <a:buNone/>
              <a:defRPr sz="3300"/>
            </a:lvl6pPr>
            <a:lvl7pPr indent="-228600" lvl="6" marL="3200400" algn="l">
              <a:lnSpc>
                <a:spcPct val="100000"/>
              </a:lnSpc>
              <a:spcBef>
                <a:spcPts val="660"/>
              </a:spcBef>
              <a:spcAft>
                <a:spcPts val="0"/>
              </a:spcAft>
              <a:buClr>
                <a:schemeClr val="dk1"/>
              </a:buClr>
              <a:buSzPts val="3300"/>
              <a:buNone/>
              <a:defRPr sz="3300"/>
            </a:lvl7pPr>
            <a:lvl8pPr indent="-228600" lvl="7" marL="3657600" algn="l">
              <a:lnSpc>
                <a:spcPct val="100000"/>
              </a:lnSpc>
              <a:spcBef>
                <a:spcPts val="660"/>
              </a:spcBef>
              <a:spcAft>
                <a:spcPts val="0"/>
              </a:spcAft>
              <a:buClr>
                <a:schemeClr val="dk1"/>
              </a:buClr>
              <a:buSzPts val="3300"/>
              <a:buNone/>
              <a:defRPr sz="3300"/>
            </a:lvl8pPr>
            <a:lvl9pPr indent="-228600" lvl="8" marL="4114800" algn="l">
              <a:lnSpc>
                <a:spcPct val="100000"/>
              </a:lnSpc>
              <a:spcBef>
                <a:spcPts val="660"/>
              </a:spcBef>
              <a:spcAft>
                <a:spcPts val="0"/>
              </a:spcAft>
              <a:buClr>
                <a:schemeClr val="dk1"/>
              </a:buClr>
              <a:buSzPts val="3300"/>
              <a:buNone/>
              <a:defRPr sz="3300"/>
            </a:lvl9pPr>
          </a:lstStyle>
          <a:p/>
        </p:txBody>
      </p:sp>
      <p:sp>
        <p:nvSpPr>
          <p:cNvPr id="56" name="Google Shape;56;p10"/>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11"/>
          <p:cNvSpPr txBox="1"/>
          <p:nvPr>
            <p:ph type="title"/>
          </p:nvPr>
        </p:nvSpPr>
        <p:spPr>
          <a:xfrm>
            <a:off x="7343091" y="14747398"/>
            <a:ext cx="22478047" cy="1741014"/>
          </a:xfrm>
          <a:prstGeom prst="rect">
            <a:avLst/>
          </a:prstGeom>
          <a:noFill/>
          <a:ln>
            <a:noFill/>
          </a:ln>
        </p:spPr>
        <p:txBody>
          <a:bodyPr anchorCtr="0" anchor="b" bIns="167225" lIns="334450" spcFirstLastPara="1" rIns="334450" wrap="square" tIns="167225">
            <a:normAutofit/>
          </a:bodyPr>
          <a:lstStyle>
            <a:lvl1pPr lvl="0" algn="l">
              <a:lnSpc>
                <a:spcPct val="100000"/>
              </a:lnSpc>
              <a:spcBef>
                <a:spcPts val="0"/>
              </a:spcBef>
              <a:spcAft>
                <a:spcPts val="0"/>
              </a:spcAft>
              <a:buClr>
                <a:schemeClr val="dk1"/>
              </a:buClr>
              <a:buSzPts val="7300"/>
              <a:buFont typeface="Calibri"/>
              <a:buNone/>
              <a:defRPr b="1" sz="7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1"/>
          <p:cNvSpPr/>
          <p:nvPr>
            <p:ph idx="2" type="pic"/>
          </p:nvPr>
        </p:nvSpPr>
        <p:spPr>
          <a:xfrm>
            <a:off x="7343091" y="1882439"/>
            <a:ext cx="22478047" cy="12640627"/>
          </a:xfrm>
          <a:prstGeom prst="rect">
            <a:avLst/>
          </a:prstGeom>
          <a:noFill/>
          <a:ln>
            <a:noFill/>
          </a:ln>
        </p:spPr>
        <p:txBody>
          <a:bodyPr anchorCtr="0" anchor="t" bIns="167225" lIns="334450" spcFirstLastPara="1" rIns="334450" wrap="square" tIns="167225">
            <a:normAutofit/>
          </a:bodyPr>
          <a:lstStyle>
            <a:lvl1pPr lvl="0" marR="0" rtl="0" algn="l">
              <a:lnSpc>
                <a:spcPct val="100000"/>
              </a:lnSpc>
              <a:spcBef>
                <a:spcPts val="2340"/>
              </a:spcBef>
              <a:spcAft>
                <a:spcPts val="0"/>
              </a:spcAft>
              <a:buClr>
                <a:schemeClr val="dk1"/>
              </a:buClr>
              <a:buSzPts val="11700"/>
              <a:buFont typeface="Arial"/>
              <a:buNone/>
              <a:defRPr b="0" i="0" sz="11700" u="none" cap="none" strike="noStrike">
                <a:solidFill>
                  <a:schemeClr val="dk1"/>
                </a:solidFill>
                <a:latin typeface="Calibri"/>
                <a:ea typeface="Calibri"/>
                <a:cs typeface="Calibri"/>
                <a:sym typeface="Calibri"/>
              </a:defRPr>
            </a:lvl1pPr>
            <a:lvl2pPr lvl="1" marR="0" rtl="0" algn="l">
              <a:lnSpc>
                <a:spcPct val="100000"/>
              </a:lnSpc>
              <a:spcBef>
                <a:spcPts val="2040"/>
              </a:spcBef>
              <a:spcAft>
                <a:spcPts val="0"/>
              </a:spcAft>
              <a:buClr>
                <a:schemeClr val="dk1"/>
              </a:buClr>
              <a:buSzPts val="10200"/>
              <a:buFont typeface="Arial"/>
              <a:buNone/>
              <a:defRPr b="0" i="0" sz="10200" u="none" cap="none" strike="noStrike">
                <a:solidFill>
                  <a:schemeClr val="dk1"/>
                </a:solidFill>
                <a:latin typeface="Calibri"/>
                <a:ea typeface="Calibri"/>
                <a:cs typeface="Calibri"/>
                <a:sym typeface="Calibri"/>
              </a:defRPr>
            </a:lvl2pPr>
            <a:lvl3pPr lvl="2" marR="0" rtl="0" algn="l">
              <a:lnSpc>
                <a:spcPct val="100000"/>
              </a:lnSpc>
              <a:spcBef>
                <a:spcPts val="1760"/>
              </a:spcBef>
              <a:spcAft>
                <a:spcPts val="0"/>
              </a:spcAft>
              <a:buClr>
                <a:schemeClr val="dk1"/>
              </a:buClr>
              <a:buSzPts val="8800"/>
              <a:buFont typeface="Arial"/>
              <a:buNone/>
              <a:defRPr b="0" i="0" sz="8800" u="none" cap="none" strike="noStrike">
                <a:solidFill>
                  <a:schemeClr val="dk1"/>
                </a:solidFill>
                <a:latin typeface="Calibri"/>
                <a:ea typeface="Calibri"/>
                <a:cs typeface="Calibri"/>
                <a:sym typeface="Calibri"/>
              </a:defRPr>
            </a:lvl3pPr>
            <a:lvl4pPr lvl="3" marR="0" rtl="0" algn="l">
              <a:lnSpc>
                <a:spcPct val="100000"/>
              </a:lnSpc>
              <a:spcBef>
                <a:spcPts val="1460"/>
              </a:spcBef>
              <a:spcAft>
                <a:spcPts val="0"/>
              </a:spcAft>
              <a:buClr>
                <a:schemeClr val="dk1"/>
              </a:buClr>
              <a:buSzPts val="7300"/>
              <a:buFont typeface="Arial"/>
              <a:buNone/>
              <a:defRPr b="0" i="0" sz="7300" u="none" cap="none" strike="noStrike">
                <a:solidFill>
                  <a:schemeClr val="dk1"/>
                </a:solidFill>
                <a:latin typeface="Calibri"/>
                <a:ea typeface="Calibri"/>
                <a:cs typeface="Calibri"/>
                <a:sym typeface="Calibri"/>
              </a:defRPr>
            </a:lvl4pPr>
            <a:lvl5pPr lvl="4" marR="0" rtl="0" algn="l">
              <a:lnSpc>
                <a:spcPct val="100000"/>
              </a:lnSpc>
              <a:spcBef>
                <a:spcPts val="1460"/>
              </a:spcBef>
              <a:spcAft>
                <a:spcPts val="0"/>
              </a:spcAft>
              <a:buClr>
                <a:schemeClr val="dk1"/>
              </a:buClr>
              <a:buSzPts val="7300"/>
              <a:buFont typeface="Arial"/>
              <a:buNone/>
              <a:defRPr b="0" i="0" sz="7300" u="none" cap="none" strike="noStrike">
                <a:solidFill>
                  <a:schemeClr val="dk1"/>
                </a:solidFill>
                <a:latin typeface="Calibri"/>
                <a:ea typeface="Calibri"/>
                <a:cs typeface="Calibri"/>
                <a:sym typeface="Calibri"/>
              </a:defRPr>
            </a:lvl5pPr>
            <a:lvl6pPr lvl="5" marR="0" rtl="0" algn="l">
              <a:lnSpc>
                <a:spcPct val="100000"/>
              </a:lnSpc>
              <a:spcBef>
                <a:spcPts val="1460"/>
              </a:spcBef>
              <a:spcAft>
                <a:spcPts val="0"/>
              </a:spcAft>
              <a:buClr>
                <a:schemeClr val="dk1"/>
              </a:buClr>
              <a:buSzPts val="7300"/>
              <a:buFont typeface="Arial"/>
              <a:buNone/>
              <a:defRPr b="0" i="0" sz="7300" u="none" cap="none" strike="noStrike">
                <a:solidFill>
                  <a:schemeClr val="dk1"/>
                </a:solidFill>
                <a:latin typeface="Calibri"/>
                <a:ea typeface="Calibri"/>
                <a:cs typeface="Calibri"/>
                <a:sym typeface="Calibri"/>
              </a:defRPr>
            </a:lvl6pPr>
            <a:lvl7pPr lvl="6" marR="0" rtl="0" algn="l">
              <a:lnSpc>
                <a:spcPct val="100000"/>
              </a:lnSpc>
              <a:spcBef>
                <a:spcPts val="1460"/>
              </a:spcBef>
              <a:spcAft>
                <a:spcPts val="0"/>
              </a:spcAft>
              <a:buClr>
                <a:schemeClr val="dk1"/>
              </a:buClr>
              <a:buSzPts val="7300"/>
              <a:buFont typeface="Arial"/>
              <a:buNone/>
              <a:defRPr b="0" i="0" sz="7300" u="none" cap="none" strike="noStrike">
                <a:solidFill>
                  <a:schemeClr val="dk1"/>
                </a:solidFill>
                <a:latin typeface="Calibri"/>
                <a:ea typeface="Calibri"/>
                <a:cs typeface="Calibri"/>
                <a:sym typeface="Calibri"/>
              </a:defRPr>
            </a:lvl7pPr>
            <a:lvl8pPr lvl="7" marR="0" rtl="0" algn="l">
              <a:lnSpc>
                <a:spcPct val="100000"/>
              </a:lnSpc>
              <a:spcBef>
                <a:spcPts val="1460"/>
              </a:spcBef>
              <a:spcAft>
                <a:spcPts val="0"/>
              </a:spcAft>
              <a:buClr>
                <a:schemeClr val="dk1"/>
              </a:buClr>
              <a:buSzPts val="7300"/>
              <a:buFont typeface="Arial"/>
              <a:buNone/>
              <a:defRPr b="0" i="0" sz="7300" u="none" cap="none" strike="noStrike">
                <a:solidFill>
                  <a:schemeClr val="dk1"/>
                </a:solidFill>
                <a:latin typeface="Calibri"/>
                <a:ea typeface="Calibri"/>
                <a:cs typeface="Calibri"/>
                <a:sym typeface="Calibri"/>
              </a:defRPr>
            </a:lvl8pPr>
            <a:lvl9pPr lvl="8" marR="0" rtl="0" algn="l">
              <a:lnSpc>
                <a:spcPct val="100000"/>
              </a:lnSpc>
              <a:spcBef>
                <a:spcPts val="1460"/>
              </a:spcBef>
              <a:spcAft>
                <a:spcPts val="0"/>
              </a:spcAft>
              <a:buClr>
                <a:schemeClr val="dk1"/>
              </a:buClr>
              <a:buSzPts val="7300"/>
              <a:buFont typeface="Arial"/>
              <a:buNone/>
              <a:defRPr b="0" i="0" sz="7300" u="none" cap="none" strike="noStrike">
                <a:solidFill>
                  <a:schemeClr val="dk1"/>
                </a:solidFill>
                <a:latin typeface="Calibri"/>
                <a:ea typeface="Calibri"/>
                <a:cs typeface="Calibri"/>
                <a:sym typeface="Calibri"/>
              </a:defRPr>
            </a:lvl9pPr>
          </a:lstStyle>
          <a:p/>
        </p:txBody>
      </p:sp>
      <p:sp>
        <p:nvSpPr>
          <p:cNvPr id="62" name="Google Shape;62;p11"/>
          <p:cNvSpPr txBox="1"/>
          <p:nvPr>
            <p:ph idx="1" type="body"/>
          </p:nvPr>
        </p:nvSpPr>
        <p:spPr>
          <a:xfrm>
            <a:off x="7343091" y="16488413"/>
            <a:ext cx="22478047" cy="2472529"/>
          </a:xfrm>
          <a:prstGeom prst="rect">
            <a:avLst/>
          </a:prstGeom>
          <a:noFill/>
          <a:ln>
            <a:noFill/>
          </a:ln>
        </p:spPr>
        <p:txBody>
          <a:bodyPr anchorCtr="0" anchor="t" bIns="167225" lIns="334450" spcFirstLastPara="1" rIns="334450" wrap="square" tIns="167225">
            <a:normAutofit/>
          </a:bodyPr>
          <a:lstStyle>
            <a:lvl1pPr indent="-228600" lvl="0" marL="457200" algn="l">
              <a:lnSpc>
                <a:spcPct val="100000"/>
              </a:lnSpc>
              <a:spcBef>
                <a:spcPts val="1020"/>
              </a:spcBef>
              <a:spcAft>
                <a:spcPts val="0"/>
              </a:spcAft>
              <a:buClr>
                <a:schemeClr val="dk1"/>
              </a:buClr>
              <a:buSzPts val="5100"/>
              <a:buNone/>
              <a:defRPr sz="5100"/>
            </a:lvl1pPr>
            <a:lvl2pPr indent="-228600" lvl="1" marL="914400" algn="l">
              <a:lnSpc>
                <a:spcPct val="100000"/>
              </a:lnSpc>
              <a:spcBef>
                <a:spcPts val="880"/>
              </a:spcBef>
              <a:spcAft>
                <a:spcPts val="0"/>
              </a:spcAft>
              <a:buClr>
                <a:schemeClr val="dk1"/>
              </a:buClr>
              <a:buSzPts val="4400"/>
              <a:buNone/>
              <a:defRPr sz="4400"/>
            </a:lvl2pPr>
            <a:lvl3pPr indent="-228600" lvl="2" marL="1371600" algn="l">
              <a:lnSpc>
                <a:spcPct val="100000"/>
              </a:lnSpc>
              <a:spcBef>
                <a:spcPts val="740"/>
              </a:spcBef>
              <a:spcAft>
                <a:spcPts val="0"/>
              </a:spcAft>
              <a:buClr>
                <a:schemeClr val="dk1"/>
              </a:buClr>
              <a:buSzPts val="3700"/>
              <a:buNone/>
              <a:defRPr sz="3700"/>
            </a:lvl3pPr>
            <a:lvl4pPr indent="-228600" lvl="3" marL="1828800" algn="l">
              <a:lnSpc>
                <a:spcPct val="100000"/>
              </a:lnSpc>
              <a:spcBef>
                <a:spcPts val="660"/>
              </a:spcBef>
              <a:spcAft>
                <a:spcPts val="0"/>
              </a:spcAft>
              <a:buClr>
                <a:schemeClr val="dk1"/>
              </a:buClr>
              <a:buSzPts val="3300"/>
              <a:buNone/>
              <a:defRPr sz="3300"/>
            </a:lvl4pPr>
            <a:lvl5pPr indent="-228600" lvl="4" marL="2286000" algn="l">
              <a:lnSpc>
                <a:spcPct val="100000"/>
              </a:lnSpc>
              <a:spcBef>
                <a:spcPts val="660"/>
              </a:spcBef>
              <a:spcAft>
                <a:spcPts val="0"/>
              </a:spcAft>
              <a:buClr>
                <a:schemeClr val="dk1"/>
              </a:buClr>
              <a:buSzPts val="3300"/>
              <a:buNone/>
              <a:defRPr sz="3300"/>
            </a:lvl5pPr>
            <a:lvl6pPr indent="-228600" lvl="5" marL="2743200" algn="l">
              <a:lnSpc>
                <a:spcPct val="100000"/>
              </a:lnSpc>
              <a:spcBef>
                <a:spcPts val="660"/>
              </a:spcBef>
              <a:spcAft>
                <a:spcPts val="0"/>
              </a:spcAft>
              <a:buClr>
                <a:schemeClr val="dk1"/>
              </a:buClr>
              <a:buSzPts val="3300"/>
              <a:buNone/>
              <a:defRPr sz="3300"/>
            </a:lvl6pPr>
            <a:lvl7pPr indent="-228600" lvl="6" marL="3200400" algn="l">
              <a:lnSpc>
                <a:spcPct val="100000"/>
              </a:lnSpc>
              <a:spcBef>
                <a:spcPts val="660"/>
              </a:spcBef>
              <a:spcAft>
                <a:spcPts val="0"/>
              </a:spcAft>
              <a:buClr>
                <a:schemeClr val="dk1"/>
              </a:buClr>
              <a:buSzPts val="3300"/>
              <a:buNone/>
              <a:defRPr sz="3300"/>
            </a:lvl7pPr>
            <a:lvl8pPr indent="-228600" lvl="7" marL="3657600" algn="l">
              <a:lnSpc>
                <a:spcPct val="100000"/>
              </a:lnSpc>
              <a:spcBef>
                <a:spcPts val="660"/>
              </a:spcBef>
              <a:spcAft>
                <a:spcPts val="0"/>
              </a:spcAft>
              <a:buClr>
                <a:schemeClr val="dk1"/>
              </a:buClr>
              <a:buSzPts val="3300"/>
              <a:buNone/>
              <a:defRPr sz="3300"/>
            </a:lvl8pPr>
            <a:lvl9pPr indent="-228600" lvl="8" marL="4114800" algn="l">
              <a:lnSpc>
                <a:spcPct val="100000"/>
              </a:lnSpc>
              <a:spcBef>
                <a:spcPts val="660"/>
              </a:spcBef>
              <a:spcAft>
                <a:spcPts val="0"/>
              </a:spcAft>
              <a:buClr>
                <a:schemeClr val="dk1"/>
              </a:buClr>
              <a:buSzPts val="3300"/>
              <a:buNone/>
              <a:defRPr sz="3300"/>
            </a:lvl9pPr>
          </a:lstStyle>
          <a:p/>
        </p:txBody>
      </p:sp>
      <p:sp>
        <p:nvSpPr>
          <p:cNvPr id="63" name="Google Shape;63;p11"/>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12"/>
          <p:cNvSpPr txBox="1"/>
          <p:nvPr>
            <p:ph type="title"/>
          </p:nvPr>
        </p:nvSpPr>
        <p:spPr>
          <a:xfrm>
            <a:off x="1873171" y="843685"/>
            <a:ext cx="33717072" cy="3511286"/>
          </a:xfrm>
          <a:prstGeom prst="rect">
            <a:avLst/>
          </a:prstGeom>
          <a:noFill/>
          <a:ln>
            <a:noFill/>
          </a:ln>
        </p:spPr>
        <p:txBody>
          <a:bodyPr anchorCtr="0" anchor="ctr" bIns="167225" lIns="334450" spcFirstLastPara="1" rIns="334450" wrap="square" tIns="167225">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2"/>
          <p:cNvSpPr txBox="1"/>
          <p:nvPr>
            <p:ph idx="1" type="body"/>
          </p:nvPr>
        </p:nvSpPr>
        <p:spPr>
          <a:xfrm rot="5400000">
            <a:off x="11779849" y="-4990876"/>
            <a:ext cx="13903718" cy="33717072"/>
          </a:xfrm>
          <a:prstGeom prst="rect">
            <a:avLst/>
          </a:prstGeom>
          <a:noFill/>
          <a:ln>
            <a:noFill/>
          </a:ln>
        </p:spPr>
        <p:txBody>
          <a:bodyPr anchorCtr="0" anchor="t" bIns="167225" lIns="334450" spcFirstLastPara="1" rIns="334450" wrap="square" tIns="167225">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9" name="Google Shape;69;p12"/>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2"/>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4000">
              <a:srgbClr val="BFBFBF"/>
            </a:gs>
            <a:gs pos="71000">
              <a:srgbClr val="8C8C8C"/>
            </a:gs>
            <a:gs pos="85500">
              <a:srgbClr val="737373"/>
            </a:gs>
            <a:gs pos="100000">
              <a:srgbClr val="595959"/>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1873171" y="843685"/>
            <a:ext cx="33717072" cy="3511286"/>
          </a:xfrm>
          <a:prstGeom prst="rect">
            <a:avLst/>
          </a:prstGeom>
          <a:noFill/>
          <a:ln>
            <a:noFill/>
          </a:ln>
        </p:spPr>
        <p:txBody>
          <a:bodyPr anchorCtr="0" anchor="ctr" bIns="167225" lIns="334450" spcFirstLastPara="1" rIns="334450" wrap="square" tIns="167225">
            <a:normAutofit/>
          </a:bodyPr>
          <a:lstStyle>
            <a:lvl1pPr lvl="0" marR="0" rtl="0" algn="ctr">
              <a:lnSpc>
                <a:spcPct val="100000"/>
              </a:lnSpc>
              <a:spcBef>
                <a:spcPts val="0"/>
              </a:spcBef>
              <a:spcAft>
                <a:spcPts val="0"/>
              </a:spcAft>
              <a:buClr>
                <a:schemeClr val="dk1"/>
              </a:buClr>
              <a:buSzPts val="16100"/>
              <a:buFont typeface="Calibri"/>
              <a:buNone/>
              <a:defRPr b="0" i="0" sz="161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
          <p:cNvSpPr txBox="1"/>
          <p:nvPr>
            <p:ph idx="1" type="body"/>
          </p:nvPr>
        </p:nvSpPr>
        <p:spPr>
          <a:xfrm>
            <a:off x="1873171" y="4915801"/>
            <a:ext cx="33717072" cy="13903718"/>
          </a:xfrm>
          <a:prstGeom prst="rect">
            <a:avLst/>
          </a:prstGeom>
          <a:noFill/>
          <a:ln>
            <a:noFill/>
          </a:ln>
        </p:spPr>
        <p:txBody>
          <a:bodyPr anchorCtr="0" anchor="t" bIns="167225" lIns="334450" spcFirstLastPara="1" rIns="334450" wrap="square" tIns="167225">
            <a:normAutofit/>
          </a:bodyPr>
          <a:lstStyle>
            <a:lvl1pPr indent="-971550" lvl="0" marL="457200" marR="0" rtl="0" algn="l">
              <a:lnSpc>
                <a:spcPct val="100000"/>
              </a:lnSpc>
              <a:spcBef>
                <a:spcPts val="2340"/>
              </a:spcBef>
              <a:spcAft>
                <a:spcPts val="0"/>
              </a:spcAft>
              <a:buClr>
                <a:schemeClr val="dk1"/>
              </a:buClr>
              <a:buSzPts val="11700"/>
              <a:buFont typeface="Arial"/>
              <a:buChar char="•"/>
              <a:defRPr b="0" i="0" sz="11700" u="none" cap="none" strike="noStrike">
                <a:solidFill>
                  <a:schemeClr val="dk1"/>
                </a:solidFill>
                <a:latin typeface="Calibri"/>
                <a:ea typeface="Calibri"/>
                <a:cs typeface="Calibri"/>
                <a:sym typeface="Calibri"/>
              </a:defRPr>
            </a:lvl1pPr>
            <a:lvl2pPr indent="-876300" lvl="1" marL="914400" marR="0" rtl="0" algn="l">
              <a:lnSpc>
                <a:spcPct val="100000"/>
              </a:lnSpc>
              <a:spcBef>
                <a:spcPts val="2040"/>
              </a:spcBef>
              <a:spcAft>
                <a:spcPts val="0"/>
              </a:spcAft>
              <a:buClr>
                <a:schemeClr val="dk1"/>
              </a:buClr>
              <a:buSzPts val="10200"/>
              <a:buFont typeface="Arial"/>
              <a:buChar char="–"/>
              <a:defRPr b="0" i="0" sz="10200" u="none" cap="none" strike="noStrike">
                <a:solidFill>
                  <a:schemeClr val="dk1"/>
                </a:solidFill>
                <a:latin typeface="Calibri"/>
                <a:ea typeface="Calibri"/>
                <a:cs typeface="Calibri"/>
                <a:sym typeface="Calibri"/>
              </a:defRPr>
            </a:lvl2pPr>
            <a:lvl3pPr indent="-787400" lvl="2" marL="1371600" marR="0" rtl="0" algn="l">
              <a:lnSpc>
                <a:spcPct val="100000"/>
              </a:lnSpc>
              <a:spcBef>
                <a:spcPts val="1760"/>
              </a:spcBef>
              <a:spcAft>
                <a:spcPts val="0"/>
              </a:spcAft>
              <a:buClr>
                <a:schemeClr val="dk1"/>
              </a:buClr>
              <a:buSzPts val="8800"/>
              <a:buFont typeface="Arial"/>
              <a:buChar char="•"/>
              <a:defRPr b="0" i="0" sz="8800" u="none" cap="none" strike="noStrike">
                <a:solidFill>
                  <a:schemeClr val="dk1"/>
                </a:solidFill>
                <a:latin typeface="Calibri"/>
                <a:ea typeface="Calibri"/>
                <a:cs typeface="Calibri"/>
                <a:sym typeface="Calibri"/>
              </a:defRPr>
            </a:lvl3pPr>
            <a:lvl4pPr indent="-692150" lvl="3" marL="1828800" marR="0" rtl="0" algn="l">
              <a:lnSpc>
                <a:spcPct val="100000"/>
              </a:lnSpc>
              <a:spcBef>
                <a:spcPts val="1460"/>
              </a:spcBef>
              <a:spcAft>
                <a:spcPts val="0"/>
              </a:spcAft>
              <a:buClr>
                <a:schemeClr val="dk1"/>
              </a:buClr>
              <a:buSzPts val="7300"/>
              <a:buFont typeface="Arial"/>
              <a:buChar char="–"/>
              <a:defRPr b="0" i="0" sz="7300" u="none" cap="none" strike="noStrike">
                <a:solidFill>
                  <a:schemeClr val="dk1"/>
                </a:solidFill>
                <a:latin typeface="Calibri"/>
                <a:ea typeface="Calibri"/>
                <a:cs typeface="Calibri"/>
                <a:sym typeface="Calibri"/>
              </a:defRPr>
            </a:lvl4pPr>
            <a:lvl5pPr indent="-692150" lvl="4" marL="2286000" marR="0" rtl="0" algn="l">
              <a:lnSpc>
                <a:spcPct val="100000"/>
              </a:lnSpc>
              <a:spcBef>
                <a:spcPts val="1460"/>
              </a:spcBef>
              <a:spcAft>
                <a:spcPts val="0"/>
              </a:spcAft>
              <a:buClr>
                <a:schemeClr val="dk1"/>
              </a:buClr>
              <a:buSzPts val="7300"/>
              <a:buFont typeface="Arial"/>
              <a:buChar char="»"/>
              <a:defRPr b="0" i="0" sz="7300" u="none" cap="none" strike="noStrike">
                <a:solidFill>
                  <a:schemeClr val="dk1"/>
                </a:solidFill>
                <a:latin typeface="Calibri"/>
                <a:ea typeface="Calibri"/>
                <a:cs typeface="Calibri"/>
                <a:sym typeface="Calibri"/>
              </a:defRPr>
            </a:lvl5pPr>
            <a:lvl6pPr indent="-692150" lvl="5" marL="2743200" marR="0" rtl="0" algn="l">
              <a:lnSpc>
                <a:spcPct val="100000"/>
              </a:lnSpc>
              <a:spcBef>
                <a:spcPts val="1460"/>
              </a:spcBef>
              <a:spcAft>
                <a:spcPts val="0"/>
              </a:spcAft>
              <a:buClr>
                <a:schemeClr val="dk1"/>
              </a:buClr>
              <a:buSzPts val="7300"/>
              <a:buFont typeface="Arial"/>
              <a:buChar char="•"/>
              <a:defRPr b="0" i="0" sz="7300" u="none" cap="none" strike="noStrike">
                <a:solidFill>
                  <a:schemeClr val="dk1"/>
                </a:solidFill>
                <a:latin typeface="Calibri"/>
                <a:ea typeface="Calibri"/>
                <a:cs typeface="Calibri"/>
                <a:sym typeface="Calibri"/>
              </a:defRPr>
            </a:lvl6pPr>
            <a:lvl7pPr indent="-692150" lvl="6" marL="3200400" marR="0" rtl="0" algn="l">
              <a:lnSpc>
                <a:spcPct val="100000"/>
              </a:lnSpc>
              <a:spcBef>
                <a:spcPts val="1460"/>
              </a:spcBef>
              <a:spcAft>
                <a:spcPts val="0"/>
              </a:spcAft>
              <a:buClr>
                <a:schemeClr val="dk1"/>
              </a:buClr>
              <a:buSzPts val="7300"/>
              <a:buFont typeface="Arial"/>
              <a:buChar char="•"/>
              <a:defRPr b="0" i="0" sz="7300" u="none" cap="none" strike="noStrike">
                <a:solidFill>
                  <a:schemeClr val="dk1"/>
                </a:solidFill>
                <a:latin typeface="Calibri"/>
                <a:ea typeface="Calibri"/>
                <a:cs typeface="Calibri"/>
                <a:sym typeface="Calibri"/>
              </a:defRPr>
            </a:lvl7pPr>
            <a:lvl8pPr indent="-692150" lvl="7" marL="3657600" marR="0" rtl="0" algn="l">
              <a:lnSpc>
                <a:spcPct val="100000"/>
              </a:lnSpc>
              <a:spcBef>
                <a:spcPts val="1460"/>
              </a:spcBef>
              <a:spcAft>
                <a:spcPts val="0"/>
              </a:spcAft>
              <a:buClr>
                <a:schemeClr val="dk1"/>
              </a:buClr>
              <a:buSzPts val="7300"/>
              <a:buFont typeface="Arial"/>
              <a:buChar char="•"/>
              <a:defRPr b="0" i="0" sz="7300" u="none" cap="none" strike="noStrike">
                <a:solidFill>
                  <a:schemeClr val="dk1"/>
                </a:solidFill>
                <a:latin typeface="Calibri"/>
                <a:ea typeface="Calibri"/>
                <a:cs typeface="Calibri"/>
                <a:sym typeface="Calibri"/>
              </a:defRPr>
            </a:lvl8pPr>
            <a:lvl9pPr indent="-692150" lvl="8" marL="4114800" marR="0" rtl="0" algn="l">
              <a:lnSpc>
                <a:spcPct val="100000"/>
              </a:lnSpc>
              <a:spcBef>
                <a:spcPts val="1460"/>
              </a:spcBef>
              <a:spcAft>
                <a:spcPts val="0"/>
              </a:spcAft>
              <a:buClr>
                <a:schemeClr val="dk1"/>
              </a:buClr>
              <a:buSzPts val="7300"/>
              <a:buFont typeface="Arial"/>
              <a:buChar char="•"/>
              <a:defRPr b="0" i="0" sz="7300" u="none" cap="none" strike="noStrike">
                <a:solidFill>
                  <a:schemeClr val="dk1"/>
                </a:solidFill>
                <a:latin typeface="Calibri"/>
                <a:ea typeface="Calibri"/>
                <a:cs typeface="Calibri"/>
                <a:sym typeface="Calibri"/>
              </a:defRPr>
            </a:lvl9pPr>
          </a:lstStyle>
          <a:p/>
        </p:txBody>
      </p:sp>
      <p:sp>
        <p:nvSpPr>
          <p:cNvPr id="12" name="Google Shape;12;p2"/>
          <p:cNvSpPr txBox="1"/>
          <p:nvPr>
            <p:ph idx="10" type="dt"/>
          </p:nvPr>
        </p:nvSpPr>
        <p:spPr>
          <a:xfrm>
            <a:off x="1873171" y="19526650"/>
            <a:ext cx="8741463" cy="1121661"/>
          </a:xfrm>
          <a:prstGeom prst="rect">
            <a:avLst/>
          </a:prstGeom>
          <a:noFill/>
          <a:ln>
            <a:noFill/>
          </a:ln>
        </p:spPr>
        <p:txBody>
          <a:bodyPr anchorCtr="0" anchor="ctr" bIns="167225" lIns="334450" spcFirstLastPara="1" rIns="334450" wrap="square" tIns="167225">
            <a:noAutofit/>
          </a:bodyPr>
          <a:lstStyle>
            <a:lvl1pPr lvl="0" marR="0" rtl="0" algn="l">
              <a:lnSpc>
                <a:spcPct val="100000"/>
              </a:lnSpc>
              <a:spcBef>
                <a:spcPts val="0"/>
              </a:spcBef>
              <a:spcAft>
                <a:spcPts val="0"/>
              </a:spcAft>
              <a:buClr>
                <a:srgbClr val="000000"/>
              </a:buClr>
              <a:buSzPts val="1400"/>
              <a:buFont typeface="Arial"/>
              <a:buNone/>
              <a:defRPr b="0" i="0" sz="44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9pPr>
          </a:lstStyle>
          <a:p/>
        </p:txBody>
      </p:sp>
      <p:sp>
        <p:nvSpPr>
          <p:cNvPr id="13" name="Google Shape;13;p2"/>
          <p:cNvSpPr txBox="1"/>
          <p:nvPr>
            <p:ph idx="11" type="ftr"/>
          </p:nvPr>
        </p:nvSpPr>
        <p:spPr>
          <a:xfrm>
            <a:off x="12800000" y="19526650"/>
            <a:ext cx="11863414" cy="1121661"/>
          </a:xfrm>
          <a:prstGeom prst="rect">
            <a:avLst/>
          </a:prstGeom>
          <a:noFill/>
          <a:ln>
            <a:noFill/>
          </a:ln>
        </p:spPr>
        <p:txBody>
          <a:bodyPr anchorCtr="0" anchor="ctr" bIns="167225" lIns="334450" spcFirstLastPara="1" rIns="334450" wrap="square" tIns="167225">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9pPr>
          </a:lstStyle>
          <a:p/>
        </p:txBody>
      </p:sp>
      <p:sp>
        <p:nvSpPr>
          <p:cNvPr id="14" name="Google Shape;14;p2"/>
          <p:cNvSpPr txBox="1"/>
          <p:nvPr>
            <p:ph idx="12" type="sldNum"/>
          </p:nvPr>
        </p:nvSpPr>
        <p:spPr>
          <a:xfrm>
            <a:off x="26848778" y="19526650"/>
            <a:ext cx="8741463" cy="1121661"/>
          </a:xfrm>
          <a:prstGeom prst="rect">
            <a:avLst/>
          </a:prstGeom>
          <a:noFill/>
          <a:ln>
            <a:noFill/>
          </a:ln>
        </p:spPr>
        <p:txBody>
          <a:bodyPr anchorCtr="0" anchor="ctr" bIns="167225" lIns="334450" spcFirstLastPara="1" rIns="334450" wrap="square" tIns="167225">
            <a:noAutofit/>
          </a:bodyPr>
          <a:lstStyle>
            <a:lvl1pPr indent="0" lvl="0"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4400"/>
              <a:buFont typeface="Arial"/>
              <a:buNone/>
              <a:defRPr b="0" i="0" sz="4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4.png"/><Relationship Id="rId11" Type="http://schemas.openxmlformats.org/officeDocument/2006/relationships/image" Target="../media/image3.png"/><Relationship Id="rId22" Type="http://schemas.openxmlformats.org/officeDocument/2006/relationships/image" Target="../media/image12.jpg"/><Relationship Id="rId10" Type="http://schemas.openxmlformats.org/officeDocument/2006/relationships/hyperlink" Target="https://drive.google.com/file/d/1fDXpo82rD6pZTJ_O7VPDuJIaGuYz7GuS/view?usp=sharing" TargetMode="External"/><Relationship Id="rId21" Type="http://schemas.openxmlformats.org/officeDocument/2006/relationships/image" Target="../media/image9.png"/><Relationship Id="rId13" Type="http://schemas.openxmlformats.org/officeDocument/2006/relationships/image" Target="../media/image6.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otreks.org/e202007/" TargetMode="External"/><Relationship Id="rId4" Type="http://schemas.openxmlformats.org/officeDocument/2006/relationships/hyperlink" Target="https://biotreks.org/e202007/" TargetMode="External"/><Relationship Id="rId9" Type="http://schemas.openxmlformats.org/officeDocument/2006/relationships/hyperlink" Target="https://docs.google.com/document/d/14C_SGpagCuagP1t5A71XgVPoMInsH9HM2pn0nEi6_AI/edit?usp=sharing" TargetMode="External"/><Relationship Id="rId15" Type="http://schemas.openxmlformats.org/officeDocument/2006/relationships/image" Target="../media/image10.png"/><Relationship Id="rId14" Type="http://schemas.openxmlformats.org/officeDocument/2006/relationships/image" Target="../media/image7.png"/><Relationship Id="rId17" Type="http://schemas.openxmlformats.org/officeDocument/2006/relationships/image" Target="../media/image2.png"/><Relationship Id="rId16" Type="http://schemas.openxmlformats.org/officeDocument/2006/relationships/image" Target="../media/image4.png"/><Relationship Id="rId5" Type="http://schemas.openxmlformats.org/officeDocument/2006/relationships/hyperlink" Target="https://docs.google.com/document/d/1dRkeEDTmyMl2MEbqQXIf7aBIygF6CiDmsmdAqLxdFWI/edit?usp=sharing" TargetMode="External"/><Relationship Id="rId19" Type="http://schemas.openxmlformats.org/officeDocument/2006/relationships/image" Target="../media/image8.png"/><Relationship Id="rId6" Type="http://schemas.openxmlformats.org/officeDocument/2006/relationships/hyperlink" Target="https://docs.google.com/document/d/18eXYEuuzba9Yopbeo5AQ8Hvxg7OuTAvNb09xVVAGFk4/edit?usp=sharing" TargetMode="External"/><Relationship Id="rId18" Type="http://schemas.openxmlformats.org/officeDocument/2006/relationships/image" Target="../media/image11.png"/><Relationship Id="rId7" Type="http://schemas.openxmlformats.org/officeDocument/2006/relationships/hyperlink" Target="https://docs.google.com/document/d/18eXYEuuzba9Yopbeo5AQ8Hvxg7OuTAvNb09xVVAGFk4/edit?usp=sharing" TargetMode="External"/><Relationship Id="rId8" Type="http://schemas.openxmlformats.org/officeDocument/2006/relationships/hyperlink" Target="https://docs.google.com/document/d/18eXYEuuzba9Yopbeo5AQ8Hvxg7OuTAvNb09xVVAGFk4/edit?usp=sharing"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3.png"/><Relationship Id="rId13" Type="http://schemas.openxmlformats.org/officeDocument/2006/relationships/image" Target="../media/image5.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sciencedirect.com/topics/agricultural-and-biological-sciences/lemon-peels" TargetMode="External"/><Relationship Id="rId4" Type="http://schemas.openxmlformats.org/officeDocument/2006/relationships/hyperlink" Target="https://www.ncbi.nlm.nih.gov/pubmed/30563328" TargetMode="External"/><Relationship Id="rId9" Type="http://schemas.openxmlformats.org/officeDocument/2006/relationships/hyperlink" Target="https://biotreks.org/e202007/" TargetMode="External"/><Relationship Id="rId5" Type="http://schemas.openxmlformats.org/officeDocument/2006/relationships/hyperlink" Target="http://www.sciencedirect.com/topics/agricultural-and-biological-sciences/orange-peels" TargetMode="External"/><Relationship Id="rId6" Type="http://schemas.openxmlformats.org/officeDocument/2006/relationships/hyperlink" Target="http://www.addgene.org/119953/" TargetMode="External"/><Relationship Id="rId7" Type="http://schemas.openxmlformats.org/officeDocument/2006/relationships/hyperlink" Target="http://www.youtube.com/watch?v=o4CBXkfVHDc&amp;feature=emb_title" TargetMode="External"/><Relationship Id="rId8" Type="http://schemas.openxmlformats.org/officeDocument/2006/relationships/hyperlink" Target="https://www.fishersci.com/store/msds?partNumber=AC203731000&amp;productDescription=%28-%29-LIMONENE+92%25+100ML&amp;vendorId=VN00032119&amp;countryCode=US&amp;language=e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14"/>
          <p:cNvSpPr txBox="1"/>
          <p:nvPr/>
        </p:nvSpPr>
        <p:spPr>
          <a:xfrm>
            <a:off x="682775" y="4970150"/>
            <a:ext cx="17830800" cy="16927500"/>
          </a:xfrm>
          <a:prstGeom prst="rect">
            <a:avLst/>
          </a:prstGeom>
          <a:noFill/>
          <a:ln>
            <a:noFill/>
          </a:ln>
        </p:spPr>
        <p:txBody>
          <a:bodyPr anchorCtr="0" anchor="t" bIns="69650" lIns="139300" spcFirstLastPara="1" rIns="139300" wrap="square" tIns="69650">
            <a:spAutoFit/>
          </a:bodyPr>
          <a:lstStyle/>
          <a:p>
            <a:pPr indent="0" lvl="0" marL="0" rtl="0" algn="just">
              <a:lnSpc>
                <a:spcPct val="115000"/>
              </a:lnSpc>
              <a:spcBef>
                <a:spcPts val="0"/>
              </a:spcBef>
              <a:spcAft>
                <a:spcPts val="0"/>
              </a:spcAft>
              <a:buNone/>
            </a:pPr>
            <a:r>
              <a:rPr lang="en-US" sz="2800">
                <a:solidFill>
                  <a:schemeClr val="dk1"/>
                </a:solidFill>
              </a:rPr>
              <a:t>As vectors for disease transmission, mosquitoes are responsible for over 700,000 deaths each year. Currently, there are many methods to repel mosquitoes including DEET, </a:t>
            </a:r>
            <a:r>
              <a:rPr lang="en-US" sz="2800">
                <a:solidFill>
                  <a:schemeClr val="dk1"/>
                </a:solidFill>
              </a:rPr>
              <a:t>citronella</a:t>
            </a:r>
            <a:r>
              <a:rPr lang="en-US" sz="2800">
                <a:solidFill>
                  <a:schemeClr val="dk1"/>
                </a:solidFill>
              </a:rPr>
              <a:t> candles, and bug zappers. Last year, AliveSCENT, </a:t>
            </a:r>
            <a:r>
              <a:rPr lang="en-US" sz="2800">
                <a:solidFill>
                  <a:schemeClr val="dk1"/>
                </a:solidFill>
              </a:rPr>
              <a:t>a biologically-inspired mosquito deterrent that utilizes the native methylerythritol 4-phosphate (MEP) pathway of </a:t>
            </a:r>
            <a:r>
              <a:rPr i="1" lang="en-US" sz="2800">
                <a:solidFill>
                  <a:schemeClr val="dk1"/>
                </a:solidFill>
              </a:rPr>
              <a:t>Escherichia coli</a:t>
            </a:r>
            <a:r>
              <a:rPr lang="en-US" sz="2800">
                <a:solidFill>
                  <a:schemeClr val="dk1"/>
                </a:solidFill>
              </a:rPr>
              <a:t> for the production of limonene </a:t>
            </a:r>
            <a:r>
              <a:rPr lang="en-US" sz="2800">
                <a:solidFill>
                  <a:schemeClr val="dk1"/>
                </a:solidFill>
              </a:rPr>
              <a:t>was proposed as a </a:t>
            </a:r>
            <a:r>
              <a:rPr lang="en-US" sz="2800">
                <a:solidFill>
                  <a:schemeClr val="dk1"/>
                </a:solidFill>
              </a:rPr>
              <a:t>possible</a:t>
            </a:r>
            <a:r>
              <a:rPr lang="en-US" sz="2800">
                <a:solidFill>
                  <a:schemeClr val="dk1"/>
                </a:solidFill>
              </a:rPr>
              <a:t> solution to this public health problem (</a:t>
            </a:r>
            <a:r>
              <a:rPr lang="en-US" sz="2800" u="sng">
                <a:solidFill>
                  <a:schemeClr val="hlink"/>
                </a:solidFill>
                <a:hlinkClick r:id="rId3"/>
              </a:rPr>
              <a:t>BioTreks, 2020</a:t>
            </a:r>
            <a:r>
              <a:rPr lang="en-US" sz="2800">
                <a:solidFill>
                  <a:schemeClr val="dk1"/>
                </a:solidFill>
              </a:rPr>
              <a:t>). </a:t>
            </a:r>
            <a:endParaRPr sz="2800">
              <a:solidFill>
                <a:schemeClr val="dk1"/>
              </a:solidFill>
            </a:endParaRPr>
          </a:p>
          <a:p>
            <a:pPr indent="0" lvl="0" marL="0" rtl="0" algn="just">
              <a:lnSpc>
                <a:spcPct val="115000"/>
              </a:lnSpc>
              <a:spcBef>
                <a:spcPts val="0"/>
              </a:spcBef>
              <a:spcAft>
                <a:spcPts val="0"/>
              </a:spcAft>
              <a:buNone/>
            </a:pPr>
            <a:r>
              <a:t/>
            </a:r>
            <a:endParaRPr sz="2800">
              <a:solidFill>
                <a:schemeClr val="dk1"/>
              </a:solidFill>
            </a:endParaRPr>
          </a:p>
          <a:p>
            <a:pPr indent="0" lvl="0" marL="0" rtl="0" algn="just">
              <a:lnSpc>
                <a:spcPct val="115000"/>
              </a:lnSpc>
              <a:spcBef>
                <a:spcPts val="0"/>
              </a:spcBef>
              <a:spcAft>
                <a:spcPts val="0"/>
              </a:spcAft>
              <a:buNone/>
            </a:pPr>
            <a:r>
              <a:rPr lang="en-US" sz="2800">
                <a:solidFill>
                  <a:schemeClr val="dk1"/>
                </a:solidFill>
              </a:rPr>
              <a:t>However, before bacteria can be re-engineered to produce limonene, its effectiveness as a natural insect repellent among live mosquitoes must first be evaluated. In preparation for this, a successful breeding colony must first be established. Eggs from the </a:t>
            </a:r>
            <a:r>
              <a:rPr i="1" lang="en-US" sz="2800">
                <a:solidFill>
                  <a:schemeClr val="dk1"/>
                </a:solidFill>
              </a:rPr>
              <a:t>Aedes </a:t>
            </a:r>
            <a:r>
              <a:rPr i="1" lang="en-US" sz="2800">
                <a:solidFill>
                  <a:schemeClr val="dk1"/>
                </a:solidFill>
              </a:rPr>
              <a:t>albopictus</a:t>
            </a:r>
            <a:r>
              <a:rPr i="1" lang="en-US" sz="2800">
                <a:solidFill>
                  <a:schemeClr val="dk1"/>
                </a:solidFill>
              </a:rPr>
              <a:t> </a:t>
            </a:r>
            <a:r>
              <a:rPr lang="en-US" sz="2800">
                <a:solidFill>
                  <a:schemeClr val="dk1"/>
                </a:solidFill>
              </a:rPr>
              <a:t>(Westminster College) </a:t>
            </a:r>
            <a:r>
              <a:rPr lang="en-US" sz="2800">
                <a:solidFill>
                  <a:schemeClr val="dk1"/>
                </a:solidFill>
              </a:rPr>
              <a:t>provided by Dr. Joseph Wagman and Dr. Diana Ortiz </a:t>
            </a:r>
            <a:r>
              <a:rPr lang="en-US" sz="2800">
                <a:solidFill>
                  <a:schemeClr val="dk1"/>
                </a:solidFill>
              </a:rPr>
              <a:t>will be hatched, larvae will be reared to adulthood, and adults will be transferred to permanent Bug Dorms. Since f</a:t>
            </a:r>
            <a:r>
              <a:rPr lang="en-US" sz="2800">
                <a:solidFill>
                  <a:schemeClr val="dk1"/>
                </a:solidFill>
              </a:rPr>
              <a:t>emale</a:t>
            </a:r>
            <a:r>
              <a:rPr lang="en-US" sz="2800">
                <a:solidFill>
                  <a:schemeClr val="dk1"/>
                </a:solidFill>
              </a:rPr>
              <a:t> mosquitoes are responsible for biting, they will be isolated from the population during live mosquito tests.</a:t>
            </a:r>
            <a:endParaRPr sz="2800">
              <a:solidFill>
                <a:schemeClr val="dk1"/>
              </a:solidFill>
            </a:endParaRPr>
          </a:p>
          <a:p>
            <a:pPr indent="0" lvl="0" marL="0" rtl="0" algn="just">
              <a:lnSpc>
                <a:spcPct val="115000"/>
              </a:lnSpc>
              <a:spcBef>
                <a:spcPts val="0"/>
              </a:spcBef>
              <a:spcAft>
                <a:spcPts val="0"/>
              </a:spcAft>
              <a:buClr>
                <a:schemeClr val="dk1"/>
              </a:buClr>
              <a:buSzPts val="3100"/>
              <a:buFont typeface="Arial"/>
              <a:buNone/>
            </a:pPr>
            <a:r>
              <a:t/>
            </a:r>
            <a:endParaRPr sz="2800">
              <a:solidFill>
                <a:schemeClr val="dk1"/>
              </a:solidFill>
            </a:endParaRPr>
          </a:p>
          <a:p>
            <a:pPr indent="0" lvl="0" marL="0" rtl="0" algn="just">
              <a:lnSpc>
                <a:spcPct val="115000"/>
              </a:lnSpc>
              <a:spcBef>
                <a:spcPts val="0"/>
              </a:spcBef>
              <a:spcAft>
                <a:spcPts val="0"/>
              </a:spcAft>
              <a:buNone/>
            </a:pPr>
            <a:r>
              <a:rPr lang="en-US" sz="2800">
                <a:solidFill>
                  <a:schemeClr val="dk1"/>
                </a:solidFill>
              </a:rPr>
              <a:t>Limonene is a monoterpene with a citrus scent that has the potential to repel insects (</a:t>
            </a:r>
            <a:r>
              <a:rPr lang="en-US" sz="2800" u="sng">
                <a:solidFill>
                  <a:schemeClr val="hlink"/>
                </a:solidFill>
                <a:hlinkClick r:id="rId4"/>
              </a:rPr>
              <a:t>BioTreks, 2020</a:t>
            </a:r>
            <a:r>
              <a:rPr lang="en-US" sz="2800">
                <a:solidFill>
                  <a:schemeClr val="dk1"/>
                </a:solidFill>
              </a:rPr>
              <a:t>)</a:t>
            </a:r>
            <a:r>
              <a:rPr lang="en-US" sz="2800">
                <a:solidFill>
                  <a:schemeClr val="dk1"/>
                </a:solidFill>
              </a:rPr>
              <a:t>. Orange peel extract typically contains 90-95% limonene. </a:t>
            </a:r>
            <a:r>
              <a:rPr lang="en-US" sz="2800">
                <a:solidFill>
                  <a:schemeClr val="dk1"/>
                </a:solidFill>
              </a:rPr>
              <a:t>Earlier this year, limonene was extracted from orange peels using steam distillation. The purpose of this is to use this naturally occurring limonene, and observe its effects on live mosquitoes. A mosquito nursery has been built to make this possible, and although there have been issues hatching any mosquitoes, a small number have hatched and there are plans to begin a new colony for testing this Spring. Our mosquitoes are disease-free and will be contained properly to prevent escape. </a:t>
            </a:r>
            <a:endParaRPr sz="2800">
              <a:solidFill>
                <a:schemeClr val="dk1"/>
              </a:solidFill>
            </a:endParaRPr>
          </a:p>
          <a:p>
            <a:pPr indent="0" lvl="0" marL="0" rtl="0" algn="just">
              <a:lnSpc>
                <a:spcPct val="115000"/>
              </a:lnSpc>
              <a:spcBef>
                <a:spcPts val="0"/>
              </a:spcBef>
              <a:spcAft>
                <a:spcPts val="0"/>
              </a:spcAft>
              <a:buNone/>
            </a:pPr>
            <a:r>
              <a:t/>
            </a:r>
            <a:endParaRPr sz="2800">
              <a:solidFill>
                <a:schemeClr val="dk1"/>
              </a:solidFill>
              <a:highlight>
                <a:srgbClr val="FFFF00"/>
              </a:highlight>
            </a:endParaRPr>
          </a:p>
          <a:p>
            <a:pPr indent="0" lvl="0" marL="0" rtl="0" algn="just">
              <a:lnSpc>
                <a:spcPct val="115000"/>
              </a:lnSpc>
              <a:spcBef>
                <a:spcPts val="0"/>
              </a:spcBef>
              <a:spcAft>
                <a:spcPts val="0"/>
              </a:spcAft>
              <a:buNone/>
            </a:pPr>
            <a:r>
              <a:rPr lang="en-US" sz="2800">
                <a:solidFill>
                  <a:schemeClr val="dk1"/>
                </a:solidFill>
              </a:rPr>
              <a:t>Utilizing the bacteria kit provided by BioBuilder, an experiment was conducted to test the effectiveness of different concentrations of limonene as an antibacterial agent. Other essential oils were also tested and it was found that lavender was more effective than the lowest concentration of limonene, thus prompting the research of alternative variables for possible further experimentation next season.</a:t>
            </a:r>
            <a:endParaRPr sz="2800">
              <a:solidFill>
                <a:schemeClr val="dk1"/>
              </a:solidFill>
            </a:endParaRPr>
          </a:p>
          <a:p>
            <a:pPr indent="0" lvl="0" marL="0" rtl="0" algn="just">
              <a:lnSpc>
                <a:spcPct val="115000"/>
              </a:lnSpc>
              <a:spcBef>
                <a:spcPts val="0"/>
              </a:spcBef>
              <a:spcAft>
                <a:spcPts val="0"/>
              </a:spcAft>
              <a:buNone/>
            </a:pPr>
            <a:r>
              <a:t/>
            </a:r>
            <a:endParaRPr sz="2800">
              <a:solidFill>
                <a:schemeClr val="dk1"/>
              </a:solidFill>
            </a:endParaRPr>
          </a:p>
          <a:p>
            <a:pPr indent="0" lvl="0" marL="0" rtl="0" algn="just">
              <a:lnSpc>
                <a:spcPct val="115000"/>
              </a:lnSpc>
              <a:spcBef>
                <a:spcPts val="0"/>
              </a:spcBef>
              <a:spcAft>
                <a:spcPts val="0"/>
              </a:spcAft>
              <a:buNone/>
            </a:pPr>
            <a:r>
              <a:rPr lang="en-US" sz="2800">
                <a:solidFill>
                  <a:schemeClr val="dk1"/>
                </a:solidFill>
              </a:rPr>
              <a:t>The </a:t>
            </a:r>
            <a:r>
              <a:rPr lang="en-US" sz="2800">
                <a:solidFill>
                  <a:schemeClr val="dk1"/>
                </a:solidFill>
              </a:rPr>
              <a:t>plasmid design has been changed from last season to include two devices. Device A as shown in the Lightning Talk, is designed with a constitutive promoter, and a geranyl pyrophosphate synthase translational unit that will be assembled into a red fluorescent protein-encoding vector. Device B is designed with a stationary phase promoter and a limonene synthase translational unit that will be assembled into a red fluorescent protein-encoding vector. As of now, the team is looking at plasmid pGL403 from the Addgene plasmid library for inspiration because it contains both GPPS and LIMS which are necessary for limonene production.</a:t>
            </a:r>
            <a:endParaRPr sz="2800">
              <a:solidFill>
                <a:schemeClr val="dk1"/>
              </a:solidFill>
            </a:endParaRPr>
          </a:p>
          <a:p>
            <a:pPr indent="0" lvl="0" marL="0" rtl="0" algn="just">
              <a:lnSpc>
                <a:spcPct val="115000"/>
              </a:lnSpc>
              <a:spcBef>
                <a:spcPts val="0"/>
              </a:spcBef>
              <a:spcAft>
                <a:spcPts val="0"/>
              </a:spcAft>
              <a:buNone/>
            </a:pPr>
            <a:r>
              <a:t/>
            </a:r>
            <a:endParaRPr sz="2800">
              <a:solidFill>
                <a:schemeClr val="dk1"/>
              </a:solidFill>
              <a:highlight>
                <a:srgbClr val="FFFF00"/>
              </a:highlight>
            </a:endParaRPr>
          </a:p>
          <a:p>
            <a:pPr indent="0" lvl="0" marL="0" rtl="0" algn="just">
              <a:lnSpc>
                <a:spcPct val="115000"/>
              </a:lnSpc>
              <a:spcBef>
                <a:spcPts val="0"/>
              </a:spcBef>
              <a:spcAft>
                <a:spcPts val="0"/>
              </a:spcAft>
              <a:buNone/>
            </a:pPr>
            <a:r>
              <a:t/>
            </a:r>
            <a:endParaRPr sz="2800">
              <a:solidFill>
                <a:schemeClr val="dk1"/>
              </a:solidFill>
              <a:highlight>
                <a:srgbClr val="FFFF00"/>
              </a:highlight>
            </a:endParaRPr>
          </a:p>
        </p:txBody>
      </p:sp>
      <p:sp>
        <p:nvSpPr>
          <p:cNvPr id="84" name="Google Shape;84;p14"/>
          <p:cNvSpPr txBox="1"/>
          <p:nvPr/>
        </p:nvSpPr>
        <p:spPr>
          <a:xfrm>
            <a:off x="11818834" y="18612850"/>
            <a:ext cx="279677" cy="396643"/>
          </a:xfrm>
          <a:prstGeom prst="rect">
            <a:avLst/>
          </a:prstGeom>
          <a:noFill/>
          <a:ln>
            <a:noFill/>
          </a:ln>
        </p:spPr>
        <p:txBody>
          <a:bodyPr anchorCtr="0" anchor="t" bIns="69650" lIns="139300" spcFirstLastPara="1" rIns="139300" wrap="square" tIns="6965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85" name="Google Shape;85;p14"/>
          <p:cNvSpPr/>
          <p:nvPr/>
        </p:nvSpPr>
        <p:spPr>
          <a:xfrm>
            <a:off x="9259375" y="217400"/>
            <a:ext cx="18994500" cy="3154800"/>
          </a:xfrm>
          <a:prstGeom prst="rect">
            <a:avLst/>
          </a:prstGeom>
          <a:solidFill>
            <a:srgbClr val="17365D"/>
          </a:solidFill>
          <a:ln cap="flat" cmpd="sng" w="9525">
            <a:solidFill>
              <a:srgbClr val="17365D"/>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lang="en-US" sz="7200" u="sng">
                <a:solidFill>
                  <a:schemeClr val="lt1"/>
                </a:solidFill>
                <a:latin typeface="Yellowtail"/>
                <a:ea typeface="Yellowtail"/>
                <a:cs typeface="Yellowtail"/>
                <a:sym typeface="Yellowtail"/>
              </a:rPr>
              <a:t>Alive</a:t>
            </a:r>
            <a:r>
              <a:rPr b="1" lang="en-US" sz="7200" u="sng">
                <a:solidFill>
                  <a:schemeClr val="lt1"/>
                </a:solidFill>
                <a:latin typeface="Calibri"/>
                <a:ea typeface="Calibri"/>
                <a:cs typeface="Calibri"/>
                <a:sym typeface="Calibri"/>
              </a:rPr>
              <a:t>SCENT</a:t>
            </a:r>
            <a:endParaRPr b="0" i="0" sz="7200" u="sng" cap="none" strike="noStrike">
              <a:solidFill>
                <a:srgbClr val="000000"/>
              </a:solidFill>
              <a:latin typeface="Arial"/>
              <a:ea typeface="Arial"/>
              <a:cs typeface="Arial"/>
              <a:sym typeface="Arial"/>
            </a:endParaRPr>
          </a:p>
          <a:p>
            <a:pPr indent="0" lvl="0" marL="0" rtl="0" algn="ctr">
              <a:spcBef>
                <a:spcPts val="0"/>
              </a:spcBef>
              <a:spcAft>
                <a:spcPts val="0"/>
              </a:spcAft>
              <a:buClr>
                <a:schemeClr val="dk1"/>
              </a:buClr>
              <a:buSzPts val="2000"/>
              <a:buFont typeface="Arial"/>
              <a:buNone/>
            </a:pPr>
            <a:r>
              <a:rPr i="1" lang="en-US" sz="3700">
                <a:solidFill>
                  <a:schemeClr val="lt1"/>
                </a:solidFill>
                <a:latin typeface="Calibri"/>
                <a:ea typeface="Calibri"/>
                <a:cs typeface="Calibri"/>
                <a:sym typeface="Calibri"/>
              </a:rPr>
              <a:t>M. Aldulaimy, E. Angelo, T. Clare, Y. Collins, G. Cote, E. Fugazzotto, A. Jasim, S. Lundberg, A. Murrant-Johnson, M. Patel, S. Puma, C. Riley </a:t>
            </a:r>
            <a:endParaRPr i="1" sz="37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800"/>
              <a:buFont typeface="Arial"/>
              <a:buNone/>
            </a:pPr>
            <a:r>
              <a:rPr lang="en-US" sz="4800">
                <a:solidFill>
                  <a:schemeClr val="lt1"/>
                </a:solidFill>
                <a:latin typeface="Calibri"/>
                <a:ea typeface="Calibri"/>
                <a:cs typeface="Calibri"/>
                <a:sym typeface="Calibri"/>
              </a:rPr>
              <a:t>Tyngsborough High School, Tyngsborough, MA</a:t>
            </a:r>
            <a:endParaRPr b="0" i="0" sz="4800" u="none" cap="none" strike="noStrike">
              <a:solidFill>
                <a:schemeClr val="lt1"/>
              </a:solidFill>
              <a:latin typeface="Calibri"/>
              <a:ea typeface="Calibri"/>
              <a:cs typeface="Calibri"/>
              <a:sym typeface="Calibri"/>
            </a:endParaRPr>
          </a:p>
        </p:txBody>
      </p:sp>
      <p:sp>
        <p:nvSpPr>
          <p:cNvPr id="86" name="Google Shape;86;p14"/>
          <p:cNvSpPr/>
          <p:nvPr/>
        </p:nvSpPr>
        <p:spPr>
          <a:xfrm>
            <a:off x="644300" y="3602325"/>
            <a:ext cx="17830800" cy="1143000"/>
          </a:xfrm>
          <a:prstGeom prst="rect">
            <a:avLst/>
          </a:prstGeom>
          <a:solidFill>
            <a:srgbClr val="7F7F7F"/>
          </a:solid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alibri"/>
                <a:ea typeface="Calibri"/>
                <a:cs typeface="Calibri"/>
                <a:sym typeface="Calibri"/>
              </a:rPr>
              <a:t> Introduction &amp; Project Details</a:t>
            </a:r>
            <a:endParaRPr b="0" i="0" sz="6600" u="none" cap="none" strike="noStrike">
              <a:solidFill>
                <a:schemeClr val="lt1"/>
              </a:solidFill>
              <a:latin typeface="Calibri"/>
              <a:ea typeface="Calibri"/>
              <a:cs typeface="Calibri"/>
              <a:sym typeface="Calibri"/>
            </a:endParaRPr>
          </a:p>
        </p:txBody>
      </p:sp>
      <p:sp>
        <p:nvSpPr>
          <p:cNvPr id="87" name="Google Shape;87;p14"/>
          <p:cNvSpPr/>
          <p:nvPr/>
        </p:nvSpPr>
        <p:spPr>
          <a:xfrm>
            <a:off x="18973102" y="3602384"/>
            <a:ext cx="17830801" cy="1143000"/>
          </a:xfrm>
          <a:prstGeom prst="rect">
            <a:avLst/>
          </a:prstGeom>
          <a:solidFill>
            <a:srgbClr val="7F7F7F"/>
          </a:solid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alibri"/>
                <a:ea typeface="Calibri"/>
                <a:cs typeface="Calibri"/>
                <a:sym typeface="Calibri"/>
              </a:rPr>
              <a:t>Experiments We Did </a:t>
            </a:r>
            <a:endParaRPr b="0" i="0" sz="6600" u="none" cap="none" strike="noStrike">
              <a:solidFill>
                <a:schemeClr val="lt1"/>
              </a:solidFill>
              <a:latin typeface="Calibri"/>
              <a:ea typeface="Calibri"/>
              <a:cs typeface="Calibri"/>
              <a:sym typeface="Calibri"/>
            </a:endParaRPr>
          </a:p>
        </p:txBody>
      </p:sp>
      <p:sp>
        <p:nvSpPr>
          <p:cNvPr id="88" name="Google Shape;88;p14"/>
          <p:cNvSpPr/>
          <p:nvPr/>
        </p:nvSpPr>
        <p:spPr>
          <a:xfrm>
            <a:off x="19006638" y="4919375"/>
            <a:ext cx="17830800" cy="14090100"/>
          </a:xfrm>
          <a:prstGeom prst="rect">
            <a:avLst/>
          </a:prstGeom>
          <a:no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rtl="0" algn="just">
              <a:spcBef>
                <a:spcPts val="0"/>
              </a:spcBef>
              <a:spcAft>
                <a:spcPts val="0"/>
              </a:spcAft>
              <a:buNone/>
            </a:pPr>
            <a:r>
              <a:rPr b="1" lang="en-US" sz="4800">
                <a:solidFill>
                  <a:schemeClr val="dk1"/>
                </a:solidFill>
                <a:latin typeface="Calibri"/>
                <a:ea typeface="Calibri"/>
                <a:cs typeface="Calibri"/>
                <a:sym typeface="Calibri"/>
              </a:rPr>
              <a:t>Experiment 1.</a:t>
            </a:r>
            <a:r>
              <a:rPr lang="en-US" sz="4800">
                <a:solidFill>
                  <a:schemeClr val="dk1"/>
                </a:solidFill>
                <a:latin typeface="Calibri"/>
                <a:ea typeface="Calibri"/>
                <a:cs typeface="Calibri"/>
                <a:sym typeface="Calibri"/>
              </a:rPr>
              <a:t> Extraction of </a:t>
            </a:r>
            <a:r>
              <a:rPr lang="en-US" sz="4800">
                <a:solidFill>
                  <a:schemeClr val="dk1"/>
                </a:solidFill>
                <a:latin typeface="Calibri"/>
                <a:ea typeface="Calibri"/>
                <a:cs typeface="Calibri"/>
                <a:sym typeface="Calibri"/>
              </a:rPr>
              <a:t> limonene from orange peels by </a:t>
            </a:r>
            <a:r>
              <a:rPr lang="en-US" sz="4800" u="sng">
                <a:solidFill>
                  <a:schemeClr val="hlink"/>
                </a:solidFill>
                <a:latin typeface="Calibri"/>
                <a:ea typeface="Calibri"/>
                <a:cs typeface="Calibri"/>
                <a:sym typeface="Calibri"/>
                <a:hlinkClick r:id="rId5"/>
              </a:rPr>
              <a:t>distillation</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rPr b="1" lang="en-US" sz="4800">
                <a:latin typeface="Calibri"/>
                <a:ea typeface="Calibri"/>
                <a:cs typeface="Calibri"/>
                <a:sym typeface="Calibri"/>
              </a:rPr>
              <a:t>Experiment 2.</a:t>
            </a:r>
            <a:r>
              <a:rPr lang="en-US" sz="4800">
                <a:latin typeface="Calibri"/>
                <a:ea typeface="Calibri"/>
                <a:cs typeface="Calibri"/>
                <a:sym typeface="Calibri"/>
              </a:rPr>
              <a:t> </a:t>
            </a:r>
            <a:r>
              <a:rPr lang="en-US" sz="4400" u="sng">
                <a:solidFill>
                  <a:schemeClr val="hlink"/>
                </a:solidFill>
                <a:latin typeface="Calibri"/>
                <a:ea typeface="Calibri"/>
                <a:cs typeface="Calibri"/>
                <a:sym typeface="Calibri"/>
                <a:hlinkClick r:id="rId6"/>
              </a:rPr>
              <a:t>Tested zone of inhibition of </a:t>
            </a:r>
            <a:r>
              <a:rPr i="1" lang="en-US" sz="4400" u="sng">
                <a:solidFill>
                  <a:schemeClr val="hlink"/>
                </a:solidFill>
                <a:latin typeface="Calibri"/>
                <a:ea typeface="Calibri"/>
                <a:cs typeface="Calibri"/>
                <a:sym typeface="Calibri"/>
                <a:hlinkClick r:id="rId7"/>
              </a:rPr>
              <a:t>Bacillus cereus </a:t>
            </a:r>
            <a:r>
              <a:rPr lang="en-US" sz="4400" u="sng">
                <a:solidFill>
                  <a:schemeClr val="hlink"/>
                </a:solidFill>
                <a:latin typeface="Calibri"/>
                <a:ea typeface="Calibri"/>
                <a:cs typeface="Calibri"/>
                <a:sym typeface="Calibri"/>
                <a:hlinkClick r:id="rId8"/>
              </a:rPr>
              <a:t>using essential oils</a:t>
            </a:r>
            <a:endParaRPr sz="4400">
              <a:latin typeface="Calibri"/>
              <a:ea typeface="Calibri"/>
              <a:cs typeface="Calibri"/>
              <a:sym typeface="Calibri"/>
            </a:endParaRPr>
          </a:p>
          <a:p>
            <a:pPr indent="0" lvl="0" marL="0" marR="0" rtl="0" algn="l">
              <a:lnSpc>
                <a:spcPct val="100000"/>
              </a:lnSpc>
              <a:spcBef>
                <a:spcPts val="0"/>
              </a:spcBef>
              <a:spcAft>
                <a:spcPts val="0"/>
              </a:spcAft>
              <a:buNone/>
            </a:pPr>
            <a:r>
              <a:t/>
            </a:r>
            <a:endParaRPr sz="44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rPr b="1" lang="en-US" sz="4800">
                <a:latin typeface="Calibri"/>
                <a:ea typeface="Calibri"/>
                <a:cs typeface="Calibri"/>
                <a:sym typeface="Calibri"/>
              </a:rPr>
              <a:t>Experiment 3. </a:t>
            </a:r>
            <a:r>
              <a:rPr lang="en-US" sz="4800" u="sng">
                <a:solidFill>
                  <a:schemeClr val="hlink"/>
                </a:solidFill>
                <a:latin typeface="Calibri"/>
                <a:ea typeface="Calibri"/>
                <a:cs typeface="Calibri"/>
                <a:sym typeface="Calibri"/>
                <a:hlinkClick r:id="rId9"/>
              </a:rPr>
              <a:t>Assembled Mosquito Nursery</a:t>
            </a:r>
            <a:r>
              <a:rPr lang="en-US" sz="4800">
                <a:latin typeface="Calibri"/>
                <a:ea typeface="Calibri"/>
                <a:cs typeface="Calibri"/>
                <a:sym typeface="Calibri"/>
              </a:rPr>
              <a:t>   </a:t>
            </a:r>
            <a:r>
              <a:rPr lang="en-US" sz="4800" u="sng">
                <a:solidFill>
                  <a:schemeClr val="hlink"/>
                </a:solidFill>
                <a:latin typeface="Calibri"/>
                <a:ea typeface="Calibri"/>
                <a:cs typeface="Calibri"/>
                <a:sym typeface="Calibri"/>
                <a:hlinkClick r:id="rId10"/>
              </a:rPr>
              <a:t>Video of Mosquitoes</a:t>
            </a:r>
            <a:endParaRPr sz="4800">
              <a:latin typeface="Calibri"/>
              <a:ea typeface="Calibri"/>
              <a:cs typeface="Calibri"/>
              <a:sym typeface="Calibri"/>
            </a:endParaRPr>
          </a:p>
          <a:p>
            <a:pPr indent="0" lvl="0" marL="457200" marR="0" rtl="0" algn="l">
              <a:lnSpc>
                <a:spcPct val="100000"/>
              </a:lnSpc>
              <a:spcBef>
                <a:spcPts val="0"/>
              </a:spcBef>
              <a:spcAft>
                <a:spcPts val="0"/>
              </a:spcAft>
              <a:buNone/>
            </a:pPr>
            <a:r>
              <a:t/>
            </a:r>
            <a:endParaRPr sz="4800">
              <a:latin typeface="Calibri"/>
              <a:ea typeface="Calibri"/>
              <a:cs typeface="Calibri"/>
              <a:sym typeface="Calibri"/>
            </a:endParaRPr>
          </a:p>
          <a:p>
            <a:pPr indent="0" lvl="0" marL="457200" marR="0" rtl="0" algn="l">
              <a:lnSpc>
                <a:spcPct val="100000"/>
              </a:lnSpc>
              <a:spcBef>
                <a:spcPts val="0"/>
              </a:spcBef>
              <a:spcAft>
                <a:spcPts val="0"/>
              </a:spcAft>
              <a:buNone/>
            </a:pPr>
            <a:r>
              <a:t/>
            </a:r>
            <a:endParaRPr sz="4800">
              <a:latin typeface="Calibri"/>
              <a:ea typeface="Calibri"/>
              <a:cs typeface="Calibri"/>
              <a:sym typeface="Calibri"/>
            </a:endParaRPr>
          </a:p>
          <a:p>
            <a:pPr indent="0" lvl="0" marL="457200" marR="0" rtl="0" algn="l">
              <a:lnSpc>
                <a:spcPct val="100000"/>
              </a:lnSpc>
              <a:spcBef>
                <a:spcPts val="0"/>
              </a:spcBef>
              <a:spcAft>
                <a:spcPts val="0"/>
              </a:spcAft>
              <a:buNone/>
            </a:pPr>
            <a:r>
              <a:t/>
            </a:r>
            <a:endParaRPr sz="4800">
              <a:latin typeface="Calibri"/>
              <a:ea typeface="Calibri"/>
              <a:cs typeface="Calibri"/>
              <a:sym typeface="Calibri"/>
            </a:endParaRPr>
          </a:p>
          <a:p>
            <a:pPr indent="0" lvl="0" marL="457200" marR="0" rtl="0" algn="l">
              <a:lnSpc>
                <a:spcPct val="100000"/>
              </a:lnSpc>
              <a:spcBef>
                <a:spcPts val="0"/>
              </a:spcBef>
              <a:spcAft>
                <a:spcPts val="0"/>
              </a:spcAft>
              <a:buNone/>
            </a:pPr>
            <a:r>
              <a:t/>
            </a:r>
            <a:endParaRPr sz="4800">
              <a:latin typeface="Calibri"/>
              <a:ea typeface="Calibri"/>
              <a:cs typeface="Calibri"/>
              <a:sym typeface="Calibri"/>
            </a:endParaRPr>
          </a:p>
          <a:p>
            <a:pPr indent="0" lvl="0" marL="457200" marR="0" rtl="0" algn="l">
              <a:lnSpc>
                <a:spcPct val="100000"/>
              </a:lnSpc>
              <a:spcBef>
                <a:spcPts val="0"/>
              </a:spcBef>
              <a:spcAft>
                <a:spcPts val="0"/>
              </a:spcAft>
              <a:buNone/>
            </a:pPr>
            <a:r>
              <a:t/>
            </a:r>
            <a:endParaRPr sz="4800">
              <a:latin typeface="Calibri"/>
              <a:ea typeface="Calibri"/>
              <a:cs typeface="Calibri"/>
              <a:sym typeface="Calibri"/>
            </a:endParaRPr>
          </a:p>
          <a:p>
            <a:pPr indent="0" lvl="0" marL="0" marR="0" rtl="0" algn="l">
              <a:lnSpc>
                <a:spcPct val="100000"/>
              </a:lnSpc>
              <a:spcBef>
                <a:spcPts val="0"/>
              </a:spcBef>
              <a:spcAft>
                <a:spcPts val="0"/>
              </a:spcAft>
              <a:buNone/>
            </a:pPr>
            <a:r>
              <a:t/>
            </a:r>
            <a:endParaRPr i="1" sz="4800">
              <a:latin typeface="Calibri"/>
              <a:ea typeface="Calibri"/>
              <a:cs typeface="Calibri"/>
              <a:sym typeface="Calibri"/>
            </a:endParaRPr>
          </a:p>
        </p:txBody>
      </p:sp>
      <p:pic>
        <p:nvPicPr>
          <p:cNvPr id="89" name="Google Shape;89;p14"/>
          <p:cNvPicPr preferRelativeResize="0"/>
          <p:nvPr/>
        </p:nvPicPr>
        <p:blipFill rotWithShape="1">
          <a:blip r:embed="rId11">
            <a:alphaModFix/>
          </a:blip>
          <a:srcRect b="31033" l="0" r="0" t="31033"/>
          <a:stretch/>
        </p:blipFill>
        <p:spPr>
          <a:xfrm>
            <a:off x="28253838" y="136523"/>
            <a:ext cx="8677998" cy="3291840"/>
          </a:xfrm>
          <a:prstGeom prst="rect">
            <a:avLst/>
          </a:prstGeom>
          <a:noFill/>
          <a:ln>
            <a:noFill/>
          </a:ln>
        </p:spPr>
      </p:pic>
      <p:pic>
        <p:nvPicPr>
          <p:cNvPr id="90" name="Google Shape;90;p14"/>
          <p:cNvPicPr preferRelativeResize="0"/>
          <p:nvPr/>
        </p:nvPicPr>
        <p:blipFill rotWithShape="1">
          <a:blip r:embed="rId12">
            <a:alphaModFix/>
          </a:blip>
          <a:srcRect b="34968" l="20855" r="20807" t="31836"/>
          <a:stretch/>
        </p:blipFill>
        <p:spPr>
          <a:xfrm>
            <a:off x="581714" y="153955"/>
            <a:ext cx="8677656" cy="3291840"/>
          </a:xfrm>
          <a:prstGeom prst="rect">
            <a:avLst/>
          </a:prstGeom>
          <a:noFill/>
          <a:ln>
            <a:noFill/>
          </a:ln>
        </p:spPr>
      </p:pic>
      <p:sp>
        <p:nvSpPr>
          <p:cNvPr id="91" name="Google Shape;91;p14"/>
          <p:cNvSpPr txBox="1"/>
          <p:nvPr/>
        </p:nvSpPr>
        <p:spPr>
          <a:xfrm>
            <a:off x="41869741" y="7774703"/>
            <a:ext cx="184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92" name="Google Shape;92;p14"/>
          <p:cNvPicPr preferRelativeResize="0"/>
          <p:nvPr/>
        </p:nvPicPr>
        <p:blipFill>
          <a:blip r:embed="rId13">
            <a:alphaModFix/>
          </a:blip>
          <a:stretch>
            <a:fillRect/>
          </a:stretch>
        </p:blipFill>
        <p:spPr>
          <a:xfrm>
            <a:off x="20623313" y="5958827"/>
            <a:ext cx="4514850" cy="3238500"/>
          </a:xfrm>
          <a:prstGeom prst="rect">
            <a:avLst/>
          </a:prstGeom>
          <a:noFill/>
          <a:ln cap="flat" cmpd="sng" w="9525">
            <a:solidFill>
              <a:srgbClr val="7F7F7F"/>
            </a:solidFill>
            <a:prstDash val="solid"/>
            <a:round/>
            <a:headEnd len="sm" w="sm" type="none"/>
            <a:tailEnd len="sm" w="sm" type="none"/>
          </a:ln>
          <a:effectLst>
            <a:outerShdw blurRad="40000" rotWithShape="0" dir="5400000" dist="23000">
              <a:srgbClr val="000000">
                <a:alpha val="34510"/>
              </a:srgbClr>
            </a:outerShdw>
          </a:effectLst>
        </p:spPr>
      </p:pic>
      <p:pic>
        <p:nvPicPr>
          <p:cNvPr id="93" name="Google Shape;93;p14"/>
          <p:cNvPicPr preferRelativeResize="0"/>
          <p:nvPr/>
        </p:nvPicPr>
        <p:blipFill>
          <a:blip r:embed="rId14">
            <a:alphaModFix/>
          </a:blip>
          <a:stretch>
            <a:fillRect/>
          </a:stretch>
        </p:blipFill>
        <p:spPr>
          <a:xfrm>
            <a:off x="21671075" y="10410777"/>
            <a:ext cx="2419350" cy="3771900"/>
          </a:xfrm>
          <a:prstGeom prst="rect">
            <a:avLst/>
          </a:prstGeom>
          <a:noFill/>
          <a:ln cap="flat" cmpd="sng" w="9525">
            <a:solidFill>
              <a:srgbClr val="7F7F7F"/>
            </a:solidFill>
            <a:prstDash val="solid"/>
            <a:round/>
            <a:headEnd len="sm" w="sm" type="none"/>
            <a:tailEnd len="sm" w="sm" type="none"/>
          </a:ln>
          <a:effectLst>
            <a:outerShdw blurRad="40000" rotWithShape="0" dir="5400000" dist="23000">
              <a:srgbClr val="000000">
                <a:alpha val="34510"/>
              </a:srgbClr>
            </a:outerShdw>
          </a:effectLst>
        </p:spPr>
      </p:pic>
      <p:pic>
        <p:nvPicPr>
          <p:cNvPr id="94" name="Google Shape;94;p14"/>
          <p:cNvPicPr preferRelativeResize="0"/>
          <p:nvPr/>
        </p:nvPicPr>
        <p:blipFill rotWithShape="1">
          <a:blip r:embed="rId15">
            <a:alphaModFix/>
          </a:blip>
          <a:srcRect b="7304" l="0" r="0" t="0"/>
          <a:stretch/>
        </p:blipFill>
        <p:spPr>
          <a:xfrm>
            <a:off x="25205688" y="10227545"/>
            <a:ext cx="5365613" cy="4314156"/>
          </a:xfrm>
          <a:prstGeom prst="rect">
            <a:avLst/>
          </a:prstGeom>
          <a:noFill/>
          <a:ln>
            <a:noFill/>
          </a:ln>
        </p:spPr>
      </p:pic>
      <p:pic>
        <p:nvPicPr>
          <p:cNvPr id="95" name="Google Shape;95;p14"/>
          <p:cNvPicPr preferRelativeResize="0"/>
          <p:nvPr/>
        </p:nvPicPr>
        <p:blipFill rotWithShape="1">
          <a:blip r:embed="rId16">
            <a:alphaModFix/>
          </a:blip>
          <a:srcRect b="0" l="0" r="0" t="0"/>
          <a:stretch/>
        </p:blipFill>
        <p:spPr>
          <a:xfrm>
            <a:off x="26200464" y="15625315"/>
            <a:ext cx="3443150" cy="3039835"/>
          </a:xfrm>
          <a:prstGeom prst="rect">
            <a:avLst/>
          </a:prstGeom>
          <a:noFill/>
          <a:ln>
            <a:noFill/>
          </a:ln>
        </p:spPr>
      </p:pic>
      <p:pic>
        <p:nvPicPr>
          <p:cNvPr id="96" name="Google Shape;96;p14"/>
          <p:cNvPicPr preferRelativeResize="0"/>
          <p:nvPr/>
        </p:nvPicPr>
        <p:blipFill rotWithShape="1">
          <a:blip r:embed="rId17">
            <a:alphaModFix/>
          </a:blip>
          <a:srcRect b="3762" l="4828" r="5081" t="2420"/>
          <a:stretch/>
        </p:blipFill>
        <p:spPr>
          <a:xfrm>
            <a:off x="31344539" y="10687266"/>
            <a:ext cx="3443150" cy="3394725"/>
          </a:xfrm>
          <a:prstGeom prst="rect">
            <a:avLst/>
          </a:prstGeom>
          <a:noFill/>
          <a:ln>
            <a:noFill/>
          </a:ln>
        </p:spPr>
      </p:pic>
      <p:pic>
        <p:nvPicPr>
          <p:cNvPr id="97" name="Google Shape;97;p14"/>
          <p:cNvPicPr preferRelativeResize="0"/>
          <p:nvPr/>
        </p:nvPicPr>
        <p:blipFill>
          <a:blip r:embed="rId18">
            <a:alphaModFix/>
          </a:blip>
          <a:stretch>
            <a:fillRect/>
          </a:stretch>
        </p:blipFill>
        <p:spPr>
          <a:xfrm>
            <a:off x="26117650" y="5828978"/>
            <a:ext cx="4514850" cy="3314959"/>
          </a:xfrm>
          <a:prstGeom prst="rect">
            <a:avLst/>
          </a:prstGeom>
          <a:noFill/>
          <a:ln>
            <a:noFill/>
          </a:ln>
        </p:spPr>
      </p:pic>
      <p:pic>
        <p:nvPicPr>
          <p:cNvPr id="98" name="Google Shape;98;p14"/>
          <p:cNvPicPr preferRelativeResize="0"/>
          <p:nvPr/>
        </p:nvPicPr>
        <p:blipFill>
          <a:blip r:embed="rId19">
            <a:alphaModFix/>
          </a:blip>
          <a:stretch>
            <a:fillRect/>
          </a:stretch>
        </p:blipFill>
        <p:spPr>
          <a:xfrm>
            <a:off x="31258513" y="5896575"/>
            <a:ext cx="3443152" cy="3314950"/>
          </a:xfrm>
          <a:prstGeom prst="rect">
            <a:avLst/>
          </a:prstGeom>
          <a:noFill/>
          <a:ln>
            <a:noFill/>
          </a:ln>
        </p:spPr>
      </p:pic>
      <p:pic>
        <p:nvPicPr>
          <p:cNvPr id="99" name="Google Shape;99;p14"/>
          <p:cNvPicPr preferRelativeResize="0"/>
          <p:nvPr/>
        </p:nvPicPr>
        <p:blipFill rotWithShape="1">
          <a:blip r:embed="rId20">
            <a:alphaModFix/>
          </a:blip>
          <a:srcRect b="35989" l="47332" r="0" t="18111"/>
          <a:stretch/>
        </p:blipFill>
        <p:spPr>
          <a:xfrm>
            <a:off x="19459686" y="15396113"/>
            <a:ext cx="3712876" cy="3314950"/>
          </a:xfrm>
          <a:prstGeom prst="rect">
            <a:avLst/>
          </a:prstGeom>
          <a:noFill/>
          <a:ln>
            <a:noFill/>
          </a:ln>
        </p:spPr>
      </p:pic>
      <p:pic>
        <p:nvPicPr>
          <p:cNvPr id="100" name="Google Shape;100;p14"/>
          <p:cNvPicPr preferRelativeResize="0"/>
          <p:nvPr/>
        </p:nvPicPr>
        <p:blipFill rotWithShape="1">
          <a:blip r:embed="rId21">
            <a:alphaModFix/>
          </a:blip>
          <a:srcRect b="9975" l="5611" r="11373" t="1199"/>
          <a:stretch/>
        </p:blipFill>
        <p:spPr>
          <a:xfrm>
            <a:off x="23580438" y="15396113"/>
            <a:ext cx="2212131" cy="3154800"/>
          </a:xfrm>
          <a:prstGeom prst="rect">
            <a:avLst/>
          </a:prstGeom>
          <a:noFill/>
          <a:ln>
            <a:noFill/>
          </a:ln>
        </p:spPr>
      </p:pic>
      <p:sp>
        <p:nvSpPr>
          <p:cNvPr id="101" name="Google Shape;101;p14"/>
          <p:cNvSpPr txBox="1"/>
          <p:nvPr/>
        </p:nvSpPr>
        <p:spPr>
          <a:xfrm>
            <a:off x="18973100" y="19183475"/>
            <a:ext cx="17830800" cy="1662300"/>
          </a:xfrm>
          <a:prstGeom prst="rect">
            <a:avLst/>
          </a:prstGeom>
          <a:noFill/>
          <a:ln cap="flat" cmpd="sng" w="9525">
            <a:solidFill>
              <a:srgbClr val="888888"/>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4800">
                <a:solidFill>
                  <a:schemeClr val="dk1"/>
                </a:solidFill>
                <a:latin typeface="Calibri"/>
                <a:ea typeface="Calibri"/>
                <a:cs typeface="Calibri"/>
                <a:sym typeface="Calibri"/>
              </a:rPr>
              <a:t>Experiment 4.</a:t>
            </a:r>
            <a:r>
              <a:rPr lang="en-US" sz="4800">
                <a:solidFill>
                  <a:schemeClr val="dk1"/>
                </a:solidFill>
                <a:latin typeface="Calibri"/>
                <a:ea typeface="Calibri"/>
                <a:cs typeface="Calibri"/>
                <a:sym typeface="Calibri"/>
              </a:rPr>
              <a:t> </a:t>
            </a:r>
            <a:r>
              <a:rPr i="1" lang="en-US" sz="4800">
                <a:solidFill>
                  <a:schemeClr val="dk1"/>
                </a:solidFill>
                <a:latin typeface="Calibri"/>
                <a:ea typeface="Calibri"/>
                <a:cs typeface="Calibri"/>
                <a:sym typeface="Calibri"/>
              </a:rPr>
              <a:t>The Effects of Limonene Concentration on Mosquito Behavior</a:t>
            </a:r>
            <a:endParaRPr>
              <a:latin typeface="Calibri"/>
              <a:ea typeface="Calibri"/>
              <a:cs typeface="Calibri"/>
              <a:sym typeface="Calibri"/>
            </a:endParaRPr>
          </a:p>
        </p:txBody>
      </p:sp>
      <p:sp>
        <p:nvSpPr>
          <p:cNvPr id="102" name="Google Shape;102;p14"/>
          <p:cNvSpPr txBox="1"/>
          <p:nvPr/>
        </p:nvSpPr>
        <p:spPr>
          <a:xfrm>
            <a:off x="30892025" y="20073325"/>
            <a:ext cx="5748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latin typeface="Calibri"/>
                <a:ea typeface="Calibri"/>
                <a:cs typeface="Calibri"/>
                <a:sym typeface="Calibri"/>
              </a:rPr>
              <a:t>Planned for Spring 2021</a:t>
            </a:r>
            <a:endParaRPr b="1" sz="2600">
              <a:latin typeface="Calibri"/>
              <a:ea typeface="Calibri"/>
              <a:cs typeface="Calibri"/>
              <a:sym typeface="Calibri"/>
            </a:endParaRPr>
          </a:p>
        </p:txBody>
      </p:sp>
      <p:pic>
        <p:nvPicPr>
          <p:cNvPr id="103" name="Google Shape;103;p14"/>
          <p:cNvPicPr preferRelativeResize="0"/>
          <p:nvPr/>
        </p:nvPicPr>
        <p:blipFill>
          <a:blip r:embed="rId22">
            <a:alphaModFix/>
          </a:blip>
          <a:stretch>
            <a:fillRect/>
          </a:stretch>
        </p:blipFill>
        <p:spPr>
          <a:xfrm rot="-5400000">
            <a:off x="31487103" y="14972304"/>
            <a:ext cx="3158046" cy="4210728"/>
          </a:xfrm>
          <a:prstGeom prst="rect">
            <a:avLst/>
          </a:prstGeom>
          <a:noFill/>
          <a:ln cap="flat" cmpd="sng" w="9525">
            <a:solidFill>
              <a:srgbClr val="7F7F7F"/>
            </a:solidFill>
            <a:prstDash val="solid"/>
            <a:round/>
            <a:headEnd len="sm" w="sm" type="none"/>
            <a:tailEnd len="sm" w="sm" type="none"/>
          </a:ln>
          <a:effectLst>
            <a:outerShdw blurRad="40000" rotWithShape="0" dir="5400000" dist="23000">
              <a:srgbClr val="000000">
                <a:alpha val="34510"/>
              </a:srgbClr>
            </a:outerShdw>
          </a:effectLst>
        </p:spPr>
      </p:pic>
      <p:sp>
        <p:nvSpPr>
          <p:cNvPr id="104" name="Google Shape;104;p14"/>
          <p:cNvSpPr/>
          <p:nvPr/>
        </p:nvSpPr>
        <p:spPr>
          <a:xfrm>
            <a:off x="33333150" y="17845025"/>
            <a:ext cx="577200" cy="585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1"/>
          <p:cNvSpPr/>
          <p:nvPr/>
        </p:nvSpPr>
        <p:spPr>
          <a:xfrm>
            <a:off x="17009850" y="4997600"/>
            <a:ext cx="14135100" cy="4713300"/>
          </a:xfrm>
          <a:prstGeom prst="rect">
            <a:avLst/>
          </a:prstGeom>
          <a:no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sz="2700">
                <a:solidFill>
                  <a:schemeClr val="dk1"/>
                </a:solidFill>
                <a:latin typeface="Calibri"/>
                <a:ea typeface="Calibri"/>
                <a:cs typeface="Calibri"/>
                <a:sym typeface="Calibri"/>
              </a:rPr>
              <a:t>The 2021 Tyngsborough BioBuilder Team consists of current juniors and sophomores who are interested in a career in biology and technology. Although this year has been a tough year because of the pandemic, we have been able to come together and share our interests in biology. The Tyngsborough BioBuilderClub meets every Wednesday to collaborate. Whether members were joining remotely or in-person, we were able to make sufficient progress towards meeting our goals for the season. Our most memorable season highlights include meeting with Dr. Wagman to learn more about </a:t>
            </a:r>
            <a:r>
              <a:rPr i="1" lang="en-US" sz="2700">
                <a:solidFill>
                  <a:schemeClr val="dk1"/>
                </a:solidFill>
                <a:latin typeface="Calibri"/>
                <a:ea typeface="Calibri"/>
                <a:cs typeface="Calibri"/>
                <a:sym typeface="Calibri"/>
              </a:rPr>
              <a:t>Aedes</a:t>
            </a:r>
            <a:r>
              <a:rPr lang="en-US" sz="2700">
                <a:solidFill>
                  <a:schemeClr val="dk1"/>
                </a:solidFill>
                <a:latin typeface="Calibri"/>
                <a:ea typeface="Calibri"/>
                <a:cs typeface="Calibri"/>
                <a:sym typeface="Calibri"/>
              </a:rPr>
              <a:t> and performing experiments as a team in-person. We have practiced designing and testing experimental protocols, learned how to troubleshoot the handling of live materials, and successfully </a:t>
            </a:r>
            <a:r>
              <a:rPr lang="en-US" sz="2700">
                <a:solidFill>
                  <a:schemeClr val="dk1"/>
                </a:solidFill>
                <a:latin typeface="Calibri"/>
                <a:ea typeface="Calibri"/>
                <a:cs typeface="Calibri"/>
                <a:sym typeface="Calibri"/>
              </a:rPr>
              <a:t>extracted limonene</a:t>
            </a:r>
            <a:r>
              <a:rPr lang="en-US" sz="2700">
                <a:solidFill>
                  <a:schemeClr val="dk1"/>
                </a:solidFill>
                <a:latin typeface="Calibri"/>
                <a:ea typeface="Calibri"/>
                <a:cs typeface="Calibri"/>
                <a:sym typeface="Calibri"/>
              </a:rPr>
              <a:t> from oranges, but we are most proud of our first-class Mosquito Nursery!</a:t>
            </a:r>
            <a:endParaRPr sz="2700">
              <a:solidFill>
                <a:schemeClr val="dk1"/>
              </a:solidFill>
              <a:latin typeface="Calibri"/>
              <a:ea typeface="Calibri"/>
              <a:cs typeface="Calibri"/>
              <a:sym typeface="Calibri"/>
            </a:endParaRPr>
          </a:p>
        </p:txBody>
      </p:sp>
      <p:sp>
        <p:nvSpPr>
          <p:cNvPr id="111" name="Google Shape;111;p1"/>
          <p:cNvSpPr/>
          <p:nvPr/>
        </p:nvSpPr>
        <p:spPr>
          <a:xfrm>
            <a:off x="17009850" y="3602325"/>
            <a:ext cx="19882800" cy="1143000"/>
          </a:xfrm>
          <a:prstGeom prst="rect">
            <a:avLst/>
          </a:prstGeom>
          <a:solidFill>
            <a:srgbClr val="7F7F7F"/>
          </a:solid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600"/>
              <a:buFont typeface="Arial"/>
              <a:buNone/>
            </a:pPr>
            <a:r>
              <a:rPr b="0" i="0" lang="en-US" sz="6600" u="none" cap="none" strike="noStrike">
                <a:solidFill>
                  <a:schemeClr val="lt1"/>
                </a:solidFill>
                <a:latin typeface="Calibri"/>
                <a:ea typeface="Calibri"/>
                <a:cs typeface="Calibri"/>
                <a:sym typeface="Calibri"/>
              </a:rPr>
              <a:t>About This Year’s Team</a:t>
            </a:r>
            <a:endParaRPr b="0" i="0" sz="6600" u="none" cap="none" strike="noStrike">
              <a:solidFill>
                <a:schemeClr val="lt1"/>
              </a:solidFill>
              <a:latin typeface="Calibri"/>
              <a:ea typeface="Calibri"/>
              <a:cs typeface="Calibri"/>
              <a:sym typeface="Calibri"/>
            </a:endParaRPr>
          </a:p>
        </p:txBody>
      </p:sp>
      <p:sp>
        <p:nvSpPr>
          <p:cNvPr id="112" name="Google Shape;112;p1"/>
          <p:cNvSpPr/>
          <p:nvPr/>
        </p:nvSpPr>
        <p:spPr>
          <a:xfrm>
            <a:off x="581700" y="3602375"/>
            <a:ext cx="15240600" cy="1143000"/>
          </a:xfrm>
          <a:prstGeom prst="rect">
            <a:avLst/>
          </a:prstGeom>
          <a:solidFill>
            <a:srgbClr val="7F7F7F"/>
          </a:solid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alibri"/>
                <a:ea typeface="Calibri"/>
                <a:cs typeface="Calibri"/>
                <a:sym typeface="Calibri"/>
              </a:rPr>
              <a:t>Challenge for Next Year’s Team</a:t>
            </a:r>
            <a:endParaRPr b="0" i="0" sz="6600" u="none" cap="none" strike="noStrike">
              <a:solidFill>
                <a:schemeClr val="lt1"/>
              </a:solidFill>
              <a:latin typeface="Calibri"/>
              <a:ea typeface="Calibri"/>
              <a:cs typeface="Calibri"/>
              <a:sym typeface="Calibri"/>
            </a:endParaRPr>
          </a:p>
        </p:txBody>
      </p:sp>
      <p:sp>
        <p:nvSpPr>
          <p:cNvPr id="113" name="Google Shape;113;p1"/>
          <p:cNvSpPr/>
          <p:nvPr/>
        </p:nvSpPr>
        <p:spPr>
          <a:xfrm>
            <a:off x="17009850" y="9963138"/>
            <a:ext cx="19882800" cy="1143000"/>
          </a:xfrm>
          <a:prstGeom prst="rect">
            <a:avLst/>
          </a:prstGeom>
          <a:solidFill>
            <a:srgbClr val="7F7F7F"/>
          </a:solid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alibri"/>
                <a:ea typeface="Calibri"/>
                <a:cs typeface="Calibri"/>
                <a:sym typeface="Calibri"/>
              </a:rPr>
              <a:t>References &amp; Acknowledgements</a:t>
            </a:r>
            <a:endParaRPr b="0" i="0" sz="6600" u="none" cap="none" strike="noStrike">
              <a:solidFill>
                <a:schemeClr val="lt1"/>
              </a:solidFill>
              <a:latin typeface="Calibri"/>
              <a:ea typeface="Calibri"/>
              <a:cs typeface="Calibri"/>
              <a:sym typeface="Calibri"/>
            </a:endParaRPr>
          </a:p>
        </p:txBody>
      </p:sp>
      <p:sp>
        <p:nvSpPr>
          <p:cNvPr id="114" name="Google Shape;114;p1"/>
          <p:cNvSpPr/>
          <p:nvPr/>
        </p:nvSpPr>
        <p:spPr>
          <a:xfrm>
            <a:off x="581725" y="4978800"/>
            <a:ext cx="15240600" cy="15890100"/>
          </a:xfrm>
          <a:prstGeom prst="rect">
            <a:avLst/>
          </a:prstGeom>
          <a:no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3800">
                <a:solidFill>
                  <a:schemeClr val="dk1"/>
                </a:solidFill>
              </a:rPr>
              <a:t>Season 2021-2022:</a:t>
            </a:r>
            <a:endParaRPr sz="3800">
              <a:solidFill>
                <a:schemeClr val="dk1"/>
              </a:solidFill>
            </a:endParaRPr>
          </a:p>
          <a:p>
            <a:pPr indent="0" lvl="0" marL="914400" rtl="0" algn="l">
              <a:lnSpc>
                <a:spcPct val="115000"/>
              </a:lnSpc>
              <a:spcBef>
                <a:spcPts val="0"/>
              </a:spcBef>
              <a:spcAft>
                <a:spcPts val="0"/>
              </a:spcAft>
              <a:buNone/>
            </a:pPr>
            <a:r>
              <a:t/>
            </a:r>
            <a:endParaRPr sz="3800">
              <a:solidFill>
                <a:schemeClr val="dk1"/>
              </a:solidFill>
            </a:endParaRPr>
          </a:p>
          <a:p>
            <a:pPr indent="0" lvl="0" marL="0" marR="0" rtl="0" algn="l">
              <a:lnSpc>
                <a:spcPct val="100000"/>
              </a:lnSpc>
              <a:spcBef>
                <a:spcPts val="0"/>
              </a:spcBef>
              <a:spcAft>
                <a:spcPts val="0"/>
              </a:spcAft>
              <a:buNone/>
            </a:pPr>
            <a:r>
              <a:t/>
            </a:r>
            <a:endParaRPr sz="4400">
              <a:solidFill>
                <a:schemeClr val="dk1"/>
              </a:solidFill>
              <a:latin typeface="Calibri"/>
              <a:ea typeface="Calibri"/>
              <a:cs typeface="Calibri"/>
              <a:sym typeface="Calibri"/>
            </a:endParaRPr>
          </a:p>
        </p:txBody>
      </p:sp>
      <p:sp>
        <p:nvSpPr>
          <p:cNvPr id="115" name="Google Shape;115;p1"/>
          <p:cNvSpPr/>
          <p:nvPr/>
        </p:nvSpPr>
        <p:spPr>
          <a:xfrm>
            <a:off x="17009850" y="11258575"/>
            <a:ext cx="19882800" cy="9610200"/>
          </a:xfrm>
          <a:prstGeom prst="rect">
            <a:avLst/>
          </a:prstGeom>
          <a:noFill/>
          <a:ln cap="flat" cmpd="sng" w="9525">
            <a:solidFill>
              <a:srgbClr val="7F7F7F"/>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900">
                <a:solidFill>
                  <a:schemeClr val="dk1"/>
                </a:solidFill>
              </a:rPr>
              <a:t>J</a:t>
            </a:r>
            <a:r>
              <a:rPr lang="en-US" sz="2000">
                <a:solidFill>
                  <a:schemeClr val="dk1"/>
                </a:solidFill>
              </a:rPr>
              <a:t>ervis, A. J., Carbonell, P., Vinaixa, M., Dunstan, M. S., Hollywood, K. A., Robinson, C. J., Rattray, N. J. W., Yan, C., Swainston, N., Currin, A., Sung, R., Toogood, H., Taylor, S., Faulon, J.-L., Breitling, R., Takano, E., &amp; Scrutton, N. S. (2018). Machine Learning of Designed Translational Control Allows Predictive Pathway Optimization in Escherichia coli. </a:t>
            </a:r>
            <a:r>
              <a:rPr i="1" lang="en-US" sz="2000">
                <a:solidFill>
                  <a:schemeClr val="dk1"/>
                </a:solidFill>
              </a:rPr>
              <a:t>ACS Synthetic Biology</a:t>
            </a:r>
            <a:r>
              <a:rPr lang="en-US" sz="2000">
                <a:solidFill>
                  <a:schemeClr val="dk1"/>
                </a:solidFill>
              </a:rPr>
              <a:t>, </a:t>
            </a:r>
            <a:r>
              <a:rPr i="1" lang="en-US" sz="2000">
                <a:solidFill>
                  <a:schemeClr val="dk1"/>
                </a:solidFill>
              </a:rPr>
              <a:t>8</a:t>
            </a:r>
            <a:r>
              <a:rPr lang="en-US" sz="2000">
                <a:solidFill>
                  <a:schemeClr val="dk1"/>
                </a:solidFill>
              </a:rPr>
              <a:t>(1), 127–136. https://doi.org/10.1021/acssynbio.8b00398</a:t>
            </a:r>
            <a:endParaRPr sz="2000"/>
          </a:p>
          <a:p>
            <a:pPr indent="0" lvl="0" marL="0" rtl="0" algn="l">
              <a:lnSpc>
                <a:spcPct val="100000"/>
              </a:lnSpc>
              <a:spcBef>
                <a:spcPts val="1200"/>
              </a:spcBef>
              <a:spcAft>
                <a:spcPts val="0"/>
              </a:spcAft>
              <a:buNone/>
            </a:pPr>
            <a:r>
              <a:rPr lang="en-US" sz="2000">
                <a:solidFill>
                  <a:schemeClr val="dk1"/>
                </a:solidFill>
              </a:rPr>
              <a:t>Ladania MS. Citrus fruit: biology, technology and evaluation [Internet]</a:t>
            </a:r>
            <a:r>
              <a:rPr i="1" lang="en-US" sz="2000">
                <a:solidFill>
                  <a:schemeClr val="dk1"/>
                </a:solidFill>
              </a:rPr>
              <a:t>. </a:t>
            </a:r>
            <a:r>
              <a:rPr lang="en-US" sz="2000">
                <a:solidFill>
                  <a:schemeClr val="dk1"/>
                </a:solidFill>
              </a:rPr>
              <a:t>Elsevier Inc; 2008. Chapter 6, Fruit biochemistry; [cited 2020 Apr]. Available from:  </a:t>
            </a:r>
            <a:r>
              <a:rPr lang="en-US" sz="2000" u="sng">
                <a:solidFill>
                  <a:schemeClr val="dk1"/>
                </a:solidFill>
                <a:hlinkClick r:id="rId3">
                  <a:extLst>
                    <a:ext uri="{A12FA001-AC4F-418D-AE19-62706E023703}">
                      <ahyp:hlinkClr val="tx"/>
                    </a:ext>
                  </a:extLst>
                </a:hlinkClick>
              </a:rPr>
              <a:t>www.sciencedirect.com/topics/agricultural-and-biological-sciences/lemon-peels</a:t>
            </a:r>
            <a:endParaRPr sz="2000"/>
          </a:p>
          <a:p>
            <a:pPr indent="0" lvl="0" marL="0" marR="0" rtl="0" algn="l">
              <a:lnSpc>
                <a:spcPct val="100000"/>
              </a:lnSpc>
              <a:spcBef>
                <a:spcPts val="1200"/>
              </a:spcBef>
              <a:spcAft>
                <a:spcPts val="0"/>
              </a:spcAft>
              <a:buNone/>
            </a:pPr>
            <a:r>
              <a:rPr lang="en-US" sz="2000"/>
              <a:t>Machine learning of designed translational control allows predictive pathway optimisation in Escherichia coli. Jervis AJ, Carbonell P, Vinaixa M, Dunstan MS, Hollywood KA, Robinson CJ, Rattray NJW, Yan C, Swainston N, Currin A, Sung R, Toogood HS, Taylor S, Faulon JL, Breitling R, Takano E, Scrutton NS. </a:t>
            </a:r>
            <a:r>
              <a:rPr i="1" lang="en-US" sz="2000"/>
              <a:t>ACS Synth Biol. 2018 Dec 18. doi: 10.1021/acssynbio.8b00398.</a:t>
            </a:r>
            <a:r>
              <a:rPr lang="en-US" sz="2000"/>
              <a:t> 10.1021/acssynbio.8b00398 </a:t>
            </a:r>
            <a:r>
              <a:rPr lang="en-US" sz="2000">
                <a:uFill>
                  <a:noFill/>
                </a:uFill>
                <a:hlinkClick r:id="rId4"/>
              </a:rPr>
              <a:t>PubMed 30563328</a:t>
            </a:r>
            <a:endParaRPr sz="2000"/>
          </a:p>
          <a:p>
            <a:pPr indent="0" lvl="0" marL="0" marR="0" rtl="0" algn="l">
              <a:lnSpc>
                <a:spcPct val="100000"/>
              </a:lnSpc>
              <a:spcBef>
                <a:spcPts val="0"/>
              </a:spcBef>
              <a:spcAft>
                <a:spcPts val="0"/>
              </a:spcAft>
              <a:buNone/>
            </a:pPr>
            <a:r>
              <a:t/>
            </a:r>
            <a:endParaRPr sz="2000"/>
          </a:p>
          <a:p>
            <a:pPr indent="-381000" lvl="0" marL="381000" rtl="0" algn="l">
              <a:lnSpc>
                <a:spcPct val="100000"/>
              </a:lnSpc>
              <a:spcBef>
                <a:spcPts val="0"/>
              </a:spcBef>
              <a:spcAft>
                <a:spcPts val="0"/>
              </a:spcAft>
              <a:buNone/>
            </a:pPr>
            <a:r>
              <a:rPr lang="en-US" sz="2000">
                <a:solidFill>
                  <a:schemeClr val="dk1"/>
                </a:solidFill>
              </a:rPr>
              <a:t>“Orange Peels.” </a:t>
            </a:r>
            <a:r>
              <a:rPr i="1" lang="en-US" sz="2000">
                <a:solidFill>
                  <a:schemeClr val="dk1"/>
                </a:solidFill>
              </a:rPr>
              <a:t>Orange Peels - an Overview | ScienceDirect Topics</a:t>
            </a:r>
            <a:r>
              <a:rPr lang="en-US" sz="2000">
                <a:solidFill>
                  <a:schemeClr val="dk1"/>
                </a:solidFill>
              </a:rPr>
              <a:t>, </a:t>
            </a:r>
            <a:r>
              <a:rPr lang="en-US" sz="2000" u="sng">
                <a:solidFill>
                  <a:schemeClr val="hlink"/>
                </a:solidFill>
                <a:hlinkClick r:id="rId5"/>
              </a:rPr>
              <a:t>www.sciencedirect.com/topics/agricultural-and-biological-sciences/orange-peels</a:t>
            </a:r>
            <a:r>
              <a:rPr lang="en-US" sz="2000">
                <a:solidFill>
                  <a:schemeClr val="dk1"/>
                </a:solidFill>
              </a:rPr>
              <a:t>.</a:t>
            </a:r>
            <a:endParaRPr sz="2000">
              <a:solidFill>
                <a:schemeClr val="dk1"/>
              </a:solidFill>
            </a:endParaRPr>
          </a:p>
          <a:p>
            <a:pPr indent="-381000" lvl="0" marL="381000" rtl="0" algn="l">
              <a:lnSpc>
                <a:spcPct val="100000"/>
              </a:lnSpc>
              <a:spcBef>
                <a:spcPts val="0"/>
              </a:spcBef>
              <a:spcAft>
                <a:spcPts val="0"/>
              </a:spcAft>
              <a:buNone/>
            </a:pPr>
            <a:r>
              <a:t/>
            </a:r>
            <a:endParaRPr sz="2000">
              <a:solidFill>
                <a:schemeClr val="dk1"/>
              </a:solidFill>
            </a:endParaRPr>
          </a:p>
          <a:p>
            <a:pPr indent="-381000" lvl="0" marL="381000" rtl="0" algn="l">
              <a:lnSpc>
                <a:spcPct val="100000"/>
              </a:lnSpc>
              <a:spcBef>
                <a:spcPts val="0"/>
              </a:spcBef>
              <a:spcAft>
                <a:spcPts val="0"/>
              </a:spcAft>
              <a:buNone/>
            </a:pPr>
            <a:r>
              <a:rPr lang="en-US" sz="2000">
                <a:solidFill>
                  <a:schemeClr val="dk1"/>
                </a:solidFill>
              </a:rPr>
              <a:t>“pGL403 (Plasmid #119953).” </a:t>
            </a:r>
            <a:r>
              <a:rPr i="1" lang="en-US" sz="2000">
                <a:solidFill>
                  <a:schemeClr val="dk1"/>
                </a:solidFill>
              </a:rPr>
              <a:t>Addgene</a:t>
            </a:r>
            <a:r>
              <a:rPr lang="en-US" sz="2000">
                <a:solidFill>
                  <a:schemeClr val="dk1"/>
                </a:solidFill>
              </a:rPr>
              <a:t>, </a:t>
            </a:r>
            <a:r>
              <a:rPr lang="en-US" sz="2000" u="sng">
                <a:solidFill>
                  <a:schemeClr val="dk1"/>
                </a:solidFill>
                <a:hlinkClick r:id="rId6">
                  <a:extLst>
                    <a:ext uri="{A12FA001-AC4F-418D-AE19-62706E023703}">
                      <ahyp:hlinkClr val="tx"/>
                    </a:ext>
                  </a:extLst>
                </a:hlinkClick>
              </a:rPr>
              <a:t>www.addgene.org/119953/</a:t>
            </a:r>
            <a:r>
              <a:rPr lang="en-US" sz="2000">
                <a:solidFill>
                  <a:schemeClr val="dk1"/>
                </a:solidFill>
              </a:rPr>
              <a:t>.</a:t>
            </a:r>
            <a:endParaRPr sz="2000">
              <a:solidFill>
                <a:schemeClr val="dk1"/>
              </a:solidFill>
            </a:endParaRPr>
          </a:p>
          <a:p>
            <a:pPr indent="-381000" lvl="0" marL="381000" rtl="0" algn="l">
              <a:lnSpc>
                <a:spcPct val="100000"/>
              </a:lnSpc>
              <a:spcBef>
                <a:spcPts val="0"/>
              </a:spcBef>
              <a:spcAft>
                <a:spcPts val="0"/>
              </a:spcAft>
              <a:buNone/>
            </a:pPr>
            <a:r>
              <a:t/>
            </a:r>
            <a:endParaRPr sz="2000">
              <a:solidFill>
                <a:schemeClr val="dk1"/>
              </a:solidFill>
            </a:endParaRPr>
          </a:p>
          <a:p>
            <a:pPr indent="-381000" lvl="0" marL="381000" rtl="0" algn="l">
              <a:lnSpc>
                <a:spcPct val="100000"/>
              </a:lnSpc>
              <a:spcBef>
                <a:spcPts val="0"/>
              </a:spcBef>
              <a:spcAft>
                <a:spcPts val="0"/>
              </a:spcAft>
              <a:buNone/>
            </a:pPr>
            <a:r>
              <a:rPr lang="en-US" sz="2000">
                <a:solidFill>
                  <a:schemeClr val="dk1"/>
                </a:solidFill>
              </a:rPr>
              <a:t>TheRedNile. “How to Extract Limonene from Orange Peels.” </a:t>
            </a:r>
            <a:r>
              <a:rPr i="1" lang="en-US" sz="2000">
                <a:solidFill>
                  <a:schemeClr val="dk1"/>
                </a:solidFill>
              </a:rPr>
              <a:t>YouTube</a:t>
            </a:r>
            <a:r>
              <a:rPr lang="en-US" sz="2000">
                <a:solidFill>
                  <a:schemeClr val="dk1"/>
                </a:solidFill>
              </a:rPr>
              <a:t>, YouTube, 12 Mar. 2015, </a:t>
            </a:r>
            <a:r>
              <a:rPr lang="en-US" sz="2000" u="sng">
                <a:solidFill>
                  <a:schemeClr val="hlink"/>
                </a:solidFill>
                <a:hlinkClick r:id="rId7"/>
              </a:rPr>
              <a:t>www.youtube.com/watch?v=o4CBXkfVHDc&amp;feature=emb_title</a:t>
            </a:r>
            <a:r>
              <a:rPr lang="en-US" sz="2000">
                <a:solidFill>
                  <a:schemeClr val="dk1"/>
                </a:solidFill>
              </a:rPr>
              <a:t>.</a:t>
            </a:r>
            <a:endParaRPr sz="2000">
              <a:solidFill>
                <a:schemeClr val="dk1"/>
              </a:solidFill>
            </a:endParaRPr>
          </a:p>
          <a:p>
            <a:pPr indent="-381000" lvl="0" marL="381000" rtl="0" algn="l">
              <a:lnSpc>
                <a:spcPct val="100000"/>
              </a:lnSpc>
              <a:spcBef>
                <a:spcPts val="0"/>
              </a:spcBef>
              <a:spcAft>
                <a:spcPts val="0"/>
              </a:spcAft>
              <a:buNone/>
            </a:pPr>
            <a:r>
              <a:t/>
            </a:r>
            <a:endParaRPr sz="2000">
              <a:solidFill>
                <a:schemeClr val="dk1"/>
              </a:solidFill>
            </a:endParaRPr>
          </a:p>
          <a:p>
            <a:pPr indent="0" lvl="0" marL="0" rtl="0" algn="l">
              <a:lnSpc>
                <a:spcPct val="100000"/>
              </a:lnSpc>
              <a:spcBef>
                <a:spcPts val="0"/>
              </a:spcBef>
              <a:spcAft>
                <a:spcPts val="0"/>
              </a:spcAft>
              <a:buNone/>
            </a:pPr>
            <a:r>
              <a:rPr lang="en-US" sz="2000">
                <a:solidFill>
                  <a:schemeClr val="dk1"/>
                </a:solidFill>
              </a:rPr>
              <a:t>Thermo Fisher Scientific</a:t>
            </a:r>
            <a:r>
              <a:rPr i="1" lang="en-US" sz="2000">
                <a:solidFill>
                  <a:schemeClr val="dk1"/>
                </a:solidFill>
              </a:rPr>
              <a:t>.</a:t>
            </a:r>
            <a:r>
              <a:rPr lang="en-US" sz="2000">
                <a:solidFill>
                  <a:schemeClr val="dk1"/>
                </a:solidFill>
              </a:rPr>
              <a:t> MSDS limonene safety data sheet [Internet]</a:t>
            </a:r>
            <a:r>
              <a:rPr i="1" lang="en-US" sz="2000">
                <a:solidFill>
                  <a:schemeClr val="dk1"/>
                </a:solidFill>
              </a:rPr>
              <a:t>.</a:t>
            </a:r>
            <a:r>
              <a:rPr lang="en-US" sz="2000">
                <a:solidFill>
                  <a:schemeClr val="dk1"/>
                </a:solidFill>
              </a:rPr>
              <a:t> Waltham (MA): Thermo Fisher Scientific; 2010 Oct 22 [revised 2018 Jan 19; cited 2020 Apr]. Available from:</a:t>
            </a:r>
            <a:r>
              <a:rPr lang="en-US" sz="2000" u="sng">
                <a:solidFill>
                  <a:schemeClr val="dk1"/>
                </a:solidFill>
                <a:hlinkClick r:id="rId8">
                  <a:extLst>
                    <a:ext uri="{A12FA001-AC4F-418D-AE19-62706E023703}">
                      <ahyp:hlinkClr val="tx"/>
                    </a:ext>
                  </a:extLst>
                </a:hlinkClick>
              </a:rPr>
              <a:t>https://www.fishersci.com/store/msds?part Number=AC203731000 product Description=%28-%29-LIMONENE+92%25+100ML&amp;vendorId=VN00032119&amp;countryCode=US&amp;language=en</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US" sz="2000"/>
              <a:t>Tyngsborough BioBuilderClub (2020). </a:t>
            </a:r>
            <a:r>
              <a:rPr i="1" lang="en-US" sz="2000"/>
              <a:t>AliveSCENT: A method for engineering E. coli to produce limonene as a natural mosquito repellent</a:t>
            </a:r>
            <a:r>
              <a:rPr lang="en-US" sz="2000"/>
              <a:t>. Https://Biotreks.Org/E202007/. </a:t>
            </a:r>
            <a:r>
              <a:rPr lang="en-US" sz="2000" u="sng">
                <a:hlinkClick r:id="rId9"/>
              </a:rPr>
              <a:t>https://biotreks.org/e202007/</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US" sz="2000"/>
              <a:t>Wagman JM, Achee NL, Grieco JP (2015) Insensitivity to the Spatial Repellent Action of Transfluthrin in Aedes aegypti: A Heritable Trait Associated with Decreased Insecticide Susceptibility. PLoS Negl Trop Dis 9(4): e0003726. doi:10.1371/journal.pntd.0003726</a:t>
            </a:r>
            <a:endParaRPr sz="2000">
              <a:solidFill>
                <a:schemeClr val="dk1"/>
              </a:solidFill>
            </a:endParaRPr>
          </a:p>
          <a:p>
            <a:pPr indent="0" lvl="0" marL="0" rtl="0" algn="l">
              <a:lnSpc>
                <a:spcPct val="100000"/>
              </a:lnSpc>
              <a:spcBef>
                <a:spcPts val="0"/>
              </a:spcBef>
              <a:spcAft>
                <a:spcPts val="0"/>
              </a:spcAft>
              <a:buNone/>
            </a:pPr>
            <a:r>
              <a:t/>
            </a:r>
            <a:endParaRPr sz="2000">
              <a:solidFill>
                <a:schemeClr val="dk1"/>
              </a:solidFill>
            </a:endParaRPr>
          </a:p>
          <a:p>
            <a:pPr indent="0" lvl="0" marL="0" rtl="0" algn="just">
              <a:lnSpc>
                <a:spcPct val="100000"/>
              </a:lnSpc>
              <a:spcBef>
                <a:spcPts val="0"/>
              </a:spcBef>
              <a:spcAft>
                <a:spcPts val="0"/>
              </a:spcAft>
              <a:buNone/>
            </a:pPr>
            <a:r>
              <a:rPr lang="en-US" sz="2000">
                <a:solidFill>
                  <a:schemeClr val="dk1"/>
                </a:solidFill>
              </a:rPr>
              <a:t>The THS BioBuilderClub would like to extend our thanks to Michael Sheets from the Dunlop Lab at Boston University for being a patient and thoughtful mentor and for donating his time and contributing to our bacteria growth data by conducting alternate antimicrobial inquiry investigations with different essential oils. Our team would also like to extend a heartfelt thanks to Dr. Natalie Kuldell for creating a platform where students can practice real science with help from real scientists. We would also like to thank Dr. Joseph Wagman, for providing </a:t>
            </a:r>
            <a:r>
              <a:rPr i="1" lang="en-US" sz="2000">
                <a:solidFill>
                  <a:schemeClr val="dk1"/>
                </a:solidFill>
              </a:rPr>
              <a:t>Aedes albopictus </a:t>
            </a:r>
            <a:r>
              <a:rPr lang="en-US" sz="2000">
                <a:solidFill>
                  <a:schemeClr val="dk1"/>
                </a:solidFill>
              </a:rPr>
              <a:t>eggs and his advice and expertise throughout this process as well as Dr. Diana Ortiz from whom the colony originated. A special thanks to Rebekah Ravgiala, for guiding our team through this whole process and spending numerous hours after school with us. </a:t>
            </a:r>
            <a:endParaRPr sz="2000">
              <a:solidFill>
                <a:schemeClr val="dk1"/>
              </a:solidFill>
            </a:endParaRPr>
          </a:p>
        </p:txBody>
      </p:sp>
      <p:sp>
        <p:nvSpPr>
          <p:cNvPr id="116" name="Google Shape;116;p1"/>
          <p:cNvSpPr txBox="1"/>
          <p:nvPr/>
        </p:nvSpPr>
        <p:spPr>
          <a:xfrm>
            <a:off x="41869741" y="7774703"/>
            <a:ext cx="184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 name="Google Shape;117;p1"/>
          <p:cNvSpPr/>
          <p:nvPr/>
        </p:nvSpPr>
        <p:spPr>
          <a:xfrm>
            <a:off x="654215" y="217403"/>
            <a:ext cx="36212708" cy="3154680"/>
          </a:xfrm>
          <a:prstGeom prst="rect">
            <a:avLst/>
          </a:prstGeom>
          <a:solidFill>
            <a:srgbClr val="17365D"/>
          </a:solidFill>
          <a:ln cap="flat" cmpd="sng" w="9525">
            <a:solidFill>
              <a:srgbClr val="17365D"/>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7200"/>
              <a:buFont typeface="Arial"/>
              <a:buNone/>
            </a:pPr>
            <a:r>
              <a:rPr b="1" lang="en-US" sz="7200" u="sng">
                <a:solidFill>
                  <a:schemeClr val="lt1"/>
                </a:solidFill>
                <a:latin typeface="Yellowtail"/>
                <a:ea typeface="Yellowtail"/>
                <a:cs typeface="Yellowtail"/>
                <a:sym typeface="Yellowtail"/>
              </a:rPr>
              <a:t>Alive</a:t>
            </a:r>
            <a:r>
              <a:rPr b="1" lang="en-US" sz="7200" u="sng">
                <a:solidFill>
                  <a:schemeClr val="lt1"/>
                </a:solidFill>
                <a:latin typeface="Calibri"/>
                <a:ea typeface="Calibri"/>
                <a:cs typeface="Calibri"/>
                <a:sym typeface="Calibri"/>
              </a:rPr>
              <a:t>SCENT</a:t>
            </a:r>
            <a:endParaRPr b="1" sz="7200" u="sng">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2000"/>
              <a:buFont typeface="Arial"/>
              <a:buNone/>
            </a:pPr>
            <a:r>
              <a:rPr i="1" lang="en-US" sz="3700">
                <a:solidFill>
                  <a:schemeClr val="lt1"/>
                </a:solidFill>
                <a:latin typeface="Calibri"/>
                <a:ea typeface="Calibri"/>
                <a:cs typeface="Calibri"/>
                <a:sym typeface="Calibri"/>
              </a:rPr>
              <a:t>M. Aldulaimy, E. Angelo, T. Clare, Y. Collins, G. Cote, E. Fugazzotto, A. Jasim, S. Lundberg, A. </a:t>
            </a:r>
            <a:endParaRPr i="1" sz="37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2000"/>
              <a:buFont typeface="Arial"/>
              <a:buNone/>
            </a:pPr>
            <a:r>
              <a:rPr i="1" lang="en-US" sz="3700">
                <a:solidFill>
                  <a:schemeClr val="lt1"/>
                </a:solidFill>
                <a:latin typeface="Calibri"/>
                <a:ea typeface="Calibri"/>
                <a:cs typeface="Calibri"/>
                <a:sym typeface="Calibri"/>
              </a:rPr>
              <a:t>Murrant-Johnson, M. Patel, S. Puma, C. Riley </a:t>
            </a:r>
            <a:endParaRPr b="1" sz="7200" u="sng">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2000"/>
              <a:buFont typeface="Arial"/>
              <a:buNone/>
            </a:pPr>
            <a:r>
              <a:rPr lang="en-US" sz="4800">
                <a:solidFill>
                  <a:schemeClr val="lt1"/>
                </a:solidFill>
                <a:latin typeface="Calibri"/>
                <a:ea typeface="Calibri"/>
                <a:cs typeface="Calibri"/>
                <a:sym typeface="Calibri"/>
              </a:rPr>
              <a:t>Tyngsborough High School, Tyngsborough, MA</a:t>
            </a:r>
            <a:endParaRPr b="0" i="0" sz="4800" u="none" cap="none" strike="noStrike">
              <a:solidFill>
                <a:schemeClr val="lt1"/>
              </a:solidFill>
              <a:latin typeface="Calibri"/>
              <a:ea typeface="Calibri"/>
              <a:cs typeface="Calibri"/>
              <a:sym typeface="Calibri"/>
            </a:endParaRPr>
          </a:p>
        </p:txBody>
      </p:sp>
      <p:pic>
        <p:nvPicPr>
          <p:cNvPr id="118" name="Google Shape;118;p1"/>
          <p:cNvPicPr preferRelativeResize="0"/>
          <p:nvPr/>
        </p:nvPicPr>
        <p:blipFill rotWithShape="1">
          <a:blip r:embed="rId10">
            <a:alphaModFix/>
          </a:blip>
          <a:srcRect b="31033" l="0" r="0" t="31033"/>
          <a:stretch/>
        </p:blipFill>
        <p:spPr>
          <a:xfrm>
            <a:off x="28253838" y="136523"/>
            <a:ext cx="8677998" cy="3291840"/>
          </a:xfrm>
          <a:prstGeom prst="rect">
            <a:avLst/>
          </a:prstGeom>
          <a:noFill/>
          <a:ln>
            <a:noFill/>
          </a:ln>
        </p:spPr>
      </p:pic>
      <p:pic>
        <p:nvPicPr>
          <p:cNvPr id="119" name="Google Shape;119;p1"/>
          <p:cNvPicPr preferRelativeResize="0"/>
          <p:nvPr/>
        </p:nvPicPr>
        <p:blipFill rotWithShape="1">
          <a:blip r:embed="rId11">
            <a:alphaModFix/>
          </a:blip>
          <a:srcRect b="34968" l="20855" r="20807" t="31836"/>
          <a:stretch/>
        </p:blipFill>
        <p:spPr>
          <a:xfrm>
            <a:off x="581714" y="153955"/>
            <a:ext cx="8677656" cy="3291840"/>
          </a:xfrm>
          <a:prstGeom prst="rect">
            <a:avLst/>
          </a:prstGeom>
          <a:noFill/>
          <a:ln>
            <a:noFill/>
          </a:ln>
        </p:spPr>
      </p:pic>
      <p:pic>
        <p:nvPicPr>
          <p:cNvPr id="120" name="Google Shape;120;p1"/>
          <p:cNvPicPr preferRelativeResize="0"/>
          <p:nvPr/>
        </p:nvPicPr>
        <p:blipFill>
          <a:blip r:embed="rId12">
            <a:alphaModFix/>
          </a:blip>
          <a:stretch>
            <a:fillRect/>
          </a:stretch>
        </p:blipFill>
        <p:spPr>
          <a:xfrm>
            <a:off x="31538850" y="4897725"/>
            <a:ext cx="5256923" cy="4913012"/>
          </a:xfrm>
          <a:prstGeom prst="rect">
            <a:avLst/>
          </a:prstGeom>
          <a:noFill/>
          <a:ln>
            <a:noFill/>
          </a:ln>
        </p:spPr>
      </p:pic>
      <p:pic>
        <p:nvPicPr>
          <p:cNvPr id="121" name="Google Shape;121;p1"/>
          <p:cNvPicPr preferRelativeResize="0"/>
          <p:nvPr/>
        </p:nvPicPr>
        <p:blipFill rotWithShape="1">
          <a:blip r:embed="rId13">
            <a:alphaModFix/>
          </a:blip>
          <a:srcRect b="0" l="16170" r="3778" t="0"/>
          <a:stretch/>
        </p:blipFill>
        <p:spPr>
          <a:xfrm>
            <a:off x="2009275" y="5724575"/>
            <a:ext cx="12790898" cy="14718225"/>
          </a:xfrm>
          <a:prstGeom prst="rect">
            <a:avLst/>
          </a:prstGeom>
          <a:noFill/>
          <a:ln>
            <a:noFill/>
          </a:ln>
          <a:effectLst>
            <a:outerShdw blurRad="40000" rotWithShape="0" dir="5400000" dist="23000">
              <a:srgbClr val="000000">
                <a:alpha val="3451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2017-08-28T19:07:22Z</dcterms:created>
  <dc:creator>ePB employee</dc:creator>
</cp:coreProperties>
</file>