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7866">
          <p15:clr>
            <a:srgbClr val="A4A3A4"/>
          </p15:clr>
        </p15:guide>
        <p15:guide id="3" pos="15732">
          <p15:clr>
            <a:srgbClr val="9AA0A6"/>
          </p15:clr>
        </p15:guide>
        <p15:guide id="4" pos="11799">
          <p15:clr>
            <a:srgbClr val="9AA0A6"/>
          </p15:clr>
        </p15:guide>
        <p15:guide id="5" orient="horz" pos="23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7866"/>
        <p:guide pos="15732"/>
        <p:guide pos="11799"/>
        <p:guide pos="2340"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96ba17f2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c96ba17f2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600"/>
          </a:p>
        </p:txBody>
      </p:sp>
      <p:sp>
        <p:nvSpPr>
          <p:cNvPr id="81" name="Google Shape;81;gc96ba17f20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body"/>
          </p:nvPr>
        </p:nvSpPr>
        <p:spPr>
          <a:xfrm>
            <a:off x="1873171" y="4915801"/>
            <a:ext cx="33717072" cy="13903718"/>
          </a:xfrm>
          <a:prstGeom prst="rect">
            <a:avLst/>
          </a:prstGeom>
          <a:noFill/>
          <a:ln>
            <a:noFill/>
          </a:ln>
        </p:spPr>
        <p:txBody>
          <a:bodyPr anchorCtr="0" anchor="t" bIns="167225" lIns="334450" spcFirstLastPara="1" rIns="334450" wrap="square" tIns="1672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1"/>
          <p:cNvSpPr txBox="1"/>
          <p:nvPr>
            <p:ph type="title"/>
          </p:nvPr>
        </p:nvSpPr>
        <p:spPr>
          <a:xfrm rot="5400000">
            <a:off x="100937226" y="12936894"/>
            <a:ext cx="55224718" cy="34530081"/>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1555124" y="-21290746"/>
            <a:ext cx="55224718" cy="102985359"/>
          </a:xfrm>
          <a:prstGeom prst="rect">
            <a:avLst/>
          </a:prstGeom>
          <a:noFill/>
          <a:ln>
            <a:noFill/>
          </a:ln>
        </p:spPr>
        <p:txBody>
          <a:bodyPr anchorCtr="0" anchor="t" bIns="167225" lIns="334450" spcFirstLastPara="1" rIns="334450" wrap="square" tIns="1672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2959352" y="13537958"/>
            <a:ext cx="31843901" cy="4184282"/>
          </a:xfrm>
          <a:prstGeom prst="rect">
            <a:avLst/>
          </a:prstGeom>
          <a:noFill/>
          <a:ln>
            <a:noFill/>
          </a:ln>
        </p:spPr>
        <p:txBody>
          <a:bodyPr anchorCtr="0" anchor="t" bIns="167225" lIns="334450" spcFirstLastPara="1" rIns="334450" wrap="square" tIns="167225">
            <a:normAutofit/>
          </a:bodyPr>
          <a:lstStyle>
            <a:lvl1pPr lvl="0" algn="l">
              <a:lnSpc>
                <a:spcPct val="100000"/>
              </a:lnSpc>
              <a:spcBef>
                <a:spcPts val="0"/>
              </a:spcBef>
              <a:spcAft>
                <a:spcPts val="0"/>
              </a:spcAft>
              <a:buClr>
                <a:schemeClr val="dk1"/>
              </a:buClr>
              <a:buSzPts val="14600"/>
              <a:buFont typeface="Calibri"/>
              <a:buNone/>
              <a:defRPr b="1" sz="14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2959352" y="8929397"/>
            <a:ext cx="31843901" cy="4608561"/>
          </a:xfrm>
          <a:prstGeom prst="rect">
            <a:avLst/>
          </a:prstGeom>
          <a:noFill/>
          <a:ln>
            <a:noFill/>
          </a:ln>
        </p:spPr>
        <p:txBody>
          <a:bodyPr anchorCtr="0" anchor="b" bIns="167225" lIns="334450" spcFirstLastPara="1" rIns="334450" wrap="square" tIns="167225">
            <a:normAutofit/>
          </a:bodyPr>
          <a:lstStyle>
            <a:lvl1pPr indent="-228600" lvl="0" marL="457200" algn="l">
              <a:lnSpc>
                <a:spcPct val="100000"/>
              </a:lnSpc>
              <a:spcBef>
                <a:spcPts val="1460"/>
              </a:spcBef>
              <a:spcAft>
                <a:spcPts val="0"/>
              </a:spcAft>
              <a:buClr>
                <a:srgbClr val="888888"/>
              </a:buClr>
              <a:buSzPts val="7300"/>
              <a:buNone/>
              <a:defRPr sz="7300">
                <a:solidFill>
                  <a:srgbClr val="888888"/>
                </a:solidFill>
              </a:defRPr>
            </a:lvl1pPr>
            <a:lvl2pPr indent="-228600" lvl="1" marL="914400" algn="l">
              <a:lnSpc>
                <a:spcPct val="100000"/>
              </a:lnSpc>
              <a:spcBef>
                <a:spcPts val="1320"/>
              </a:spcBef>
              <a:spcAft>
                <a:spcPts val="0"/>
              </a:spcAft>
              <a:buClr>
                <a:srgbClr val="888888"/>
              </a:buClr>
              <a:buSzPts val="6600"/>
              <a:buNone/>
              <a:defRPr sz="6600">
                <a:solidFill>
                  <a:srgbClr val="888888"/>
                </a:solidFill>
              </a:defRPr>
            </a:lvl2pPr>
            <a:lvl3pPr indent="-228600" lvl="2" marL="1371600" algn="l">
              <a:lnSpc>
                <a:spcPct val="100000"/>
              </a:lnSpc>
              <a:spcBef>
                <a:spcPts val="1180"/>
              </a:spcBef>
              <a:spcAft>
                <a:spcPts val="0"/>
              </a:spcAft>
              <a:buClr>
                <a:srgbClr val="888888"/>
              </a:buClr>
              <a:buSzPts val="5900"/>
              <a:buNone/>
              <a:defRPr sz="5900">
                <a:solidFill>
                  <a:srgbClr val="888888"/>
                </a:solidFill>
              </a:defRPr>
            </a:lvl3pPr>
            <a:lvl4pPr indent="-228600" lvl="3" marL="1828800" algn="l">
              <a:lnSpc>
                <a:spcPct val="100000"/>
              </a:lnSpc>
              <a:spcBef>
                <a:spcPts val="1020"/>
              </a:spcBef>
              <a:spcAft>
                <a:spcPts val="0"/>
              </a:spcAft>
              <a:buClr>
                <a:srgbClr val="888888"/>
              </a:buClr>
              <a:buSzPts val="5100"/>
              <a:buNone/>
              <a:defRPr sz="5100">
                <a:solidFill>
                  <a:srgbClr val="888888"/>
                </a:solidFill>
              </a:defRPr>
            </a:lvl4pPr>
            <a:lvl5pPr indent="-228600" lvl="4" marL="2286000" algn="l">
              <a:lnSpc>
                <a:spcPct val="100000"/>
              </a:lnSpc>
              <a:spcBef>
                <a:spcPts val="1020"/>
              </a:spcBef>
              <a:spcAft>
                <a:spcPts val="0"/>
              </a:spcAft>
              <a:buClr>
                <a:srgbClr val="888888"/>
              </a:buClr>
              <a:buSzPts val="5100"/>
              <a:buNone/>
              <a:defRPr sz="5100">
                <a:solidFill>
                  <a:srgbClr val="888888"/>
                </a:solidFill>
              </a:defRPr>
            </a:lvl5pPr>
            <a:lvl6pPr indent="-228600" lvl="5" marL="2743200" algn="l">
              <a:lnSpc>
                <a:spcPct val="100000"/>
              </a:lnSpc>
              <a:spcBef>
                <a:spcPts val="1020"/>
              </a:spcBef>
              <a:spcAft>
                <a:spcPts val="0"/>
              </a:spcAft>
              <a:buClr>
                <a:srgbClr val="888888"/>
              </a:buClr>
              <a:buSzPts val="5100"/>
              <a:buNone/>
              <a:defRPr sz="5100">
                <a:solidFill>
                  <a:srgbClr val="888888"/>
                </a:solidFill>
              </a:defRPr>
            </a:lvl6pPr>
            <a:lvl7pPr indent="-228600" lvl="6" marL="3200400" algn="l">
              <a:lnSpc>
                <a:spcPct val="100000"/>
              </a:lnSpc>
              <a:spcBef>
                <a:spcPts val="1020"/>
              </a:spcBef>
              <a:spcAft>
                <a:spcPts val="0"/>
              </a:spcAft>
              <a:buClr>
                <a:srgbClr val="888888"/>
              </a:buClr>
              <a:buSzPts val="5100"/>
              <a:buNone/>
              <a:defRPr sz="5100">
                <a:solidFill>
                  <a:srgbClr val="888888"/>
                </a:solidFill>
              </a:defRPr>
            </a:lvl7pPr>
            <a:lvl8pPr indent="-228600" lvl="7" marL="3657600" algn="l">
              <a:lnSpc>
                <a:spcPct val="100000"/>
              </a:lnSpc>
              <a:spcBef>
                <a:spcPts val="1020"/>
              </a:spcBef>
              <a:spcAft>
                <a:spcPts val="0"/>
              </a:spcAft>
              <a:buClr>
                <a:srgbClr val="888888"/>
              </a:buClr>
              <a:buSzPts val="5100"/>
              <a:buNone/>
              <a:defRPr sz="5100">
                <a:solidFill>
                  <a:srgbClr val="888888"/>
                </a:solidFill>
              </a:defRPr>
            </a:lvl8pPr>
            <a:lvl9pPr indent="-228600" lvl="8" marL="4114800" algn="l">
              <a:lnSpc>
                <a:spcPct val="100000"/>
              </a:lnSpc>
              <a:spcBef>
                <a:spcPts val="1020"/>
              </a:spcBef>
              <a:spcAft>
                <a:spcPts val="0"/>
              </a:spcAft>
              <a:buClr>
                <a:srgbClr val="888888"/>
              </a:buClr>
              <a:buSzPts val="5100"/>
              <a:buNone/>
              <a:defRPr sz="5100">
                <a:solidFill>
                  <a:srgbClr val="888888"/>
                </a:solidFill>
              </a:defRPr>
            </a:lvl9pPr>
          </a:lstStyle>
          <a:p/>
        </p:txBody>
      </p:sp>
      <p:sp>
        <p:nvSpPr>
          <p:cNvPr id="24" name="Google Shape;24;p3"/>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7674798" y="15103406"/>
            <a:ext cx="68754473" cy="42710887"/>
          </a:xfrm>
          <a:prstGeom prst="rect">
            <a:avLst/>
          </a:prstGeom>
          <a:noFill/>
          <a:ln>
            <a:noFill/>
          </a:ln>
        </p:spPr>
        <p:txBody>
          <a:bodyPr anchorCtr="0" anchor="t" bIns="167225" lIns="334450" spcFirstLastPara="1" rIns="334450" wrap="square" tIns="167225">
            <a:normAutofit/>
          </a:bodyPr>
          <a:lstStyle>
            <a:lvl1pPr indent="-876300" lvl="0" marL="457200" algn="l">
              <a:lnSpc>
                <a:spcPct val="100000"/>
              </a:lnSpc>
              <a:spcBef>
                <a:spcPts val="2040"/>
              </a:spcBef>
              <a:spcAft>
                <a:spcPts val="0"/>
              </a:spcAft>
              <a:buClr>
                <a:schemeClr val="dk1"/>
              </a:buClr>
              <a:buSzPts val="10200"/>
              <a:buChar char="•"/>
              <a:defRPr sz="10200"/>
            </a:lvl1pPr>
            <a:lvl2pPr indent="-787400" lvl="1" marL="914400" algn="l">
              <a:lnSpc>
                <a:spcPct val="100000"/>
              </a:lnSpc>
              <a:spcBef>
                <a:spcPts val="1760"/>
              </a:spcBef>
              <a:spcAft>
                <a:spcPts val="0"/>
              </a:spcAft>
              <a:buClr>
                <a:schemeClr val="dk1"/>
              </a:buClr>
              <a:buSzPts val="8800"/>
              <a:buChar char="–"/>
              <a:defRPr sz="8800"/>
            </a:lvl2pPr>
            <a:lvl3pPr indent="-692150" lvl="2" marL="1371600" algn="l">
              <a:lnSpc>
                <a:spcPct val="100000"/>
              </a:lnSpc>
              <a:spcBef>
                <a:spcPts val="1460"/>
              </a:spcBef>
              <a:spcAft>
                <a:spcPts val="0"/>
              </a:spcAft>
              <a:buClr>
                <a:schemeClr val="dk1"/>
              </a:buClr>
              <a:buSzPts val="7300"/>
              <a:buChar char="•"/>
              <a:defRPr sz="7300"/>
            </a:lvl3pPr>
            <a:lvl4pPr indent="-647700" lvl="3" marL="1828800" algn="l">
              <a:lnSpc>
                <a:spcPct val="100000"/>
              </a:lnSpc>
              <a:spcBef>
                <a:spcPts val="1320"/>
              </a:spcBef>
              <a:spcAft>
                <a:spcPts val="0"/>
              </a:spcAft>
              <a:buClr>
                <a:schemeClr val="dk1"/>
              </a:buClr>
              <a:buSzPts val="6600"/>
              <a:buChar char="–"/>
              <a:defRPr sz="6600"/>
            </a:lvl4pPr>
            <a:lvl5pPr indent="-647700" lvl="4" marL="2286000" algn="l">
              <a:lnSpc>
                <a:spcPct val="100000"/>
              </a:lnSpc>
              <a:spcBef>
                <a:spcPts val="1320"/>
              </a:spcBef>
              <a:spcAft>
                <a:spcPts val="0"/>
              </a:spcAft>
              <a:buClr>
                <a:schemeClr val="dk1"/>
              </a:buClr>
              <a:buSzPts val="6600"/>
              <a:buChar char="»"/>
              <a:defRPr sz="6600"/>
            </a:lvl5pPr>
            <a:lvl6pPr indent="-647700" lvl="5" marL="2743200" algn="l">
              <a:lnSpc>
                <a:spcPct val="100000"/>
              </a:lnSpc>
              <a:spcBef>
                <a:spcPts val="1320"/>
              </a:spcBef>
              <a:spcAft>
                <a:spcPts val="0"/>
              </a:spcAft>
              <a:buClr>
                <a:schemeClr val="dk1"/>
              </a:buClr>
              <a:buSzPts val="6600"/>
              <a:buChar char="•"/>
              <a:defRPr sz="6600"/>
            </a:lvl6pPr>
            <a:lvl7pPr indent="-647700" lvl="6" marL="3200400" algn="l">
              <a:lnSpc>
                <a:spcPct val="100000"/>
              </a:lnSpc>
              <a:spcBef>
                <a:spcPts val="1320"/>
              </a:spcBef>
              <a:spcAft>
                <a:spcPts val="0"/>
              </a:spcAft>
              <a:buClr>
                <a:schemeClr val="dk1"/>
              </a:buClr>
              <a:buSzPts val="6600"/>
              <a:buChar char="•"/>
              <a:defRPr sz="6600"/>
            </a:lvl7pPr>
            <a:lvl8pPr indent="-647700" lvl="7" marL="3657600" algn="l">
              <a:lnSpc>
                <a:spcPct val="100000"/>
              </a:lnSpc>
              <a:spcBef>
                <a:spcPts val="1320"/>
              </a:spcBef>
              <a:spcAft>
                <a:spcPts val="0"/>
              </a:spcAft>
              <a:buClr>
                <a:schemeClr val="dk1"/>
              </a:buClr>
              <a:buSzPts val="6600"/>
              <a:buChar char="•"/>
              <a:defRPr sz="6600"/>
            </a:lvl8pPr>
            <a:lvl9pPr indent="-647700" lvl="8" marL="4114800" algn="l">
              <a:lnSpc>
                <a:spcPct val="100000"/>
              </a:lnSpc>
              <a:spcBef>
                <a:spcPts val="1320"/>
              </a:spcBef>
              <a:spcAft>
                <a:spcPts val="0"/>
              </a:spcAft>
              <a:buClr>
                <a:schemeClr val="dk1"/>
              </a:buClr>
              <a:buSzPts val="6600"/>
              <a:buChar char="•"/>
              <a:defRPr sz="6600"/>
            </a:lvl9pPr>
          </a:lstStyle>
          <a:p/>
        </p:txBody>
      </p:sp>
      <p:sp>
        <p:nvSpPr>
          <p:cNvPr id="30" name="Google Shape;30;p4"/>
          <p:cNvSpPr txBox="1"/>
          <p:nvPr>
            <p:ph idx="2" type="body"/>
          </p:nvPr>
        </p:nvSpPr>
        <p:spPr>
          <a:xfrm>
            <a:off x="77053656" y="15103406"/>
            <a:ext cx="68760973" cy="42710887"/>
          </a:xfrm>
          <a:prstGeom prst="rect">
            <a:avLst/>
          </a:prstGeom>
          <a:noFill/>
          <a:ln>
            <a:noFill/>
          </a:ln>
        </p:spPr>
        <p:txBody>
          <a:bodyPr anchorCtr="0" anchor="t" bIns="167225" lIns="334450" spcFirstLastPara="1" rIns="334450" wrap="square" tIns="167225">
            <a:normAutofit/>
          </a:bodyPr>
          <a:lstStyle>
            <a:lvl1pPr indent="-876300" lvl="0" marL="457200" algn="l">
              <a:lnSpc>
                <a:spcPct val="100000"/>
              </a:lnSpc>
              <a:spcBef>
                <a:spcPts val="2040"/>
              </a:spcBef>
              <a:spcAft>
                <a:spcPts val="0"/>
              </a:spcAft>
              <a:buClr>
                <a:schemeClr val="dk1"/>
              </a:buClr>
              <a:buSzPts val="10200"/>
              <a:buChar char="•"/>
              <a:defRPr sz="10200"/>
            </a:lvl1pPr>
            <a:lvl2pPr indent="-787400" lvl="1" marL="914400" algn="l">
              <a:lnSpc>
                <a:spcPct val="100000"/>
              </a:lnSpc>
              <a:spcBef>
                <a:spcPts val="1760"/>
              </a:spcBef>
              <a:spcAft>
                <a:spcPts val="0"/>
              </a:spcAft>
              <a:buClr>
                <a:schemeClr val="dk1"/>
              </a:buClr>
              <a:buSzPts val="8800"/>
              <a:buChar char="–"/>
              <a:defRPr sz="8800"/>
            </a:lvl2pPr>
            <a:lvl3pPr indent="-692150" lvl="2" marL="1371600" algn="l">
              <a:lnSpc>
                <a:spcPct val="100000"/>
              </a:lnSpc>
              <a:spcBef>
                <a:spcPts val="1460"/>
              </a:spcBef>
              <a:spcAft>
                <a:spcPts val="0"/>
              </a:spcAft>
              <a:buClr>
                <a:schemeClr val="dk1"/>
              </a:buClr>
              <a:buSzPts val="7300"/>
              <a:buChar char="•"/>
              <a:defRPr sz="7300"/>
            </a:lvl3pPr>
            <a:lvl4pPr indent="-647700" lvl="3" marL="1828800" algn="l">
              <a:lnSpc>
                <a:spcPct val="100000"/>
              </a:lnSpc>
              <a:spcBef>
                <a:spcPts val="1320"/>
              </a:spcBef>
              <a:spcAft>
                <a:spcPts val="0"/>
              </a:spcAft>
              <a:buClr>
                <a:schemeClr val="dk1"/>
              </a:buClr>
              <a:buSzPts val="6600"/>
              <a:buChar char="–"/>
              <a:defRPr sz="6600"/>
            </a:lvl4pPr>
            <a:lvl5pPr indent="-647700" lvl="4" marL="2286000" algn="l">
              <a:lnSpc>
                <a:spcPct val="100000"/>
              </a:lnSpc>
              <a:spcBef>
                <a:spcPts val="1320"/>
              </a:spcBef>
              <a:spcAft>
                <a:spcPts val="0"/>
              </a:spcAft>
              <a:buClr>
                <a:schemeClr val="dk1"/>
              </a:buClr>
              <a:buSzPts val="6600"/>
              <a:buChar char="»"/>
              <a:defRPr sz="6600"/>
            </a:lvl5pPr>
            <a:lvl6pPr indent="-647700" lvl="5" marL="2743200" algn="l">
              <a:lnSpc>
                <a:spcPct val="100000"/>
              </a:lnSpc>
              <a:spcBef>
                <a:spcPts val="1320"/>
              </a:spcBef>
              <a:spcAft>
                <a:spcPts val="0"/>
              </a:spcAft>
              <a:buClr>
                <a:schemeClr val="dk1"/>
              </a:buClr>
              <a:buSzPts val="6600"/>
              <a:buChar char="•"/>
              <a:defRPr sz="6600"/>
            </a:lvl6pPr>
            <a:lvl7pPr indent="-647700" lvl="6" marL="3200400" algn="l">
              <a:lnSpc>
                <a:spcPct val="100000"/>
              </a:lnSpc>
              <a:spcBef>
                <a:spcPts val="1320"/>
              </a:spcBef>
              <a:spcAft>
                <a:spcPts val="0"/>
              </a:spcAft>
              <a:buClr>
                <a:schemeClr val="dk1"/>
              </a:buClr>
              <a:buSzPts val="6600"/>
              <a:buChar char="•"/>
              <a:defRPr sz="6600"/>
            </a:lvl7pPr>
            <a:lvl8pPr indent="-647700" lvl="7" marL="3657600" algn="l">
              <a:lnSpc>
                <a:spcPct val="100000"/>
              </a:lnSpc>
              <a:spcBef>
                <a:spcPts val="1320"/>
              </a:spcBef>
              <a:spcAft>
                <a:spcPts val="0"/>
              </a:spcAft>
              <a:buClr>
                <a:schemeClr val="dk1"/>
              </a:buClr>
              <a:buSzPts val="6600"/>
              <a:buChar char="•"/>
              <a:defRPr sz="6600"/>
            </a:lvl8pPr>
            <a:lvl9pPr indent="-647700" lvl="8" marL="4114800" algn="l">
              <a:lnSpc>
                <a:spcPct val="100000"/>
              </a:lnSpc>
              <a:spcBef>
                <a:spcPts val="1320"/>
              </a:spcBef>
              <a:spcAft>
                <a:spcPts val="0"/>
              </a:spcAft>
              <a:buClr>
                <a:schemeClr val="dk1"/>
              </a:buClr>
              <a:buSzPts val="6600"/>
              <a:buChar char="•"/>
              <a:defRPr sz="6600"/>
            </a:lvl9pPr>
          </a:lstStyle>
          <a:p/>
        </p:txBody>
      </p:sp>
      <p:sp>
        <p:nvSpPr>
          <p:cNvPr id="31" name="Google Shape;31;p4"/>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5"/>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61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 type="body"/>
          </p:nvPr>
        </p:nvSpPr>
        <p:spPr>
          <a:xfrm>
            <a:off x="1873171" y="4715853"/>
            <a:ext cx="16552847" cy="1965343"/>
          </a:xfrm>
          <a:prstGeom prst="rect">
            <a:avLst/>
          </a:prstGeom>
          <a:noFill/>
          <a:ln>
            <a:noFill/>
          </a:ln>
        </p:spPr>
        <p:txBody>
          <a:bodyPr anchorCtr="0" anchor="b" bIns="167225" lIns="334450" spcFirstLastPara="1" rIns="334450" wrap="square" tIns="167225">
            <a:normAutofit/>
          </a:bodyPr>
          <a:lstStyle>
            <a:lvl1pPr indent="-228600" lvl="0" marL="457200" algn="l">
              <a:lnSpc>
                <a:spcPct val="100000"/>
              </a:lnSpc>
              <a:spcBef>
                <a:spcPts val="1760"/>
              </a:spcBef>
              <a:spcAft>
                <a:spcPts val="0"/>
              </a:spcAft>
              <a:buClr>
                <a:schemeClr val="dk1"/>
              </a:buClr>
              <a:buSzPts val="8800"/>
              <a:buNone/>
              <a:defRPr b="1" sz="8800"/>
            </a:lvl1pPr>
            <a:lvl2pPr indent="-228600" lvl="1" marL="914400" algn="l">
              <a:lnSpc>
                <a:spcPct val="100000"/>
              </a:lnSpc>
              <a:spcBef>
                <a:spcPts val="1460"/>
              </a:spcBef>
              <a:spcAft>
                <a:spcPts val="0"/>
              </a:spcAft>
              <a:buClr>
                <a:schemeClr val="dk1"/>
              </a:buClr>
              <a:buSzPts val="7300"/>
              <a:buNone/>
              <a:defRPr b="1" sz="7300"/>
            </a:lvl2pPr>
            <a:lvl3pPr indent="-228600" lvl="2" marL="1371600" algn="l">
              <a:lnSpc>
                <a:spcPct val="100000"/>
              </a:lnSpc>
              <a:spcBef>
                <a:spcPts val="1320"/>
              </a:spcBef>
              <a:spcAft>
                <a:spcPts val="0"/>
              </a:spcAft>
              <a:buClr>
                <a:schemeClr val="dk1"/>
              </a:buClr>
              <a:buSzPts val="6600"/>
              <a:buNone/>
              <a:defRPr b="1" sz="6600"/>
            </a:lvl3pPr>
            <a:lvl4pPr indent="-228600" lvl="3" marL="1828800" algn="l">
              <a:lnSpc>
                <a:spcPct val="100000"/>
              </a:lnSpc>
              <a:spcBef>
                <a:spcPts val="1180"/>
              </a:spcBef>
              <a:spcAft>
                <a:spcPts val="0"/>
              </a:spcAft>
              <a:buClr>
                <a:schemeClr val="dk1"/>
              </a:buClr>
              <a:buSzPts val="5900"/>
              <a:buNone/>
              <a:defRPr b="1" sz="5900"/>
            </a:lvl4pPr>
            <a:lvl5pPr indent="-228600" lvl="4" marL="2286000" algn="l">
              <a:lnSpc>
                <a:spcPct val="100000"/>
              </a:lnSpc>
              <a:spcBef>
                <a:spcPts val="1180"/>
              </a:spcBef>
              <a:spcAft>
                <a:spcPts val="0"/>
              </a:spcAft>
              <a:buClr>
                <a:schemeClr val="dk1"/>
              </a:buClr>
              <a:buSzPts val="5900"/>
              <a:buNone/>
              <a:defRPr b="1" sz="5900"/>
            </a:lvl5pPr>
            <a:lvl6pPr indent="-228600" lvl="5" marL="2743200" algn="l">
              <a:lnSpc>
                <a:spcPct val="100000"/>
              </a:lnSpc>
              <a:spcBef>
                <a:spcPts val="1180"/>
              </a:spcBef>
              <a:spcAft>
                <a:spcPts val="0"/>
              </a:spcAft>
              <a:buClr>
                <a:schemeClr val="dk1"/>
              </a:buClr>
              <a:buSzPts val="5900"/>
              <a:buNone/>
              <a:defRPr b="1" sz="5900"/>
            </a:lvl6pPr>
            <a:lvl7pPr indent="-228600" lvl="6" marL="3200400" algn="l">
              <a:lnSpc>
                <a:spcPct val="100000"/>
              </a:lnSpc>
              <a:spcBef>
                <a:spcPts val="1180"/>
              </a:spcBef>
              <a:spcAft>
                <a:spcPts val="0"/>
              </a:spcAft>
              <a:buClr>
                <a:schemeClr val="dk1"/>
              </a:buClr>
              <a:buSzPts val="5900"/>
              <a:buNone/>
              <a:defRPr b="1" sz="5900"/>
            </a:lvl7pPr>
            <a:lvl8pPr indent="-228600" lvl="7" marL="3657600" algn="l">
              <a:lnSpc>
                <a:spcPct val="100000"/>
              </a:lnSpc>
              <a:spcBef>
                <a:spcPts val="1180"/>
              </a:spcBef>
              <a:spcAft>
                <a:spcPts val="0"/>
              </a:spcAft>
              <a:buClr>
                <a:schemeClr val="dk1"/>
              </a:buClr>
              <a:buSzPts val="5900"/>
              <a:buNone/>
              <a:defRPr b="1" sz="5900"/>
            </a:lvl8pPr>
            <a:lvl9pPr indent="-228600" lvl="8" marL="4114800" algn="l">
              <a:lnSpc>
                <a:spcPct val="100000"/>
              </a:lnSpc>
              <a:spcBef>
                <a:spcPts val="1180"/>
              </a:spcBef>
              <a:spcAft>
                <a:spcPts val="0"/>
              </a:spcAft>
              <a:buClr>
                <a:schemeClr val="dk1"/>
              </a:buClr>
              <a:buSzPts val="5900"/>
              <a:buNone/>
              <a:defRPr b="1" sz="5900"/>
            </a:lvl9pPr>
          </a:lstStyle>
          <a:p/>
        </p:txBody>
      </p:sp>
      <p:sp>
        <p:nvSpPr>
          <p:cNvPr id="37" name="Google Shape;37;p5"/>
          <p:cNvSpPr txBox="1"/>
          <p:nvPr>
            <p:ph idx="2" type="body"/>
          </p:nvPr>
        </p:nvSpPr>
        <p:spPr>
          <a:xfrm>
            <a:off x="1873171" y="6681196"/>
            <a:ext cx="16552847" cy="12138320"/>
          </a:xfrm>
          <a:prstGeom prst="rect">
            <a:avLst/>
          </a:prstGeom>
          <a:noFill/>
          <a:ln>
            <a:noFill/>
          </a:ln>
        </p:spPr>
        <p:txBody>
          <a:bodyPr anchorCtr="0" anchor="t" bIns="167225" lIns="334450" spcFirstLastPara="1" rIns="334450" wrap="square" tIns="167225">
            <a:normAutofit/>
          </a:bodyPr>
          <a:lstStyle>
            <a:lvl1pPr indent="-787400" lvl="0" marL="457200" algn="l">
              <a:lnSpc>
                <a:spcPct val="100000"/>
              </a:lnSpc>
              <a:spcBef>
                <a:spcPts val="1760"/>
              </a:spcBef>
              <a:spcAft>
                <a:spcPts val="0"/>
              </a:spcAft>
              <a:buClr>
                <a:schemeClr val="dk1"/>
              </a:buClr>
              <a:buSzPts val="8800"/>
              <a:buChar char="•"/>
              <a:defRPr sz="8800"/>
            </a:lvl1pPr>
            <a:lvl2pPr indent="-692150" lvl="1" marL="914400" algn="l">
              <a:lnSpc>
                <a:spcPct val="100000"/>
              </a:lnSpc>
              <a:spcBef>
                <a:spcPts val="1460"/>
              </a:spcBef>
              <a:spcAft>
                <a:spcPts val="0"/>
              </a:spcAft>
              <a:buClr>
                <a:schemeClr val="dk1"/>
              </a:buClr>
              <a:buSzPts val="7300"/>
              <a:buChar char="–"/>
              <a:defRPr sz="7300"/>
            </a:lvl2pPr>
            <a:lvl3pPr indent="-647700" lvl="2" marL="1371600" algn="l">
              <a:lnSpc>
                <a:spcPct val="100000"/>
              </a:lnSpc>
              <a:spcBef>
                <a:spcPts val="1320"/>
              </a:spcBef>
              <a:spcAft>
                <a:spcPts val="0"/>
              </a:spcAft>
              <a:buClr>
                <a:schemeClr val="dk1"/>
              </a:buClr>
              <a:buSzPts val="6600"/>
              <a:buChar char="•"/>
              <a:defRPr sz="6600"/>
            </a:lvl3pPr>
            <a:lvl4pPr indent="-603250" lvl="3" marL="1828800" algn="l">
              <a:lnSpc>
                <a:spcPct val="100000"/>
              </a:lnSpc>
              <a:spcBef>
                <a:spcPts val="1180"/>
              </a:spcBef>
              <a:spcAft>
                <a:spcPts val="0"/>
              </a:spcAft>
              <a:buClr>
                <a:schemeClr val="dk1"/>
              </a:buClr>
              <a:buSzPts val="5900"/>
              <a:buChar char="–"/>
              <a:defRPr sz="5900"/>
            </a:lvl4pPr>
            <a:lvl5pPr indent="-603250" lvl="4" marL="2286000" algn="l">
              <a:lnSpc>
                <a:spcPct val="100000"/>
              </a:lnSpc>
              <a:spcBef>
                <a:spcPts val="1180"/>
              </a:spcBef>
              <a:spcAft>
                <a:spcPts val="0"/>
              </a:spcAft>
              <a:buClr>
                <a:schemeClr val="dk1"/>
              </a:buClr>
              <a:buSzPts val="5900"/>
              <a:buChar char="»"/>
              <a:defRPr sz="5900"/>
            </a:lvl5pPr>
            <a:lvl6pPr indent="-603250" lvl="5" marL="2743200" algn="l">
              <a:lnSpc>
                <a:spcPct val="100000"/>
              </a:lnSpc>
              <a:spcBef>
                <a:spcPts val="1180"/>
              </a:spcBef>
              <a:spcAft>
                <a:spcPts val="0"/>
              </a:spcAft>
              <a:buClr>
                <a:schemeClr val="dk1"/>
              </a:buClr>
              <a:buSzPts val="5900"/>
              <a:buChar char="•"/>
              <a:defRPr sz="5900"/>
            </a:lvl6pPr>
            <a:lvl7pPr indent="-603250" lvl="6" marL="3200400" algn="l">
              <a:lnSpc>
                <a:spcPct val="100000"/>
              </a:lnSpc>
              <a:spcBef>
                <a:spcPts val="1180"/>
              </a:spcBef>
              <a:spcAft>
                <a:spcPts val="0"/>
              </a:spcAft>
              <a:buClr>
                <a:schemeClr val="dk1"/>
              </a:buClr>
              <a:buSzPts val="5900"/>
              <a:buChar char="•"/>
              <a:defRPr sz="5900"/>
            </a:lvl7pPr>
            <a:lvl8pPr indent="-603250" lvl="7" marL="3657600" algn="l">
              <a:lnSpc>
                <a:spcPct val="100000"/>
              </a:lnSpc>
              <a:spcBef>
                <a:spcPts val="1180"/>
              </a:spcBef>
              <a:spcAft>
                <a:spcPts val="0"/>
              </a:spcAft>
              <a:buClr>
                <a:schemeClr val="dk1"/>
              </a:buClr>
              <a:buSzPts val="5900"/>
              <a:buChar char="•"/>
              <a:defRPr sz="5900"/>
            </a:lvl8pPr>
            <a:lvl9pPr indent="-603250" lvl="8" marL="4114800" algn="l">
              <a:lnSpc>
                <a:spcPct val="100000"/>
              </a:lnSpc>
              <a:spcBef>
                <a:spcPts val="1180"/>
              </a:spcBef>
              <a:spcAft>
                <a:spcPts val="0"/>
              </a:spcAft>
              <a:buClr>
                <a:schemeClr val="dk1"/>
              </a:buClr>
              <a:buSzPts val="5900"/>
              <a:buChar char="•"/>
              <a:defRPr sz="5900"/>
            </a:lvl9pPr>
          </a:lstStyle>
          <a:p/>
        </p:txBody>
      </p:sp>
      <p:sp>
        <p:nvSpPr>
          <p:cNvPr id="38" name="Google Shape;38;p5"/>
          <p:cNvSpPr txBox="1"/>
          <p:nvPr>
            <p:ph idx="3" type="body"/>
          </p:nvPr>
        </p:nvSpPr>
        <p:spPr>
          <a:xfrm>
            <a:off x="19030895" y="4715853"/>
            <a:ext cx="16559349" cy="1965343"/>
          </a:xfrm>
          <a:prstGeom prst="rect">
            <a:avLst/>
          </a:prstGeom>
          <a:noFill/>
          <a:ln>
            <a:noFill/>
          </a:ln>
        </p:spPr>
        <p:txBody>
          <a:bodyPr anchorCtr="0" anchor="b" bIns="167225" lIns="334450" spcFirstLastPara="1" rIns="334450" wrap="square" tIns="167225">
            <a:normAutofit/>
          </a:bodyPr>
          <a:lstStyle>
            <a:lvl1pPr indent="-228600" lvl="0" marL="457200" algn="l">
              <a:lnSpc>
                <a:spcPct val="100000"/>
              </a:lnSpc>
              <a:spcBef>
                <a:spcPts val="1760"/>
              </a:spcBef>
              <a:spcAft>
                <a:spcPts val="0"/>
              </a:spcAft>
              <a:buClr>
                <a:schemeClr val="dk1"/>
              </a:buClr>
              <a:buSzPts val="8800"/>
              <a:buNone/>
              <a:defRPr b="1" sz="8800"/>
            </a:lvl1pPr>
            <a:lvl2pPr indent="-228600" lvl="1" marL="914400" algn="l">
              <a:lnSpc>
                <a:spcPct val="100000"/>
              </a:lnSpc>
              <a:spcBef>
                <a:spcPts val="1460"/>
              </a:spcBef>
              <a:spcAft>
                <a:spcPts val="0"/>
              </a:spcAft>
              <a:buClr>
                <a:schemeClr val="dk1"/>
              </a:buClr>
              <a:buSzPts val="7300"/>
              <a:buNone/>
              <a:defRPr b="1" sz="7300"/>
            </a:lvl2pPr>
            <a:lvl3pPr indent="-228600" lvl="2" marL="1371600" algn="l">
              <a:lnSpc>
                <a:spcPct val="100000"/>
              </a:lnSpc>
              <a:spcBef>
                <a:spcPts val="1320"/>
              </a:spcBef>
              <a:spcAft>
                <a:spcPts val="0"/>
              </a:spcAft>
              <a:buClr>
                <a:schemeClr val="dk1"/>
              </a:buClr>
              <a:buSzPts val="6600"/>
              <a:buNone/>
              <a:defRPr b="1" sz="6600"/>
            </a:lvl3pPr>
            <a:lvl4pPr indent="-228600" lvl="3" marL="1828800" algn="l">
              <a:lnSpc>
                <a:spcPct val="100000"/>
              </a:lnSpc>
              <a:spcBef>
                <a:spcPts val="1180"/>
              </a:spcBef>
              <a:spcAft>
                <a:spcPts val="0"/>
              </a:spcAft>
              <a:buClr>
                <a:schemeClr val="dk1"/>
              </a:buClr>
              <a:buSzPts val="5900"/>
              <a:buNone/>
              <a:defRPr b="1" sz="5900"/>
            </a:lvl4pPr>
            <a:lvl5pPr indent="-228600" lvl="4" marL="2286000" algn="l">
              <a:lnSpc>
                <a:spcPct val="100000"/>
              </a:lnSpc>
              <a:spcBef>
                <a:spcPts val="1180"/>
              </a:spcBef>
              <a:spcAft>
                <a:spcPts val="0"/>
              </a:spcAft>
              <a:buClr>
                <a:schemeClr val="dk1"/>
              </a:buClr>
              <a:buSzPts val="5900"/>
              <a:buNone/>
              <a:defRPr b="1" sz="5900"/>
            </a:lvl5pPr>
            <a:lvl6pPr indent="-228600" lvl="5" marL="2743200" algn="l">
              <a:lnSpc>
                <a:spcPct val="100000"/>
              </a:lnSpc>
              <a:spcBef>
                <a:spcPts val="1180"/>
              </a:spcBef>
              <a:spcAft>
                <a:spcPts val="0"/>
              </a:spcAft>
              <a:buClr>
                <a:schemeClr val="dk1"/>
              </a:buClr>
              <a:buSzPts val="5900"/>
              <a:buNone/>
              <a:defRPr b="1" sz="5900"/>
            </a:lvl6pPr>
            <a:lvl7pPr indent="-228600" lvl="6" marL="3200400" algn="l">
              <a:lnSpc>
                <a:spcPct val="100000"/>
              </a:lnSpc>
              <a:spcBef>
                <a:spcPts val="1180"/>
              </a:spcBef>
              <a:spcAft>
                <a:spcPts val="0"/>
              </a:spcAft>
              <a:buClr>
                <a:schemeClr val="dk1"/>
              </a:buClr>
              <a:buSzPts val="5900"/>
              <a:buNone/>
              <a:defRPr b="1" sz="5900"/>
            </a:lvl7pPr>
            <a:lvl8pPr indent="-228600" lvl="7" marL="3657600" algn="l">
              <a:lnSpc>
                <a:spcPct val="100000"/>
              </a:lnSpc>
              <a:spcBef>
                <a:spcPts val="1180"/>
              </a:spcBef>
              <a:spcAft>
                <a:spcPts val="0"/>
              </a:spcAft>
              <a:buClr>
                <a:schemeClr val="dk1"/>
              </a:buClr>
              <a:buSzPts val="5900"/>
              <a:buNone/>
              <a:defRPr b="1" sz="5900"/>
            </a:lvl8pPr>
            <a:lvl9pPr indent="-228600" lvl="8" marL="4114800" algn="l">
              <a:lnSpc>
                <a:spcPct val="100000"/>
              </a:lnSpc>
              <a:spcBef>
                <a:spcPts val="1180"/>
              </a:spcBef>
              <a:spcAft>
                <a:spcPts val="0"/>
              </a:spcAft>
              <a:buClr>
                <a:schemeClr val="dk1"/>
              </a:buClr>
              <a:buSzPts val="5900"/>
              <a:buNone/>
              <a:defRPr b="1" sz="5900"/>
            </a:lvl9pPr>
          </a:lstStyle>
          <a:p/>
        </p:txBody>
      </p:sp>
      <p:sp>
        <p:nvSpPr>
          <p:cNvPr id="39" name="Google Shape;39;p5"/>
          <p:cNvSpPr txBox="1"/>
          <p:nvPr>
            <p:ph idx="4" type="body"/>
          </p:nvPr>
        </p:nvSpPr>
        <p:spPr>
          <a:xfrm>
            <a:off x="19030895" y="6681196"/>
            <a:ext cx="16559349" cy="12138320"/>
          </a:xfrm>
          <a:prstGeom prst="rect">
            <a:avLst/>
          </a:prstGeom>
          <a:noFill/>
          <a:ln>
            <a:noFill/>
          </a:ln>
        </p:spPr>
        <p:txBody>
          <a:bodyPr anchorCtr="0" anchor="t" bIns="167225" lIns="334450" spcFirstLastPara="1" rIns="334450" wrap="square" tIns="167225">
            <a:normAutofit/>
          </a:bodyPr>
          <a:lstStyle>
            <a:lvl1pPr indent="-787400" lvl="0" marL="457200" algn="l">
              <a:lnSpc>
                <a:spcPct val="100000"/>
              </a:lnSpc>
              <a:spcBef>
                <a:spcPts val="1760"/>
              </a:spcBef>
              <a:spcAft>
                <a:spcPts val="0"/>
              </a:spcAft>
              <a:buClr>
                <a:schemeClr val="dk1"/>
              </a:buClr>
              <a:buSzPts val="8800"/>
              <a:buChar char="•"/>
              <a:defRPr sz="8800"/>
            </a:lvl1pPr>
            <a:lvl2pPr indent="-692150" lvl="1" marL="914400" algn="l">
              <a:lnSpc>
                <a:spcPct val="100000"/>
              </a:lnSpc>
              <a:spcBef>
                <a:spcPts val="1460"/>
              </a:spcBef>
              <a:spcAft>
                <a:spcPts val="0"/>
              </a:spcAft>
              <a:buClr>
                <a:schemeClr val="dk1"/>
              </a:buClr>
              <a:buSzPts val="7300"/>
              <a:buChar char="–"/>
              <a:defRPr sz="7300"/>
            </a:lvl2pPr>
            <a:lvl3pPr indent="-647700" lvl="2" marL="1371600" algn="l">
              <a:lnSpc>
                <a:spcPct val="100000"/>
              </a:lnSpc>
              <a:spcBef>
                <a:spcPts val="1320"/>
              </a:spcBef>
              <a:spcAft>
                <a:spcPts val="0"/>
              </a:spcAft>
              <a:buClr>
                <a:schemeClr val="dk1"/>
              </a:buClr>
              <a:buSzPts val="6600"/>
              <a:buChar char="•"/>
              <a:defRPr sz="6600"/>
            </a:lvl3pPr>
            <a:lvl4pPr indent="-603250" lvl="3" marL="1828800" algn="l">
              <a:lnSpc>
                <a:spcPct val="100000"/>
              </a:lnSpc>
              <a:spcBef>
                <a:spcPts val="1180"/>
              </a:spcBef>
              <a:spcAft>
                <a:spcPts val="0"/>
              </a:spcAft>
              <a:buClr>
                <a:schemeClr val="dk1"/>
              </a:buClr>
              <a:buSzPts val="5900"/>
              <a:buChar char="–"/>
              <a:defRPr sz="5900"/>
            </a:lvl4pPr>
            <a:lvl5pPr indent="-603250" lvl="4" marL="2286000" algn="l">
              <a:lnSpc>
                <a:spcPct val="100000"/>
              </a:lnSpc>
              <a:spcBef>
                <a:spcPts val="1180"/>
              </a:spcBef>
              <a:spcAft>
                <a:spcPts val="0"/>
              </a:spcAft>
              <a:buClr>
                <a:schemeClr val="dk1"/>
              </a:buClr>
              <a:buSzPts val="5900"/>
              <a:buChar char="»"/>
              <a:defRPr sz="5900"/>
            </a:lvl5pPr>
            <a:lvl6pPr indent="-603250" lvl="5" marL="2743200" algn="l">
              <a:lnSpc>
                <a:spcPct val="100000"/>
              </a:lnSpc>
              <a:spcBef>
                <a:spcPts val="1180"/>
              </a:spcBef>
              <a:spcAft>
                <a:spcPts val="0"/>
              </a:spcAft>
              <a:buClr>
                <a:schemeClr val="dk1"/>
              </a:buClr>
              <a:buSzPts val="5900"/>
              <a:buChar char="•"/>
              <a:defRPr sz="5900"/>
            </a:lvl6pPr>
            <a:lvl7pPr indent="-603250" lvl="6" marL="3200400" algn="l">
              <a:lnSpc>
                <a:spcPct val="100000"/>
              </a:lnSpc>
              <a:spcBef>
                <a:spcPts val="1180"/>
              </a:spcBef>
              <a:spcAft>
                <a:spcPts val="0"/>
              </a:spcAft>
              <a:buClr>
                <a:schemeClr val="dk1"/>
              </a:buClr>
              <a:buSzPts val="5900"/>
              <a:buChar char="•"/>
              <a:defRPr sz="5900"/>
            </a:lvl7pPr>
            <a:lvl8pPr indent="-603250" lvl="7" marL="3657600" algn="l">
              <a:lnSpc>
                <a:spcPct val="100000"/>
              </a:lnSpc>
              <a:spcBef>
                <a:spcPts val="1180"/>
              </a:spcBef>
              <a:spcAft>
                <a:spcPts val="0"/>
              </a:spcAft>
              <a:buClr>
                <a:schemeClr val="dk1"/>
              </a:buClr>
              <a:buSzPts val="5900"/>
              <a:buChar char="•"/>
              <a:defRPr sz="5900"/>
            </a:lvl8pPr>
            <a:lvl9pPr indent="-603250" lvl="8" marL="4114800" algn="l">
              <a:lnSpc>
                <a:spcPct val="100000"/>
              </a:lnSpc>
              <a:spcBef>
                <a:spcPts val="1180"/>
              </a:spcBef>
              <a:spcAft>
                <a:spcPts val="0"/>
              </a:spcAft>
              <a:buClr>
                <a:schemeClr val="dk1"/>
              </a:buClr>
              <a:buSzPts val="5900"/>
              <a:buChar char="•"/>
              <a:defRPr sz="5900"/>
            </a:lvl9pPr>
          </a:lstStyle>
          <a:p/>
        </p:txBody>
      </p:sp>
      <p:sp>
        <p:nvSpPr>
          <p:cNvPr id="40" name="Google Shape;40;p5"/>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8"/>
          <p:cNvSpPr txBox="1"/>
          <p:nvPr>
            <p:ph type="title"/>
          </p:nvPr>
        </p:nvSpPr>
        <p:spPr>
          <a:xfrm>
            <a:off x="1873173" y="838807"/>
            <a:ext cx="12325205" cy="3569807"/>
          </a:xfrm>
          <a:prstGeom prst="rect">
            <a:avLst/>
          </a:prstGeom>
          <a:noFill/>
          <a:ln>
            <a:noFill/>
          </a:ln>
        </p:spPr>
        <p:txBody>
          <a:bodyPr anchorCtr="0" anchor="b" bIns="167225" lIns="334450" spcFirstLastPara="1" rIns="334450" wrap="square" tIns="167225">
            <a:normAutofit/>
          </a:bodyPr>
          <a:lstStyle>
            <a:lvl1pPr lvl="0" algn="l">
              <a:lnSpc>
                <a:spcPct val="100000"/>
              </a:lnSpc>
              <a:spcBef>
                <a:spcPts val="0"/>
              </a:spcBef>
              <a:spcAft>
                <a:spcPts val="0"/>
              </a:spcAft>
              <a:buClr>
                <a:schemeClr val="dk1"/>
              </a:buClr>
              <a:buSzPts val="7300"/>
              <a:buFont typeface="Calibri"/>
              <a:buNone/>
              <a:defRPr b="1" sz="7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 type="body"/>
          </p:nvPr>
        </p:nvSpPr>
        <p:spPr>
          <a:xfrm>
            <a:off x="14647155" y="838809"/>
            <a:ext cx="20943089" cy="17980710"/>
          </a:xfrm>
          <a:prstGeom prst="rect">
            <a:avLst/>
          </a:prstGeom>
          <a:noFill/>
          <a:ln>
            <a:noFill/>
          </a:ln>
        </p:spPr>
        <p:txBody>
          <a:bodyPr anchorCtr="0" anchor="t" bIns="167225" lIns="334450" spcFirstLastPara="1" rIns="334450" wrap="square" tIns="167225">
            <a:normAutofit/>
          </a:bodyPr>
          <a:lstStyle>
            <a:lvl1pPr indent="-971550" lvl="0" marL="457200" algn="l">
              <a:lnSpc>
                <a:spcPct val="100000"/>
              </a:lnSpc>
              <a:spcBef>
                <a:spcPts val="2340"/>
              </a:spcBef>
              <a:spcAft>
                <a:spcPts val="0"/>
              </a:spcAft>
              <a:buClr>
                <a:schemeClr val="dk1"/>
              </a:buClr>
              <a:buSzPts val="11700"/>
              <a:buChar char="•"/>
              <a:defRPr sz="11700"/>
            </a:lvl1pPr>
            <a:lvl2pPr indent="-876300" lvl="1" marL="914400" algn="l">
              <a:lnSpc>
                <a:spcPct val="100000"/>
              </a:lnSpc>
              <a:spcBef>
                <a:spcPts val="2040"/>
              </a:spcBef>
              <a:spcAft>
                <a:spcPts val="0"/>
              </a:spcAft>
              <a:buClr>
                <a:schemeClr val="dk1"/>
              </a:buClr>
              <a:buSzPts val="10200"/>
              <a:buChar char="–"/>
              <a:defRPr sz="10200"/>
            </a:lvl2pPr>
            <a:lvl3pPr indent="-787400" lvl="2" marL="1371600" algn="l">
              <a:lnSpc>
                <a:spcPct val="100000"/>
              </a:lnSpc>
              <a:spcBef>
                <a:spcPts val="1760"/>
              </a:spcBef>
              <a:spcAft>
                <a:spcPts val="0"/>
              </a:spcAft>
              <a:buClr>
                <a:schemeClr val="dk1"/>
              </a:buClr>
              <a:buSzPts val="8800"/>
              <a:buChar char="•"/>
              <a:defRPr sz="8800"/>
            </a:lvl3pPr>
            <a:lvl4pPr indent="-692150" lvl="3" marL="1828800" algn="l">
              <a:lnSpc>
                <a:spcPct val="100000"/>
              </a:lnSpc>
              <a:spcBef>
                <a:spcPts val="1460"/>
              </a:spcBef>
              <a:spcAft>
                <a:spcPts val="0"/>
              </a:spcAft>
              <a:buClr>
                <a:schemeClr val="dk1"/>
              </a:buClr>
              <a:buSzPts val="7300"/>
              <a:buChar char="–"/>
              <a:defRPr sz="7300"/>
            </a:lvl4pPr>
            <a:lvl5pPr indent="-692150" lvl="4" marL="2286000" algn="l">
              <a:lnSpc>
                <a:spcPct val="100000"/>
              </a:lnSpc>
              <a:spcBef>
                <a:spcPts val="1460"/>
              </a:spcBef>
              <a:spcAft>
                <a:spcPts val="0"/>
              </a:spcAft>
              <a:buClr>
                <a:schemeClr val="dk1"/>
              </a:buClr>
              <a:buSzPts val="7300"/>
              <a:buChar char="»"/>
              <a:defRPr sz="7300"/>
            </a:lvl5pPr>
            <a:lvl6pPr indent="-692150" lvl="5" marL="2743200" algn="l">
              <a:lnSpc>
                <a:spcPct val="100000"/>
              </a:lnSpc>
              <a:spcBef>
                <a:spcPts val="1460"/>
              </a:spcBef>
              <a:spcAft>
                <a:spcPts val="0"/>
              </a:spcAft>
              <a:buClr>
                <a:schemeClr val="dk1"/>
              </a:buClr>
              <a:buSzPts val="7300"/>
              <a:buChar char="•"/>
              <a:defRPr sz="7300"/>
            </a:lvl6pPr>
            <a:lvl7pPr indent="-692150" lvl="6" marL="3200400" algn="l">
              <a:lnSpc>
                <a:spcPct val="100000"/>
              </a:lnSpc>
              <a:spcBef>
                <a:spcPts val="1460"/>
              </a:spcBef>
              <a:spcAft>
                <a:spcPts val="0"/>
              </a:spcAft>
              <a:buClr>
                <a:schemeClr val="dk1"/>
              </a:buClr>
              <a:buSzPts val="7300"/>
              <a:buChar char="•"/>
              <a:defRPr sz="7300"/>
            </a:lvl7pPr>
            <a:lvl8pPr indent="-692150" lvl="7" marL="3657600" algn="l">
              <a:lnSpc>
                <a:spcPct val="100000"/>
              </a:lnSpc>
              <a:spcBef>
                <a:spcPts val="1460"/>
              </a:spcBef>
              <a:spcAft>
                <a:spcPts val="0"/>
              </a:spcAft>
              <a:buClr>
                <a:schemeClr val="dk1"/>
              </a:buClr>
              <a:buSzPts val="7300"/>
              <a:buChar char="•"/>
              <a:defRPr sz="7300"/>
            </a:lvl8pPr>
            <a:lvl9pPr indent="-692150" lvl="8" marL="4114800" algn="l">
              <a:lnSpc>
                <a:spcPct val="100000"/>
              </a:lnSpc>
              <a:spcBef>
                <a:spcPts val="1460"/>
              </a:spcBef>
              <a:spcAft>
                <a:spcPts val="0"/>
              </a:spcAft>
              <a:buClr>
                <a:schemeClr val="dk1"/>
              </a:buClr>
              <a:buSzPts val="7300"/>
              <a:buChar char="•"/>
              <a:defRPr sz="7300"/>
            </a:lvl9pPr>
          </a:lstStyle>
          <a:p/>
        </p:txBody>
      </p:sp>
      <p:sp>
        <p:nvSpPr>
          <p:cNvPr id="55" name="Google Shape;55;p8"/>
          <p:cNvSpPr txBox="1"/>
          <p:nvPr>
            <p:ph idx="2" type="body"/>
          </p:nvPr>
        </p:nvSpPr>
        <p:spPr>
          <a:xfrm>
            <a:off x="1873173" y="4408616"/>
            <a:ext cx="12325205" cy="14410903"/>
          </a:xfrm>
          <a:prstGeom prst="rect">
            <a:avLst/>
          </a:prstGeom>
          <a:noFill/>
          <a:ln>
            <a:noFill/>
          </a:ln>
        </p:spPr>
        <p:txBody>
          <a:bodyPr anchorCtr="0" anchor="t" bIns="167225" lIns="334450" spcFirstLastPara="1" rIns="334450" wrap="square" tIns="167225">
            <a:normAutofit/>
          </a:bodyPr>
          <a:lstStyle>
            <a:lvl1pPr indent="-228600" lvl="0" marL="457200" algn="l">
              <a:lnSpc>
                <a:spcPct val="100000"/>
              </a:lnSpc>
              <a:spcBef>
                <a:spcPts val="1020"/>
              </a:spcBef>
              <a:spcAft>
                <a:spcPts val="0"/>
              </a:spcAft>
              <a:buClr>
                <a:schemeClr val="dk1"/>
              </a:buClr>
              <a:buSzPts val="5100"/>
              <a:buNone/>
              <a:defRPr sz="5100"/>
            </a:lvl1pPr>
            <a:lvl2pPr indent="-228600" lvl="1" marL="914400" algn="l">
              <a:lnSpc>
                <a:spcPct val="100000"/>
              </a:lnSpc>
              <a:spcBef>
                <a:spcPts val="880"/>
              </a:spcBef>
              <a:spcAft>
                <a:spcPts val="0"/>
              </a:spcAft>
              <a:buClr>
                <a:schemeClr val="dk1"/>
              </a:buClr>
              <a:buSzPts val="4400"/>
              <a:buNone/>
              <a:defRPr sz="4400"/>
            </a:lvl2pPr>
            <a:lvl3pPr indent="-228600" lvl="2" marL="1371600" algn="l">
              <a:lnSpc>
                <a:spcPct val="100000"/>
              </a:lnSpc>
              <a:spcBef>
                <a:spcPts val="740"/>
              </a:spcBef>
              <a:spcAft>
                <a:spcPts val="0"/>
              </a:spcAft>
              <a:buClr>
                <a:schemeClr val="dk1"/>
              </a:buClr>
              <a:buSzPts val="3700"/>
              <a:buNone/>
              <a:defRPr sz="3700"/>
            </a:lvl3pPr>
            <a:lvl4pPr indent="-228600" lvl="3" marL="1828800" algn="l">
              <a:lnSpc>
                <a:spcPct val="100000"/>
              </a:lnSpc>
              <a:spcBef>
                <a:spcPts val="660"/>
              </a:spcBef>
              <a:spcAft>
                <a:spcPts val="0"/>
              </a:spcAft>
              <a:buClr>
                <a:schemeClr val="dk1"/>
              </a:buClr>
              <a:buSzPts val="3300"/>
              <a:buNone/>
              <a:defRPr sz="3300"/>
            </a:lvl4pPr>
            <a:lvl5pPr indent="-228600" lvl="4" marL="2286000" algn="l">
              <a:lnSpc>
                <a:spcPct val="100000"/>
              </a:lnSpc>
              <a:spcBef>
                <a:spcPts val="660"/>
              </a:spcBef>
              <a:spcAft>
                <a:spcPts val="0"/>
              </a:spcAft>
              <a:buClr>
                <a:schemeClr val="dk1"/>
              </a:buClr>
              <a:buSzPts val="3300"/>
              <a:buNone/>
              <a:defRPr sz="3300"/>
            </a:lvl5pPr>
            <a:lvl6pPr indent="-228600" lvl="5" marL="2743200" algn="l">
              <a:lnSpc>
                <a:spcPct val="100000"/>
              </a:lnSpc>
              <a:spcBef>
                <a:spcPts val="660"/>
              </a:spcBef>
              <a:spcAft>
                <a:spcPts val="0"/>
              </a:spcAft>
              <a:buClr>
                <a:schemeClr val="dk1"/>
              </a:buClr>
              <a:buSzPts val="3300"/>
              <a:buNone/>
              <a:defRPr sz="3300"/>
            </a:lvl6pPr>
            <a:lvl7pPr indent="-228600" lvl="6" marL="3200400" algn="l">
              <a:lnSpc>
                <a:spcPct val="100000"/>
              </a:lnSpc>
              <a:spcBef>
                <a:spcPts val="660"/>
              </a:spcBef>
              <a:spcAft>
                <a:spcPts val="0"/>
              </a:spcAft>
              <a:buClr>
                <a:schemeClr val="dk1"/>
              </a:buClr>
              <a:buSzPts val="3300"/>
              <a:buNone/>
              <a:defRPr sz="3300"/>
            </a:lvl7pPr>
            <a:lvl8pPr indent="-228600" lvl="7" marL="3657600" algn="l">
              <a:lnSpc>
                <a:spcPct val="100000"/>
              </a:lnSpc>
              <a:spcBef>
                <a:spcPts val="660"/>
              </a:spcBef>
              <a:spcAft>
                <a:spcPts val="0"/>
              </a:spcAft>
              <a:buClr>
                <a:schemeClr val="dk1"/>
              </a:buClr>
              <a:buSzPts val="3300"/>
              <a:buNone/>
              <a:defRPr sz="3300"/>
            </a:lvl8pPr>
            <a:lvl9pPr indent="-228600" lvl="8" marL="4114800" algn="l">
              <a:lnSpc>
                <a:spcPct val="100000"/>
              </a:lnSpc>
              <a:spcBef>
                <a:spcPts val="660"/>
              </a:spcBef>
              <a:spcAft>
                <a:spcPts val="0"/>
              </a:spcAft>
              <a:buClr>
                <a:schemeClr val="dk1"/>
              </a:buClr>
              <a:buSzPts val="3300"/>
              <a:buNone/>
              <a:defRPr sz="3300"/>
            </a:lvl9pPr>
          </a:lstStyle>
          <a:p/>
        </p:txBody>
      </p:sp>
      <p:sp>
        <p:nvSpPr>
          <p:cNvPr id="56" name="Google Shape;56;p8"/>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7343091" y="14747398"/>
            <a:ext cx="22478047" cy="1741014"/>
          </a:xfrm>
          <a:prstGeom prst="rect">
            <a:avLst/>
          </a:prstGeom>
          <a:noFill/>
          <a:ln>
            <a:noFill/>
          </a:ln>
        </p:spPr>
        <p:txBody>
          <a:bodyPr anchorCtr="0" anchor="b" bIns="167225" lIns="334450" spcFirstLastPara="1" rIns="334450" wrap="square" tIns="167225">
            <a:normAutofit/>
          </a:bodyPr>
          <a:lstStyle>
            <a:lvl1pPr lvl="0" algn="l">
              <a:lnSpc>
                <a:spcPct val="100000"/>
              </a:lnSpc>
              <a:spcBef>
                <a:spcPts val="0"/>
              </a:spcBef>
              <a:spcAft>
                <a:spcPts val="0"/>
              </a:spcAft>
              <a:buClr>
                <a:schemeClr val="dk1"/>
              </a:buClr>
              <a:buSzPts val="7300"/>
              <a:buFont typeface="Calibri"/>
              <a:buNone/>
              <a:defRPr b="1" sz="7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p:nvPr>
            <p:ph idx="2" type="pic"/>
          </p:nvPr>
        </p:nvSpPr>
        <p:spPr>
          <a:xfrm>
            <a:off x="7343091" y="1882439"/>
            <a:ext cx="22478047" cy="12640627"/>
          </a:xfrm>
          <a:prstGeom prst="rect">
            <a:avLst/>
          </a:prstGeom>
          <a:noFill/>
          <a:ln>
            <a:noFill/>
          </a:ln>
        </p:spPr>
        <p:txBody>
          <a:bodyPr anchorCtr="0" anchor="t" bIns="167225" lIns="334450" spcFirstLastPara="1" rIns="334450" wrap="square" tIns="167225">
            <a:noAutofit/>
          </a:bodyPr>
          <a:lstStyle>
            <a:lvl1pPr lvl="0" marR="0" rtl="0" algn="l">
              <a:lnSpc>
                <a:spcPct val="100000"/>
              </a:lnSpc>
              <a:spcBef>
                <a:spcPts val="2340"/>
              </a:spcBef>
              <a:spcAft>
                <a:spcPts val="0"/>
              </a:spcAft>
              <a:buClr>
                <a:schemeClr val="dk1"/>
              </a:buClr>
              <a:buSzPts val="11700"/>
              <a:buFont typeface="Arial"/>
              <a:buNone/>
              <a:defRPr b="0" i="0" sz="11700" u="none" cap="none" strike="noStrike">
                <a:solidFill>
                  <a:schemeClr val="dk1"/>
                </a:solidFill>
                <a:latin typeface="Calibri"/>
                <a:ea typeface="Calibri"/>
                <a:cs typeface="Calibri"/>
                <a:sym typeface="Calibri"/>
              </a:defRPr>
            </a:lvl1pPr>
            <a:lvl2pPr lvl="1" marR="0" rtl="0" algn="l">
              <a:lnSpc>
                <a:spcPct val="100000"/>
              </a:lnSpc>
              <a:spcBef>
                <a:spcPts val="2040"/>
              </a:spcBef>
              <a:spcAft>
                <a:spcPts val="0"/>
              </a:spcAft>
              <a:buClr>
                <a:schemeClr val="dk1"/>
              </a:buClr>
              <a:buSzPts val="10200"/>
              <a:buFont typeface="Arial"/>
              <a:buNone/>
              <a:defRPr b="0" i="0" sz="10200" u="none" cap="none" strike="noStrike">
                <a:solidFill>
                  <a:schemeClr val="dk1"/>
                </a:solidFill>
                <a:latin typeface="Calibri"/>
                <a:ea typeface="Calibri"/>
                <a:cs typeface="Calibri"/>
                <a:sym typeface="Calibri"/>
              </a:defRPr>
            </a:lvl2pPr>
            <a:lvl3pPr lvl="2" marR="0" rtl="0" algn="l">
              <a:lnSpc>
                <a:spcPct val="100000"/>
              </a:lnSpc>
              <a:spcBef>
                <a:spcPts val="176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3pPr>
            <a:lvl4pPr lvl="3"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4pPr>
            <a:lvl5pPr lvl="4"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5pPr>
            <a:lvl6pPr lvl="5"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6pPr>
            <a:lvl7pPr lvl="6"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7pPr>
            <a:lvl8pPr lvl="7"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8pPr>
            <a:lvl9pPr lvl="8"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9pPr>
          </a:lstStyle>
          <a:p/>
        </p:txBody>
      </p:sp>
      <p:sp>
        <p:nvSpPr>
          <p:cNvPr id="62" name="Google Shape;62;p9"/>
          <p:cNvSpPr txBox="1"/>
          <p:nvPr>
            <p:ph idx="1" type="body"/>
          </p:nvPr>
        </p:nvSpPr>
        <p:spPr>
          <a:xfrm>
            <a:off x="7343091" y="16488413"/>
            <a:ext cx="22478047" cy="2472529"/>
          </a:xfrm>
          <a:prstGeom prst="rect">
            <a:avLst/>
          </a:prstGeom>
          <a:noFill/>
          <a:ln>
            <a:noFill/>
          </a:ln>
        </p:spPr>
        <p:txBody>
          <a:bodyPr anchorCtr="0" anchor="t" bIns="167225" lIns="334450" spcFirstLastPara="1" rIns="334450" wrap="square" tIns="167225">
            <a:normAutofit/>
          </a:bodyPr>
          <a:lstStyle>
            <a:lvl1pPr indent="-228600" lvl="0" marL="457200" algn="l">
              <a:lnSpc>
                <a:spcPct val="100000"/>
              </a:lnSpc>
              <a:spcBef>
                <a:spcPts val="1020"/>
              </a:spcBef>
              <a:spcAft>
                <a:spcPts val="0"/>
              </a:spcAft>
              <a:buClr>
                <a:schemeClr val="dk1"/>
              </a:buClr>
              <a:buSzPts val="5100"/>
              <a:buNone/>
              <a:defRPr sz="5100"/>
            </a:lvl1pPr>
            <a:lvl2pPr indent="-228600" lvl="1" marL="914400" algn="l">
              <a:lnSpc>
                <a:spcPct val="100000"/>
              </a:lnSpc>
              <a:spcBef>
                <a:spcPts val="880"/>
              </a:spcBef>
              <a:spcAft>
                <a:spcPts val="0"/>
              </a:spcAft>
              <a:buClr>
                <a:schemeClr val="dk1"/>
              </a:buClr>
              <a:buSzPts val="4400"/>
              <a:buNone/>
              <a:defRPr sz="4400"/>
            </a:lvl2pPr>
            <a:lvl3pPr indent="-228600" lvl="2" marL="1371600" algn="l">
              <a:lnSpc>
                <a:spcPct val="100000"/>
              </a:lnSpc>
              <a:spcBef>
                <a:spcPts val="740"/>
              </a:spcBef>
              <a:spcAft>
                <a:spcPts val="0"/>
              </a:spcAft>
              <a:buClr>
                <a:schemeClr val="dk1"/>
              </a:buClr>
              <a:buSzPts val="3700"/>
              <a:buNone/>
              <a:defRPr sz="3700"/>
            </a:lvl3pPr>
            <a:lvl4pPr indent="-228600" lvl="3" marL="1828800" algn="l">
              <a:lnSpc>
                <a:spcPct val="100000"/>
              </a:lnSpc>
              <a:spcBef>
                <a:spcPts val="660"/>
              </a:spcBef>
              <a:spcAft>
                <a:spcPts val="0"/>
              </a:spcAft>
              <a:buClr>
                <a:schemeClr val="dk1"/>
              </a:buClr>
              <a:buSzPts val="3300"/>
              <a:buNone/>
              <a:defRPr sz="3300"/>
            </a:lvl4pPr>
            <a:lvl5pPr indent="-228600" lvl="4" marL="2286000" algn="l">
              <a:lnSpc>
                <a:spcPct val="100000"/>
              </a:lnSpc>
              <a:spcBef>
                <a:spcPts val="660"/>
              </a:spcBef>
              <a:spcAft>
                <a:spcPts val="0"/>
              </a:spcAft>
              <a:buClr>
                <a:schemeClr val="dk1"/>
              </a:buClr>
              <a:buSzPts val="3300"/>
              <a:buNone/>
              <a:defRPr sz="3300"/>
            </a:lvl5pPr>
            <a:lvl6pPr indent="-228600" lvl="5" marL="2743200" algn="l">
              <a:lnSpc>
                <a:spcPct val="100000"/>
              </a:lnSpc>
              <a:spcBef>
                <a:spcPts val="660"/>
              </a:spcBef>
              <a:spcAft>
                <a:spcPts val="0"/>
              </a:spcAft>
              <a:buClr>
                <a:schemeClr val="dk1"/>
              </a:buClr>
              <a:buSzPts val="3300"/>
              <a:buNone/>
              <a:defRPr sz="3300"/>
            </a:lvl6pPr>
            <a:lvl7pPr indent="-228600" lvl="6" marL="3200400" algn="l">
              <a:lnSpc>
                <a:spcPct val="100000"/>
              </a:lnSpc>
              <a:spcBef>
                <a:spcPts val="660"/>
              </a:spcBef>
              <a:spcAft>
                <a:spcPts val="0"/>
              </a:spcAft>
              <a:buClr>
                <a:schemeClr val="dk1"/>
              </a:buClr>
              <a:buSzPts val="3300"/>
              <a:buNone/>
              <a:defRPr sz="3300"/>
            </a:lvl7pPr>
            <a:lvl8pPr indent="-228600" lvl="7" marL="3657600" algn="l">
              <a:lnSpc>
                <a:spcPct val="100000"/>
              </a:lnSpc>
              <a:spcBef>
                <a:spcPts val="660"/>
              </a:spcBef>
              <a:spcAft>
                <a:spcPts val="0"/>
              </a:spcAft>
              <a:buClr>
                <a:schemeClr val="dk1"/>
              </a:buClr>
              <a:buSzPts val="3300"/>
              <a:buNone/>
              <a:defRPr sz="3300"/>
            </a:lvl8pPr>
            <a:lvl9pPr indent="-228600" lvl="8" marL="4114800" algn="l">
              <a:lnSpc>
                <a:spcPct val="100000"/>
              </a:lnSpc>
              <a:spcBef>
                <a:spcPts val="660"/>
              </a:spcBef>
              <a:spcAft>
                <a:spcPts val="0"/>
              </a:spcAft>
              <a:buClr>
                <a:schemeClr val="dk1"/>
              </a:buClr>
              <a:buSzPts val="3300"/>
              <a:buNone/>
              <a:defRPr sz="3300"/>
            </a:lvl9pPr>
          </a:lstStyle>
          <a:p/>
        </p:txBody>
      </p:sp>
      <p:sp>
        <p:nvSpPr>
          <p:cNvPr id="63" name="Google Shape;63;p9"/>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0"/>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 type="body"/>
          </p:nvPr>
        </p:nvSpPr>
        <p:spPr>
          <a:xfrm rot="5400000">
            <a:off x="11779849" y="-4990876"/>
            <a:ext cx="13903718" cy="33717072"/>
          </a:xfrm>
          <a:prstGeom prst="rect">
            <a:avLst/>
          </a:prstGeom>
          <a:noFill/>
          <a:ln>
            <a:noFill/>
          </a:ln>
        </p:spPr>
        <p:txBody>
          <a:bodyPr anchorCtr="0" anchor="t" bIns="167225" lIns="334450" spcFirstLastPara="1" rIns="334450" wrap="square" tIns="1672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10"/>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4000">
              <a:srgbClr val="BFBFBF"/>
            </a:gs>
            <a:gs pos="71000">
              <a:srgbClr val="8C8C8C"/>
            </a:gs>
            <a:gs pos="85500">
              <a:srgbClr val="737373"/>
            </a:gs>
            <a:gs pos="100000">
              <a:srgbClr val="595959"/>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marR="0" rtl="0" algn="ctr">
              <a:lnSpc>
                <a:spcPct val="100000"/>
              </a:lnSpc>
              <a:spcBef>
                <a:spcPts val="0"/>
              </a:spcBef>
              <a:spcAft>
                <a:spcPts val="0"/>
              </a:spcAft>
              <a:buClr>
                <a:schemeClr val="dk1"/>
              </a:buClr>
              <a:buSzPts val="16100"/>
              <a:buFont typeface="Calibri"/>
              <a:buNone/>
              <a:defRPr b="0" i="0" sz="16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1873171" y="4915801"/>
            <a:ext cx="33717072" cy="13903718"/>
          </a:xfrm>
          <a:prstGeom prst="rect">
            <a:avLst/>
          </a:prstGeom>
          <a:noFill/>
          <a:ln>
            <a:noFill/>
          </a:ln>
        </p:spPr>
        <p:txBody>
          <a:bodyPr anchorCtr="0" anchor="t" bIns="167225" lIns="334450" spcFirstLastPara="1" rIns="334450" wrap="square" tIns="167225">
            <a:normAutofit/>
          </a:bodyPr>
          <a:lstStyle>
            <a:lvl1pPr indent="-971550" lvl="0" marL="457200" marR="0" rtl="0" algn="l">
              <a:lnSpc>
                <a:spcPct val="100000"/>
              </a:lnSpc>
              <a:spcBef>
                <a:spcPts val="2340"/>
              </a:spcBef>
              <a:spcAft>
                <a:spcPts val="0"/>
              </a:spcAft>
              <a:buClr>
                <a:schemeClr val="dk1"/>
              </a:buClr>
              <a:buSzPts val="11700"/>
              <a:buFont typeface="Arial"/>
              <a:buChar char="•"/>
              <a:defRPr b="0" i="0" sz="11700" u="none" cap="none" strike="noStrike">
                <a:solidFill>
                  <a:schemeClr val="dk1"/>
                </a:solidFill>
                <a:latin typeface="Calibri"/>
                <a:ea typeface="Calibri"/>
                <a:cs typeface="Calibri"/>
                <a:sym typeface="Calibri"/>
              </a:defRPr>
            </a:lvl1pPr>
            <a:lvl2pPr indent="-876300" lvl="1" marL="914400" marR="0" rtl="0" algn="l">
              <a:lnSpc>
                <a:spcPct val="100000"/>
              </a:lnSpc>
              <a:spcBef>
                <a:spcPts val="2040"/>
              </a:spcBef>
              <a:spcAft>
                <a:spcPts val="0"/>
              </a:spcAft>
              <a:buClr>
                <a:schemeClr val="dk1"/>
              </a:buClr>
              <a:buSzPts val="10200"/>
              <a:buFont typeface="Arial"/>
              <a:buChar char="–"/>
              <a:defRPr b="0" i="0" sz="10200" u="none" cap="none" strike="noStrike">
                <a:solidFill>
                  <a:schemeClr val="dk1"/>
                </a:solidFill>
                <a:latin typeface="Calibri"/>
                <a:ea typeface="Calibri"/>
                <a:cs typeface="Calibri"/>
                <a:sym typeface="Calibri"/>
              </a:defRPr>
            </a:lvl2pPr>
            <a:lvl3pPr indent="-787400" lvl="2" marL="1371600" marR="0" rtl="0" algn="l">
              <a:lnSpc>
                <a:spcPct val="100000"/>
              </a:lnSpc>
              <a:spcBef>
                <a:spcPts val="176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692150" lvl="3" marL="18288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4pPr>
            <a:lvl5pPr indent="-692150" lvl="4" marL="22860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5pPr>
            <a:lvl6pPr indent="-692150" lvl="5" marL="27432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6pPr>
            <a:lvl7pPr indent="-692150" lvl="6" marL="32004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7pPr>
            <a:lvl8pPr indent="-692150" lvl="7" marL="36576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8pPr>
            <a:lvl9pPr indent="-692150" lvl="8" marL="41148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utube.com/watch?v=2hf9yN-oBV4" TargetMode="External"/><Relationship Id="rId4" Type="http://schemas.openxmlformats.org/officeDocument/2006/relationships/hyperlink" Target="https://pubs.rsc.org/en/content/articlehtml/2015/sm/c4sm02130d" TargetMode="External"/><Relationship Id="rId11" Type="http://schemas.openxmlformats.org/officeDocument/2006/relationships/image" Target="../media/image1.png"/><Relationship Id="rId10" Type="http://schemas.openxmlformats.org/officeDocument/2006/relationships/hyperlink" Target="http://parts.igem.org/Part:BBa_K2018010" TargetMode="External"/><Relationship Id="rId12" Type="http://schemas.openxmlformats.org/officeDocument/2006/relationships/image" Target="../media/image2.png"/><Relationship Id="rId9" Type="http://schemas.openxmlformats.org/officeDocument/2006/relationships/hyperlink" Target="https://www.researchgate.net/publication/287791537_Reactive_oxygen_species_ROS_and_wound_healing_The_functional_role_of_ROS_and_emerging_ROS-modulating_technologies_for_augmentation_of_the_healing_process" TargetMode="External"/><Relationship Id="rId5" Type="http://schemas.openxmlformats.org/officeDocument/2006/relationships/hyperlink" Target="https://www.sciencedirect.com/science/article/pii/S0965174817300024" TargetMode="External"/><Relationship Id="rId6" Type="http://schemas.openxmlformats.org/officeDocument/2006/relationships/hyperlink" Target="https://onlinelibrary.wiley.com/doi/full/10.1111/exd.12929" TargetMode="External"/><Relationship Id="rId7" Type="http://schemas.openxmlformats.org/officeDocument/2006/relationships/hyperlink" Target="https://pubs.acs.org/doi/full/10.1021/acssynbio.7b00396" TargetMode="External"/><Relationship Id="rId8" Type="http://schemas.openxmlformats.org/officeDocument/2006/relationships/hyperlink" Target="https://www.ncbi.nlm.nih.gov/pmc/articles/PMC173020/pdf/630478.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2"/>
          <p:cNvSpPr txBox="1"/>
          <p:nvPr/>
        </p:nvSpPr>
        <p:spPr>
          <a:xfrm>
            <a:off x="11818834" y="18612850"/>
            <a:ext cx="279600" cy="396600"/>
          </a:xfrm>
          <a:prstGeom prst="rect">
            <a:avLst/>
          </a:prstGeom>
          <a:noFill/>
          <a:ln>
            <a:noFill/>
          </a:ln>
        </p:spPr>
        <p:txBody>
          <a:bodyPr anchorCtr="0" anchor="t" bIns="69650" lIns="139300" spcFirstLastPara="1" rIns="139300" wrap="square" tIns="6965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84" name="Google Shape;84;p12"/>
          <p:cNvSpPr/>
          <p:nvPr/>
        </p:nvSpPr>
        <p:spPr>
          <a:xfrm>
            <a:off x="654215" y="217403"/>
            <a:ext cx="36212700" cy="3154800"/>
          </a:xfrm>
          <a:prstGeom prst="rect">
            <a:avLst/>
          </a:prstGeom>
          <a:solidFill>
            <a:srgbClr val="17365D"/>
          </a:solidFill>
          <a:ln cap="flat" cmpd="sng" w="9525">
            <a:solidFill>
              <a:srgbClr val="17365D"/>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7200"/>
              <a:buFont typeface="Arial"/>
              <a:buNone/>
            </a:pPr>
            <a:r>
              <a:rPr b="1" lang="en-US" sz="6200" u="sng">
                <a:solidFill>
                  <a:schemeClr val="lt1"/>
                </a:solidFill>
                <a:latin typeface="Calibri"/>
                <a:ea typeface="Calibri"/>
                <a:cs typeface="Calibri"/>
                <a:sym typeface="Calibri"/>
              </a:rPr>
              <a:t>Spider-Silk-Producing Yeast for Wound Healing </a:t>
            </a:r>
            <a:endParaRPr b="1" sz="7200" u="sng">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800"/>
              <a:buFont typeface="Arial"/>
              <a:buNone/>
            </a:pPr>
            <a:r>
              <a:rPr b="0" i="0" lang="en-US" sz="4200" u="none" cap="none" strike="noStrike">
                <a:solidFill>
                  <a:schemeClr val="lt1"/>
                </a:solidFill>
                <a:latin typeface="Calibri"/>
                <a:ea typeface="Calibri"/>
                <a:cs typeface="Calibri"/>
                <a:sym typeface="Calibri"/>
              </a:rPr>
              <a:t>C</a:t>
            </a:r>
            <a:r>
              <a:rPr lang="en-US" sz="4200">
                <a:solidFill>
                  <a:schemeClr val="lt1"/>
                </a:solidFill>
                <a:latin typeface="Calibri"/>
                <a:ea typeface="Calibri"/>
                <a:cs typeface="Calibri"/>
                <a:sym typeface="Calibri"/>
              </a:rPr>
              <a:t>orinne Drabenstott, Alexa Tascher, Sophia Hopper, Tul Cherukuri, and Monica Chen</a:t>
            </a:r>
            <a:endParaRPr b="0" i="0" sz="4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lang="en-US" sz="4800">
                <a:solidFill>
                  <a:schemeClr val="lt1"/>
                </a:solidFill>
                <a:latin typeface="Calibri"/>
                <a:ea typeface="Calibri"/>
                <a:cs typeface="Calibri"/>
                <a:sym typeface="Calibri"/>
              </a:rPr>
              <a:t>Green Hope High School and Ravenscroft High School, North Carolina</a:t>
            </a:r>
            <a:endParaRPr b="0" i="0" sz="4800" u="none" cap="none" strike="noStrike">
              <a:solidFill>
                <a:schemeClr val="lt1"/>
              </a:solidFill>
              <a:latin typeface="Calibri"/>
              <a:ea typeface="Calibri"/>
              <a:cs typeface="Calibri"/>
              <a:sym typeface="Calibri"/>
            </a:endParaRPr>
          </a:p>
        </p:txBody>
      </p:sp>
      <p:sp>
        <p:nvSpPr>
          <p:cNvPr id="85" name="Google Shape;85;p12"/>
          <p:cNvSpPr/>
          <p:nvPr/>
        </p:nvSpPr>
        <p:spPr>
          <a:xfrm>
            <a:off x="464575" y="3709485"/>
            <a:ext cx="11776800" cy="8703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lang="en-US" sz="5300">
                <a:solidFill>
                  <a:schemeClr val="lt1"/>
                </a:solidFill>
                <a:latin typeface="Calibri"/>
                <a:ea typeface="Calibri"/>
                <a:cs typeface="Calibri"/>
                <a:sym typeface="Calibri"/>
              </a:rPr>
              <a:t>Project Summary</a:t>
            </a:r>
            <a:endParaRPr b="0" i="0" sz="5300" u="none" cap="none" strike="noStrike">
              <a:solidFill>
                <a:schemeClr val="lt1"/>
              </a:solidFill>
              <a:latin typeface="Calibri"/>
              <a:ea typeface="Calibri"/>
              <a:cs typeface="Calibri"/>
              <a:sym typeface="Calibri"/>
            </a:endParaRPr>
          </a:p>
        </p:txBody>
      </p:sp>
      <p:sp>
        <p:nvSpPr>
          <p:cNvPr id="86" name="Google Shape;86;p12"/>
          <p:cNvSpPr/>
          <p:nvPr/>
        </p:nvSpPr>
        <p:spPr>
          <a:xfrm>
            <a:off x="464575" y="4899525"/>
            <a:ext cx="11776800" cy="21162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457200" marR="0" rtl="0" algn="l">
              <a:lnSpc>
                <a:spcPct val="100000"/>
              </a:lnSpc>
              <a:spcBef>
                <a:spcPts val="0"/>
              </a:spcBef>
              <a:spcAft>
                <a:spcPts val="0"/>
              </a:spcAft>
              <a:buNone/>
            </a:pPr>
            <a:r>
              <a:rPr lang="en-US" sz="3200">
                <a:latin typeface="Calibri"/>
                <a:ea typeface="Calibri"/>
                <a:cs typeface="Calibri"/>
                <a:sym typeface="Calibri"/>
              </a:rPr>
              <a:t>We designed  a yeast that can detect a wound and </a:t>
            </a:r>
            <a:r>
              <a:rPr lang="en-US" sz="3200">
                <a:latin typeface="Calibri"/>
                <a:ea typeface="Calibri"/>
                <a:cs typeface="Calibri"/>
                <a:sym typeface="Calibri"/>
              </a:rPr>
              <a:t>create</a:t>
            </a:r>
            <a:r>
              <a:rPr lang="en-US" sz="3200">
                <a:latin typeface="Calibri"/>
                <a:ea typeface="Calibri"/>
                <a:cs typeface="Calibri"/>
                <a:sym typeface="Calibri"/>
              </a:rPr>
              <a:t> a bandage for it made of spider silk</a:t>
            </a:r>
            <a:r>
              <a:rPr lang="en-US" sz="3000">
                <a:latin typeface="Calibri"/>
                <a:ea typeface="Calibri"/>
                <a:cs typeface="Calibri"/>
                <a:sym typeface="Calibri"/>
              </a:rPr>
              <a:t>. </a:t>
            </a:r>
            <a:endParaRPr b="0" i="0" sz="3000" u="none" cap="none" strike="noStrike">
              <a:solidFill>
                <a:srgbClr val="000000"/>
              </a:solidFill>
              <a:latin typeface="Calibri"/>
              <a:ea typeface="Calibri"/>
              <a:cs typeface="Calibri"/>
              <a:sym typeface="Calibri"/>
            </a:endParaRPr>
          </a:p>
        </p:txBody>
      </p:sp>
      <p:pic>
        <p:nvPicPr>
          <p:cNvPr id="87" name="Google Shape;87;p12"/>
          <p:cNvPicPr preferRelativeResize="0"/>
          <p:nvPr/>
        </p:nvPicPr>
        <p:blipFill rotWithShape="1">
          <a:blip r:embed="rId3">
            <a:alphaModFix/>
          </a:blip>
          <a:srcRect b="31033" l="0" r="0" t="31033"/>
          <a:stretch/>
        </p:blipFill>
        <p:spPr>
          <a:xfrm>
            <a:off x="28253838" y="136523"/>
            <a:ext cx="8677998" cy="3291840"/>
          </a:xfrm>
          <a:prstGeom prst="rect">
            <a:avLst/>
          </a:prstGeom>
          <a:noFill/>
          <a:ln>
            <a:noFill/>
          </a:ln>
        </p:spPr>
      </p:pic>
      <p:pic>
        <p:nvPicPr>
          <p:cNvPr id="88" name="Google Shape;88;p12"/>
          <p:cNvPicPr preferRelativeResize="0"/>
          <p:nvPr/>
        </p:nvPicPr>
        <p:blipFill rotWithShape="1">
          <a:blip r:embed="rId4">
            <a:alphaModFix/>
          </a:blip>
          <a:srcRect b="34968" l="20856" r="20803" t="31835"/>
          <a:stretch/>
        </p:blipFill>
        <p:spPr>
          <a:xfrm>
            <a:off x="581714" y="153955"/>
            <a:ext cx="8677656" cy="3291840"/>
          </a:xfrm>
          <a:prstGeom prst="rect">
            <a:avLst/>
          </a:prstGeom>
          <a:noFill/>
          <a:ln>
            <a:noFill/>
          </a:ln>
        </p:spPr>
      </p:pic>
      <p:sp>
        <p:nvSpPr>
          <p:cNvPr id="89" name="Google Shape;89;p12"/>
          <p:cNvSpPr txBox="1"/>
          <p:nvPr/>
        </p:nvSpPr>
        <p:spPr>
          <a:xfrm>
            <a:off x="41869741" y="7774703"/>
            <a:ext cx="18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2"/>
          <p:cNvSpPr/>
          <p:nvPr/>
        </p:nvSpPr>
        <p:spPr>
          <a:xfrm>
            <a:off x="464600" y="8566325"/>
            <a:ext cx="11776800" cy="46173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171450" marR="0" rtl="0" algn="l">
              <a:lnSpc>
                <a:spcPct val="100000"/>
              </a:lnSpc>
              <a:spcBef>
                <a:spcPts val="0"/>
              </a:spcBef>
              <a:spcAft>
                <a:spcPts val="0"/>
              </a:spcAft>
              <a:buNone/>
            </a:pPr>
            <a:r>
              <a:rPr lang="en-US" sz="3000">
                <a:latin typeface="Calibri"/>
                <a:ea typeface="Calibri"/>
                <a:cs typeface="Calibri"/>
                <a:sym typeface="Calibri"/>
              </a:rPr>
              <a:t>Spider silk is a highly sought after biomaterial due to </a:t>
            </a:r>
            <a:r>
              <a:rPr lang="en-US" sz="3000">
                <a:latin typeface="Calibri"/>
                <a:ea typeface="Calibri"/>
                <a:cs typeface="Calibri"/>
                <a:sym typeface="Calibri"/>
              </a:rPr>
              <a:t>its</a:t>
            </a:r>
            <a:r>
              <a:rPr lang="en-US" sz="3000">
                <a:latin typeface="Calibri"/>
                <a:ea typeface="Calibri"/>
                <a:cs typeface="Calibri"/>
                <a:sym typeface="Calibri"/>
              </a:rPr>
              <a:t> many desirable characteristics such as biodegradability, self-assembly, elasticity, and strength (it is said to be stronger than steel!) As a result, scientists </a:t>
            </a:r>
            <a:r>
              <a:rPr lang="en-US" sz="3000">
                <a:latin typeface="Calibri"/>
                <a:ea typeface="Calibri"/>
                <a:cs typeface="Calibri"/>
                <a:sym typeface="Calibri"/>
              </a:rPr>
              <a:t>have</a:t>
            </a:r>
            <a:r>
              <a:rPr lang="en-US" sz="3000">
                <a:latin typeface="Calibri"/>
                <a:ea typeface="Calibri"/>
                <a:cs typeface="Calibri"/>
                <a:sym typeface="Calibri"/>
              </a:rPr>
              <a:t> found many applications of spider silk including bullet-proof vests, </a:t>
            </a:r>
            <a:endParaRPr sz="3000">
              <a:latin typeface="Calibri"/>
              <a:ea typeface="Calibri"/>
              <a:cs typeface="Calibri"/>
              <a:sym typeface="Calibri"/>
            </a:endParaRPr>
          </a:p>
          <a:p>
            <a:pPr indent="0" lvl="0" marL="171450" marR="0" rtl="0" algn="l">
              <a:lnSpc>
                <a:spcPct val="100000"/>
              </a:lnSpc>
              <a:spcBef>
                <a:spcPts val="0"/>
              </a:spcBef>
              <a:spcAft>
                <a:spcPts val="0"/>
              </a:spcAft>
              <a:buNone/>
            </a:pPr>
            <a:r>
              <a:rPr lang="en-US" sz="3000">
                <a:latin typeface="Calibri"/>
                <a:ea typeface="Calibri"/>
                <a:cs typeface="Calibri"/>
                <a:sym typeface="Calibri"/>
              </a:rPr>
              <a:t>surgical sutures, and </a:t>
            </a:r>
            <a:r>
              <a:rPr lang="en-US" sz="3000">
                <a:latin typeface="Calibri"/>
                <a:ea typeface="Calibri"/>
                <a:cs typeface="Calibri"/>
                <a:sym typeface="Calibri"/>
              </a:rPr>
              <a:t>artificial</a:t>
            </a:r>
            <a:r>
              <a:rPr lang="en-US" sz="3000">
                <a:latin typeface="Calibri"/>
                <a:ea typeface="Calibri"/>
                <a:cs typeface="Calibri"/>
                <a:sym typeface="Calibri"/>
              </a:rPr>
              <a:t> ligaments. </a:t>
            </a:r>
            <a:endParaRPr sz="3000">
              <a:latin typeface="Calibri"/>
              <a:ea typeface="Calibri"/>
              <a:cs typeface="Calibri"/>
              <a:sym typeface="Calibri"/>
            </a:endParaRPr>
          </a:p>
          <a:p>
            <a:pPr indent="0" lvl="0" marL="171450" marR="0" rtl="0" algn="l">
              <a:lnSpc>
                <a:spcPct val="100000"/>
              </a:lnSpc>
              <a:spcBef>
                <a:spcPts val="0"/>
              </a:spcBef>
              <a:spcAft>
                <a:spcPts val="0"/>
              </a:spcAft>
              <a:buNone/>
            </a:pPr>
            <a:r>
              <a:t/>
            </a:r>
            <a:endParaRPr sz="3000">
              <a:latin typeface="Calibri"/>
              <a:ea typeface="Calibri"/>
              <a:cs typeface="Calibri"/>
              <a:sym typeface="Calibri"/>
            </a:endParaRPr>
          </a:p>
          <a:p>
            <a:pPr indent="0" lvl="0" marL="171450" marR="0" rtl="0" algn="l">
              <a:lnSpc>
                <a:spcPct val="100000"/>
              </a:lnSpc>
              <a:spcBef>
                <a:spcPts val="0"/>
              </a:spcBef>
              <a:spcAft>
                <a:spcPts val="0"/>
              </a:spcAft>
              <a:buNone/>
            </a:pPr>
            <a:r>
              <a:rPr lang="en-US" sz="3000">
                <a:latin typeface="Calibri"/>
                <a:ea typeface="Calibri"/>
                <a:cs typeface="Calibri"/>
                <a:sym typeface="Calibri"/>
              </a:rPr>
              <a:t>Our project </a:t>
            </a:r>
            <a:r>
              <a:rPr lang="en-US" sz="3000">
                <a:latin typeface="Calibri"/>
                <a:ea typeface="Calibri"/>
                <a:cs typeface="Calibri"/>
                <a:sym typeface="Calibri"/>
              </a:rPr>
              <a:t>focuses on how spider silk can be used for wound healing applications. Using synthetic biology, artificial spider silk can be created without having to harvest the silk from real spiders. </a:t>
            </a:r>
            <a:endParaRPr sz="3000">
              <a:latin typeface="Calibri"/>
              <a:ea typeface="Calibri"/>
              <a:cs typeface="Calibri"/>
              <a:sym typeface="Calibri"/>
            </a:endParaRPr>
          </a:p>
        </p:txBody>
      </p:sp>
      <p:sp>
        <p:nvSpPr>
          <p:cNvPr id="91" name="Google Shape;91;p12"/>
          <p:cNvSpPr/>
          <p:nvPr/>
        </p:nvSpPr>
        <p:spPr>
          <a:xfrm>
            <a:off x="12872175" y="3709475"/>
            <a:ext cx="11776800" cy="8703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lang="en-US" sz="5300">
                <a:solidFill>
                  <a:schemeClr val="lt1"/>
                </a:solidFill>
                <a:latin typeface="Calibri"/>
                <a:ea typeface="Calibri"/>
                <a:cs typeface="Calibri"/>
                <a:sym typeface="Calibri"/>
              </a:rPr>
              <a:t>Chassis</a:t>
            </a:r>
            <a:endParaRPr b="0" i="0" sz="5300" u="none" cap="none" strike="noStrike">
              <a:solidFill>
                <a:schemeClr val="lt1"/>
              </a:solidFill>
              <a:latin typeface="Calibri"/>
              <a:ea typeface="Calibri"/>
              <a:cs typeface="Calibri"/>
              <a:sym typeface="Calibri"/>
            </a:endParaRPr>
          </a:p>
        </p:txBody>
      </p:sp>
      <p:sp>
        <p:nvSpPr>
          <p:cNvPr id="92" name="Google Shape;92;p12"/>
          <p:cNvSpPr/>
          <p:nvPr/>
        </p:nvSpPr>
        <p:spPr>
          <a:xfrm>
            <a:off x="12817050" y="9132800"/>
            <a:ext cx="11776800" cy="114540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171450" marR="0" rtl="0" algn="l">
              <a:lnSpc>
                <a:spcPct val="100000"/>
              </a:lnSpc>
              <a:spcBef>
                <a:spcPts val="0"/>
              </a:spcBef>
              <a:spcAft>
                <a:spcPts val="0"/>
              </a:spcAft>
              <a:buClr>
                <a:schemeClr val="dk1"/>
              </a:buClr>
              <a:buSzPts val="1100"/>
              <a:buFont typeface="Arial"/>
              <a:buNone/>
            </a:pPr>
            <a:r>
              <a:rPr lang="en-US" sz="3000" u="sng">
                <a:latin typeface="Calibri"/>
                <a:ea typeface="Calibri"/>
                <a:cs typeface="Calibri"/>
                <a:sym typeface="Calibri"/>
              </a:rPr>
              <a:t>AhpCp2D1 (ROS activation): </a:t>
            </a:r>
            <a:endParaRPr sz="3000" u="sng">
              <a:latin typeface="Calibri"/>
              <a:ea typeface="Calibri"/>
              <a:cs typeface="Calibri"/>
              <a:sym typeface="Calibri"/>
            </a:endParaRPr>
          </a:p>
          <a:p>
            <a:pPr indent="0" lvl="0" marL="171450" marR="0" rtl="0" algn="l">
              <a:lnSpc>
                <a:spcPct val="100000"/>
              </a:lnSpc>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ROS (r</a:t>
            </a:r>
            <a:r>
              <a:rPr lang="en-US" sz="3000">
                <a:solidFill>
                  <a:schemeClr val="dk1"/>
                </a:solidFill>
                <a:latin typeface="Calibri"/>
                <a:ea typeface="Calibri"/>
                <a:cs typeface="Calibri"/>
                <a:sym typeface="Calibri"/>
              </a:rPr>
              <a:t>eactive oxygen species) have a crucial role in wound healing; they stop blood flow (hemostasis), recruit different types of white blood cells (including monocytes and neutrophils), and aid tissue repair (including endothelial cell division, blood vessel reformation, collagen formation, etc.). Therefore, they are prevalent at wounds and can be used to identify the location of a wound site. This promoter is controlled  by the OxyR transcription factor which is activated by the presence of ROS.</a:t>
            </a:r>
            <a:endParaRPr sz="3000">
              <a:latin typeface="Calibri"/>
              <a:ea typeface="Calibri"/>
              <a:cs typeface="Calibri"/>
              <a:sym typeface="Calibri"/>
            </a:endParaRPr>
          </a:p>
          <a:p>
            <a:pPr indent="0" lvl="0" marL="171450" marR="0" rtl="0" algn="l">
              <a:lnSpc>
                <a:spcPct val="100000"/>
              </a:lnSpc>
              <a:spcBef>
                <a:spcPts val="0"/>
              </a:spcBef>
              <a:spcAft>
                <a:spcPts val="0"/>
              </a:spcAft>
              <a:buNone/>
            </a:pPr>
            <a:r>
              <a:t/>
            </a:r>
            <a:endParaRPr sz="3000">
              <a:latin typeface="Calibri"/>
              <a:ea typeface="Calibri"/>
              <a:cs typeface="Calibri"/>
              <a:sym typeface="Calibri"/>
            </a:endParaRPr>
          </a:p>
          <a:p>
            <a:pPr indent="0" lvl="0" marL="171450" marR="0" rtl="0" algn="l">
              <a:lnSpc>
                <a:spcPct val="100000"/>
              </a:lnSpc>
              <a:spcBef>
                <a:spcPts val="0"/>
              </a:spcBef>
              <a:spcAft>
                <a:spcPts val="0"/>
              </a:spcAft>
              <a:buClr>
                <a:schemeClr val="dk1"/>
              </a:buClr>
              <a:buSzPts val="1100"/>
              <a:buFont typeface="Arial"/>
              <a:buNone/>
            </a:pPr>
            <a:r>
              <a:rPr lang="en-US" sz="3000" u="sng">
                <a:latin typeface="Calibri"/>
                <a:ea typeface="Calibri"/>
                <a:cs typeface="Calibri"/>
                <a:sym typeface="Calibri"/>
              </a:rPr>
              <a:t>ANB1 promoter (oxygen/alkalinity sensing):</a:t>
            </a:r>
            <a:endParaRPr sz="3000" u="sng">
              <a:latin typeface="Calibri"/>
              <a:ea typeface="Calibri"/>
              <a:cs typeface="Calibri"/>
              <a:sym typeface="Calibri"/>
            </a:endParaRPr>
          </a:p>
          <a:p>
            <a:pPr indent="0" lvl="0" marL="171450" marR="0" rtl="0" algn="l">
              <a:lnSpc>
                <a:spcPct val="100000"/>
              </a:lnSpc>
              <a:spcBef>
                <a:spcPts val="0"/>
              </a:spcBef>
              <a:spcAft>
                <a:spcPts val="0"/>
              </a:spcAft>
              <a:buClr>
                <a:schemeClr val="dk1"/>
              </a:buClr>
              <a:buSzPts val="1100"/>
              <a:buFont typeface="Arial"/>
              <a:buNone/>
            </a:pPr>
            <a:r>
              <a:rPr lang="en-US" sz="3000">
                <a:latin typeface="Calibri"/>
                <a:ea typeface="Calibri"/>
                <a:cs typeface="Calibri"/>
                <a:sym typeface="Calibri"/>
              </a:rPr>
              <a:t>A wound microenvironment can be characterized by a lack of oxygen, associated with slowed or no healing and a risk of infection, or a healthy amount of oxygen, associated with a normal rate of healing. The yeast ANB1 promoter would suppress the silk-producing gene under aerobic (sufficient oxygen) conditions and allow the silk producing gene to be expressed under anaerobic (insufficient oxygen) conditions, so that silk is only produced when the microenvironment is such that the wound cannot heal effectively on its own. </a:t>
            </a:r>
            <a:endParaRPr sz="3000">
              <a:latin typeface="Calibri"/>
              <a:ea typeface="Calibri"/>
              <a:cs typeface="Calibri"/>
              <a:sym typeface="Calibri"/>
            </a:endParaRPr>
          </a:p>
          <a:p>
            <a:pPr indent="0" lvl="0" marL="171450" marR="0" rtl="0" algn="l">
              <a:lnSpc>
                <a:spcPct val="100000"/>
              </a:lnSpc>
              <a:spcBef>
                <a:spcPts val="0"/>
              </a:spcBef>
              <a:spcAft>
                <a:spcPts val="0"/>
              </a:spcAft>
              <a:buClr>
                <a:schemeClr val="dk1"/>
              </a:buClr>
              <a:buSzPts val="1100"/>
              <a:buFont typeface="Arial"/>
              <a:buNone/>
            </a:pPr>
            <a:r>
              <a:t/>
            </a:r>
            <a:endParaRPr sz="3000" u="sng">
              <a:latin typeface="Calibri"/>
              <a:ea typeface="Calibri"/>
              <a:cs typeface="Calibri"/>
              <a:sym typeface="Calibri"/>
            </a:endParaRPr>
          </a:p>
          <a:p>
            <a:pPr indent="0" lvl="0" marL="171450" marR="0" rtl="0" algn="l">
              <a:lnSpc>
                <a:spcPct val="100000"/>
              </a:lnSpc>
              <a:spcBef>
                <a:spcPts val="0"/>
              </a:spcBef>
              <a:spcAft>
                <a:spcPts val="0"/>
              </a:spcAft>
              <a:buClr>
                <a:schemeClr val="dk1"/>
              </a:buClr>
              <a:buSzPts val="1100"/>
              <a:buFont typeface="Arial"/>
              <a:buNone/>
            </a:pPr>
            <a:r>
              <a:rPr lang="en-US" sz="3000" u="sng">
                <a:latin typeface="Calibri"/>
                <a:ea typeface="Calibri"/>
                <a:cs typeface="Calibri"/>
                <a:sym typeface="Calibri"/>
              </a:rPr>
              <a:t>AOX1 promoter:</a:t>
            </a:r>
            <a:r>
              <a:rPr lang="en-US" sz="3000">
                <a:latin typeface="Calibri"/>
                <a:ea typeface="Calibri"/>
                <a:cs typeface="Calibri"/>
                <a:sym typeface="Calibri"/>
              </a:rPr>
              <a:t> This promoter makes sure the silk is excreted by the yeast, so it doesn't fatally build up inside. </a:t>
            </a:r>
            <a:endParaRPr sz="3000">
              <a:latin typeface="Calibri"/>
              <a:ea typeface="Calibri"/>
              <a:cs typeface="Calibri"/>
              <a:sym typeface="Calibri"/>
            </a:endParaRPr>
          </a:p>
          <a:p>
            <a:pPr indent="0" lvl="0" marL="171450" marR="0" rtl="0" algn="l">
              <a:lnSpc>
                <a:spcPct val="100000"/>
              </a:lnSpc>
              <a:spcBef>
                <a:spcPts val="0"/>
              </a:spcBef>
              <a:spcAft>
                <a:spcPts val="0"/>
              </a:spcAft>
              <a:buClr>
                <a:schemeClr val="dk1"/>
              </a:buClr>
              <a:buSzPts val="1100"/>
              <a:buFont typeface="Arial"/>
              <a:buNone/>
            </a:pPr>
            <a:r>
              <a:t/>
            </a:r>
            <a:endParaRPr sz="3000">
              <a:latin typeface="Calibri"/>
              <a:ea typeface="Calibri"/>
              <a:cs typeface="Calibri"/>
              <a:sym typeface="Calibri"/>
            </a:endParaRPr>
          </a:p>
          <a:p>
            <a:pPr indent="0" lvl="0" marL="171450" marR="0" rtl="0" algn="l">
              <a:lnSpc>
                <a:spcPct val="100000"/>
              </a:lnSpc>
              <a:spcBef>
                <a:spcPts val="0"/>
              </a:spcBef>
              <a:spcAft>
                <a:spcPts val="0"/>
              </a:spcAft>
              <a:buClr>
                <a:schemeClr val="dk1"/>
              </a:buClr>
              <a:buSzPts val="1100"/>
              <a:buFont typeface="Arial"/>
              <a:buNone/>
            </a:pPr>
            <a:r>
              <a:rPr lang="en-US" sz="3000" u="sng">
                <a:latin typeface="Calibri"/>
                <a:ea typeface="Calibri"/>
                <a:cs typeface="Calibri"/>
                <a:sym typeface="Calibri"/>
              </a:rPr>
              <a:t>CACG motif</a:t>
            </a:r>
            <a:r>
              <a:rPr lang="en-US" sz="3000">
                <a:latin typeface="Calibri"/>
                <a:ea typeface="Calibri"/>
                <a:cs typeface="Calibri"/>
                <a:sym typeface="Calibri"/>
              </a:rPr>
              <a:t>: This motif, found in the promoters for the silk genes of many spider species, enhances the expression of PySp1. </a:t>
            </a:r>
            <a:endParaRPr sz="3000">
              <a:latin typeface="Calibri"/>
              <a:ea typeface="Calibri"/>
              <a:cs typeface="Calibri"/>
              <a:sym typeface="Calibri"/>
            </a:endParaRPr>
          </a:p>
        </p:txBody>
      </p:sp>
      <p:pic>
        <p:nvPicPr>
          <p:cNvPr id="93" name="Google Shape;93;p12"/>
          <p:cNvPicPr preferRelativeResize="0"/>
          <p:nvPr/>
        </p:nvPicPr>
        <p:blipFill rotWithShape="1">
          <a:blip r:embed="rId5">
            <a:alphaModFix/>
          </a:blip>
          <a:srcRect b="31721" l="0" r="0" t="0"/>
          <a:stretch/>
        </p:blipFill>
        <p:spPr>
          <a:xfrm>
            <a:off x="1135962" y="13758350"/>
            <a:ext cx="10434075" cy="5651225"/>
          </a:xfrm>
          <a:prstGeom prst="rect">
            <a:avLst/>
          </a:prstGeom>
          <a:noFill/>
          <a:ln>
            <a:noFill/>
          </a:ln>
        </p:spPr>
      </p:pic>
      <p:sp>
        <p:nvSpPr>
          <p:cNvPr id="94" name="Google Shape;94;p12"/>
          <p:cNvSpPr/>
          <p:nvPr/>
        </p:nvSpPr>
        <p:spPr>
          <a:xfrm>
            <a:off x="12818450" y="7871524"/>
            <a:ext cx="11776800" cy="9111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lang="en-US" sz="5300">
                <a:solidFill>
                  <a:schemeClr val="lt1"/>
                </a:solidFill>
                <a:latin typeface="Calibri"/>
                <a:ea typeface="Calibri"/>
                <a:cs typeface="Calibri"/>
                <a:sym typeface="Calibri"/>
              </a:rPr>
              <a:t>Promoter Components </a:t>
            </a:r>
            <a:endParaRPr b="0" i="0" sz="5300" u="none" cap="none" strike="noStrike">
              <a:solidFill>
                <a:schemeClr val="lt1"/>
              </a:solidFill>
              <a:latin typeface="Calibri"/>
              <a:ea typeface="Calibri"/>
              <a:cs typeface="Calibri"/>
              <a:sym typeface="Calibri"/>
            </a:endParaRPr>
          </a:p>
        </p:txBody>
      </p:sp>
      <p:sp>
        <p:nvSpPr>
          <p:cNvPr id="95" name="Google Shape;95;p12"/>
          <p:cNvSpPr/>
          <p:nvPr/>
        </p:nvSpPr>
        <p:spPr>
          <a:xfrm>
            <a:off x="12917425" y="4917050"/>
            <a:ext cx="11776800" cy="26043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None/>
            </a:pPr>
            <a:r>
              <a:rPr lang="en-US" sz="2700">
                <a:latin typeface="Calibri"/>
                <a:ea typeface="Calibri"/>
                <a:cs typeface="Calibri"/>
                <a:sym typeface="Calibri"/>
              </a:rPr>
              <a:t>The yeast</a:t>
            </a:r>
            <a:r>
              <a:rPr i="1" lang="en-US" sz="2700">
                <a:latin typeface="Calibri"/>
                <a:ea typeface="Calibri"/>
                <a:cs typeface="Calibri"/>
                <a:sym typeface="Calibri"/>
              </a:rPr>
              <a:t> Saccharomyces cerevisiae</a:t>
            </a:r>
            <a:r>
              <a:rPr lang="en-US" sz="2700">
                <a:latin typeface="Calibri"/>
                <a:ea typeface="Calibri"/>
                <a:cs typeface="Calibri"/>
                <a:sym typeface="Calibri"/>
              </a:rPr>
              <a:t> was an ideal chassis for many reasons. First, it can be easily transformed, allowing for deletion or addition of new genes for protein production. Secondly, it is better than bacteria at producing large proteins like the spider silk proteins in great quantities. Lastly, the Y55 strain was chosen because it has been identified as avirulent, unlike other strains that have been known to cause infection in humans.</a:t>
            </a:r>
            <a:endParaRPr sz="2700">
              <a:latin typeface="Calibri"/>
              <a:ea typeface="Calibri"/>
              <a:cs typeface="Calibri"/>
              <a:sym typeface="Calibri"/>
            </a:endParaRPr>
          </a:p>
        </p:txBody>
      </p:sp>
      <p:sp>
        <p:nvSpPr>
          <p:cNvPr id="96" name="Google Shape;96;p12"/>
          <p:cNvSpPr txBox="1"/>
          <p:nvPr/>
        </p:nvSpPr>
        <p:spPr>
          <a:xfrm>
            <a:off x="971550" y="19485775"/>
            <a:ext cx="10827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from: Spider's super-glue: thread anchors are composite adhesives with synergistic hierarchical organization; Jonas O. Wolff, Ingo Grawe, Marina Wirth, André Karstedt and Stanislav N. Gorb; Soft Matter, 2015, 11, 2394-2403</a:t>
            </a:r>
            <a:endParaRPr sz="2600">
              <a:latin typeface="Calibri"/>
              <a:ea typeface="Calibri"/>
              <a:cs typeface="Calibri"/>
              <a:sym typeface="Calibri"/>
            </a:endParaRPr>
          </a:p>
        </p:txBody>
      </p:sp>
      <p:sp>
        <p:nvSpPr>
          <p:cNvPr id="97" name="Google Shape;97;p12"/>
          <p:cNvSpPr/>
          <p:nvPr/>
        </p:nvSpPr>
        <p:spPr>
          <a:xfrm>
            <a:off x="25294050" y="4816825"/>
            <a:ext cx="11776800" cy="47484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457200" marR="0" rtl="0" algn="l">
              <a:lnSpc>
                <a:spcPct val="100000"/>
              </a:lnSpc>
              <a:spcBef>
                <a:spcPts val="0"/>
              </a:spcBef>
              <a:spcAft>
                <a:spcPts val="0"/>
              </a:spcAft>
              <a:buNone/>
            </a:pPr>
            <a:r>
              <a:t/>
            </a:r>
            <a:endParaRPr b="0" i="0" sz="4800" u="none" cap="none" strike="noStrike">
              <a:solidFill>
                <a:srgbClr val="000000"/>
              </a:solidFill>
              <a:latin typeface="Calibri"/>
              <a:ea typeface="Calibri"/>
              <a:cs typeface="Calibri"/>
              <a:sym typeface="Calibri"/>
            </a:endParaRPr>
          </a:p>
        </p:txBody>
      </p:sp>
      <p:sp>
        <p:nvSpPr>
          <p:cNvPr id="98" name="Google Shape;98;p12"/>
          <p:cNvSpPr/>
          <p:nvPr/>
        </p:nvSpPr>
        <p:spPr>
          <a:xfrm>
            <a:off x="25279775" y="3709485"/>
            <a:ext cx="11776800" cy="9111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lang="en-US" sz="5300">
                <a:solidFill>
                  <a:schemeClr val="lt1"/>
                </a:solidFill>
                <a:latin typeface="Calibri"/>
                <a:ea typeface="Calibri"/>
                <a:cs typeface="Calibri"/>
                <a:sym typeface="Calibri"/>
              </a:rPr>
              <a:t>Design</a:t>
            </a:r>
            <a:endParaRPr b="0" i="0" sz="5300" u="none" cap="none" strike="noStrike">
              <a:solidFill>
                <a:schemeClr val="lt1"/>
              </a:solidFill>
              <a:latin typeface="Calibri"/>
              <a:ea typeface="Calibri"/>
              <a:cs typeface="Calibri"/>
              <a:sym typeface="Calibri"/>
            </a:endParaRPr>
          </a:p>
        </p:txBody>
      </p:sp>
      <p:sp>
        <p:nvSpPr>
          <p:cNvPr id="99" name="Google Shape;99;p12"/>
          <p:cNvSpPr/>
          <p:nvPr/>
        </p:nvSpPr>
        <p:spPr>
          <a:xfrm rot="-2032213">
            <a:off x="31731157" y="6099012"/>
            <a:ext cx="979162" cy="1718493"/>
          </a:xfrm>
          <a:prstGeom prst="flowChartConnector">
            <a:avLst/>
          </a:prstGeom>
          <a:solidFill>
            <a:srgbClr val="FFE599"/>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2"/>
          <p:cNvSpPr/>
          <p:nvPr/>
        </p:nvSpPr>
        <p:spPr>
          <a:xfrm rot="3151400">
            <a:off x="32651661" y="5950499"/>
            <a:ext cx="934852" cy="1794708"/>
          </a:xfrm>
          <a:prstGeom prst="flowChartConnector">
            <a:avLst/>
          </a:prstGeom>
          <a:solidFill>
            <a:srgbClr val="FFE599"/>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2"/>
          <p:cNvSpPr/>
          <p:nvPr/>
        </p:nvSpPr>
        <p:spPr>
          <a:xfrm>
            <a:off x="28431758" y="5098975"/>
            <a:ext cx="2328000" cy="1885800"/>
          </a:xfrm>
          <a:prstGeom prst="donut">
            <a:avLst>
              <a:gd fmla="val 13041" name="adj"/>
            </a:avLst>
          </a:pr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2"/>
          <p:cNvSpPr txBox="1"/>
          <p:nvPr/>
        </p:nvSpPr>
        <p:spPr>
          <a:xfrm>
            <a:off x="28931792" y="5817166"/>
            <a:ext cx="1327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US" sz="2000" u="none" cap="none" strike="noStrike">
                <a:solidFill>
                  <a:srgbClr val="000000"/>
                </a:solidFill>
                <a:latin typeface="Arial"/>
                <a:ea typeface="Arial"/>
                <a:cs typeface="Arial"/>
                <a:sym typeface="Arial"/>
              </a:rPr>
              <a:t>Plasmid</a:t>
            </a:r>
            <a:endParaRPr b="0" i="0" sz="2000" u="none" cap="none" strike="noStrike">
              <a:solidFill>
                <a:srgbClr val="000000"/>
              </a:solidFill>
              <a:latin typeface="Arial"/>
              <a:ea typeface="Arial"/>
              <a:cs typeface="Arial"/>
              <a:sym typeface="Arial"/>
            </a:endParaRPr>
          </a:p>
        </p:txBody>
      </p:sp>
      <p:sp>
        <p:nvSpPr>
          <p:cNvPr id="103" name="Google Shape;103;p12"/>
          <p:cNvSpPr/>
          <p:nvPr/>
        </p:nvSpPr>
        <p:spPr>
          <a:xfrm rot="1677938">
            <a:off x="32004517" y="5894221"/>
            <a:ext cx="993513" cy="1692281"/>
          </a:xfrm>
          <a:prstGeom prst="flowChartConnector">
            <a:avLst/>
          </a:prstGeom>
          <a:solidFill>
            <a:srgbClr val="FFE599"/>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2"/>
          <p:cNvSpPr/>
          <p:nvPr/>
        </p:nvSpPr>
        <p:spPr>
          <a:xfrm rot="5400000">
            <a:off x="31461410" y="4477936"/>
            <a:ext cx="780300" cy="2185500"/>
          </a:xfrm>
          <a:prstGeom prst="bentArrow">
            <a:avLst>
              <a:gd fmla="val 25000" name="adj1"/>
              <a:gd fmla="val 25000"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2"/>
          <p:cNvSpPr txBox="1"/>
          <p:nvPr/>
        </p:nvSpPr>
        <p:spPr>
          <a:xfrm>
            <a:off x="31857841" y="6606063"/>
            <a:ext cx="1588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2000" u="none" cap="none" strike="noStrike">
                <a:solidFill>
                  <a:srgbClr val="000000"/>
                </a:solidFill>
                <a:latin typeface="Arial"/>
                <a:ea typeface="Arial"/>
                <a:cs typeface="Arial"/>
                <a:sym typeface="Arial"/>
              </a:rPr>
              <a:t>Yeast cells</a:t>
            </a:r>
            <a:endParaRPr b="0" i="0" sz="2000" u="none" cap="none" strike="noStrike">
              <a:solidFill>
                <a:srgbClr val="000000"/>
              </a:solidFill>
              <a:latin typeface="Arial"/>
              <a:ea typeface="Arial"/>
              <a:cs typeface="Arial"/>
              <a:sym typeface="Arial"/>
            </a:endParaRPr>
          </a:p>
        </p:txBody>
      </p:sp>
      <p:cxnSp>
        <p:nvCxnSpPr>
          <p:cNvPr id="106" name="Google Shape;106;p12"/>
          <p:cNvCxnSpPr>
            <a:stCxn id="101" idx="3"/>
            <a:endCxn id="107" idx="1"/>
          </p:cNvCxnSpPr>
          <p:nvPr/>
        </p:nvCxnSpPr>
        <p:spPr>
          <a:xfrm flipH="1">
            <a:off x="27720886" y="6708606"/>
            <a:ext cx="1051800" cy="2060700"/>
          </a:xfrm>
          <a:prstGeom prst="straightConnector1">
            <a:avLst/>
          </a:prstGeom>
          <a:noFill/>
          <a:ln cap="flat" cmpd="sng" w="9525">
            <a:solidFill>
              <a:srgbClr val="595959"/>
            </a:solidFill>
            <a:prstDash val="solid"/>
            <a:round/>
            <a:headEnd len="sm" w="sm" type="none"/>
            <a:tailEnd len="sm" w="sm" type="none"/>
          </a:ln>
        </p:spPr>
      </p:cxnSp>
      <p:cxnSp>
        <p:nvCxnSpPr>
          <p:cNvPr id="108" name="Google Shape;108;p12"/>
          <p:cNvCxnSpPr>
            <a:stCxn id="101" idx="5"/>
            <a:endCxn id="107" idx="3"/>
          </p:cNvCxnSpPr>
          <p:nvPr/>
        </p:nvCxnSpPr>
        <p:spPr>
          <a:xfrm>
            <a:off x="30418831" y="6708606"/>
            <a:ext cx="2539500" cy="2060700"/>
          </a:xfrm>
          <a:prstGeom prst="straightConnector1">
            <a:avLst/>
          </a:prstGeom>
          <a:noFill/>
          <a:ln cap="flat" cmpd="sng" w="9525">
            <a:solidFill>
              <a:srgbClr val="595959"/>
            </a:solidFill>
            <a:prstDash val="solid"/>
            <a:round/>
            <a:headEnd len="sm" w="sm" type="none"/>
            <a:tailEnd len="sm" w="sm" type="none"/>
          </a:ln>
        </p:spPr>
      </p:cxnSp>
      <p:sp>
        <p:nvSpPr>
          <p:cNvPr id="107" name="Google Shape;107;p12"/>
          <p:cNvSpPr/>
          <p:nvPr/>
        </p:nvSpPr>
        <p:spPr>
          <a:xfrm>
            <a:off x="27720765" y="8601651"/>
            <a:ext cx="5237700" cy="335100"/>
          </a:xfrm>
          <a:prstGeom prst="rect">
            <a:avLst/>
          </a:pr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2"/>
          <p:cNvSpPr txBox="1"/>
          <p:nvPr/>
        </p:nvSpPr>
        <p:spPr>
          <a:xfrm>
            <a:off x="27124775" y="9018029"/>
            <a:ext cx="771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lang="en-US" sz="1800">
                <a:solidFill>
                  <a:srgbClr val="000000"/>
                </a:solidFill>
              </a:rPr>
              <a:t>        Modified Promoter: ANB1, AhpCp2D1, AOX1, CACG motif</a:t>
            </a:r>
            <a:r>
              <a:rPr b="0" i="0" lang="en-US" sz="1800" u="none" cap="none" strike="noStrike">
                <a:solidFill>
                  <a:srgbClr val="000000"/>
                </a:solidFill>
                <a:latin typeface="Arial"/>
                <a:ea typeface="Arial"/>
                <a:cs typeface="Arial"/>
                <a:sym typeface="Arial"/>
              </a:rPr>
              <a:t> </a:t>
            </a:r>
            <a:r>
              <a:rPr lang="en-US" sz="1800"/>
              <a:t>       </a:t>
            </a:r>
            <a:r>
              <a:rPr b="0" i="0" lang="en-US" sz="1800" u="none" cap="none" strike="noStrike">
                <a:solidFill>
                  <a:srgbClr val="000000"/>
                </a:solidFill>
                <a:latin typeface="Arial"/>
                <a:ea typeface="Arial"/>
                <a:cs typeface="Arial"/>
                <a:sym typeface="Arial"/>
              </a:rPr>
              <a:t>                                                 </a:t>
            </a:r>
            <a:r>
              <a:rPr b="0" i="0" lang="en-US" sz="1800" u="none" cap="none" strike="noStrike">
                <a:latin typeface="Arial"/>
                <a:ea typeface="Arial"/>
                <a:cs typeface="Arial"/>
                <a:sym typeface="Arial"/>
              </a:rPr>
              <a:t>            </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110" name="Google Shape;110;p12"/>
          <p:cNvSpPr/>
          <p:nvPr/>
        </p:nvSpPr>
        <p:spPr>
          <a:xfrm>
            <a:off x="31148719" y="8570758"/>
            <a:ext cx="1137600" cy="456600"/>
          </a:xfrm>
          <a:prstGeom prst="rect">
            <a:avLst/>
          </a:prstGeom>
          <a:solidFill>
            <a:srgbClr val="B4A7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2"/>
          <p:cNvSpPr/>
          <p:nvPr/>
        </p:nvSpPr>
        <p:spPr>
          <a:xfrm>
            <a:off x="29581055" y="8570760"/>
            <a:ext cx="1051800" cy="456600"/>
          </a:xfrm>
          <a:prstGeom prst="rect">
            <a:avLst/>
          </a:prstGeom>
          <a:solidFill>
            <a:srgbClr val="B4A7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2"/>
          <p:cNvSpPr/>
          <p:nvPr/>
        </p:nvSpPr>
        <p:spPr>
          <a:xfrm>
            <a:off x="28431749" y="8243003"/>
            <a:ext cx="991200" cy="780300"/>
          </a:xfrm>
          <a:prstGeom prst="bentArrow">
            <a:avLst>
              <a:gd fmla="val 25000" name="adj1"/>
              <a:gd fmla="val 27177" name="adj2"/>
              <a:gd fmla="val 25000" name="adj3"/>
              <a:gd fmla="val 43750" name="adj4"/>
            </a:avLst>
          </a:prstGeom>
          <a:solidFill>
            <a:srgbClr val="351C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2"/>
          <p:cNvSpPr txBox="1"/>
          <p:nvPr/>
        </p:nvSpPr>
        <p:spPr>
          <a:xfrm>
            <a:off x="29581053" y="8540886"/>
            <a:ext cx="771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  PySp1             DEFB103B</a:t>
            </a:r>
            <a:endParaRPr sz="2000">
              <a:latin typeface="Calibri"/>
              <a:ea typeface="Calibri"/>
              <a:cs typeface="Calibri"/>
              <a:sym typeface="Calibri"/>
            </a:endParaRPr>
          </a:p>
        </p:txBody>
      </p:sp>
      <p:sp>
        <p:nvSpPr>
          <p:cNvPr id="114" name="Google Shape;114;p12"/>
          <p:cNvSpPr/>
          <p:nvPr/>
        </p:nvSpPr>
        <p:spPr>
          <a:xfrm>
            <a:off x="25279775" y="9813651"/>
            <a:ext cx="11776800" cy="9111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lang="en-US" sz="5300">
                <a:solidFill>
                  <a:schemeClr val="lt1"/>
                </a:solidFill>
                <a:latin typeface="Calibri"/>
                <a:ea typeface="Calibri"/>
                <a:cs typeface="Calibri"/>
                <a:sym typeface="Calibri"/>
              </a:rPr>
              <a:t>Pyriform Spider Silk</a:t>
            </a:r>
            <a:endParaRPr b="0" i="0" sz="5300" u="none" cap="none" strike="noStrike">
              <a:solidFill>
                <a:schemeClr val="lt1"/>
              </a:solidFill>
              <a:latin typeface="Calibri"/>
              <a:ea typeface="Calibri"/>
              <a:cs typeface="Calibri"/>
              <a:sym typeface="Calibri"/>
            </a:endParaRPr>
          </a:p>
        </p:txBody>
      </p:sp>
      <p:sp>
        <p:nvSpPr>
          <p:cNvPr id="115" name="Google Shape;115;p12"/>
          <p:cNvSpPr/>
          <p:nvPr/>
        </p:nvSpPr>
        <p:spPr>
          <a:xfrm>
            <a:off x="25294050" y="10973175"/>
            <a:ext cx="11776800" cy="4433700"/>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sz="3000">
                <a:solidFill>
                  <a:schemeClr val="dk1"/>
                </a:solidFill>
                <a:latin typeface="Calibri"/>
                <a:ea typeface="Calibri"/>
                <a:cs typeface="Calibri"/>
                <a:sym typeface="Calibri"/>
              </a:rPr>
              <a:t>Since e</a:t>
            </a:r>
            <a:r>
              <a:rPr lang="en-US" sz="3000">
                <a:solidFill>
                  <a:schemeClr val="dk1"/>
                </a:solidFill>
                <a:latin typeface="Calibri"/>
                <a:ea typeface="Calibri"/>
                <a:cs typeface="Calibri"/>
                <a:sym typeface="Calibri"/>
              </a:rPr>
              <a:t>ach spider makes many different kinds of silk, each a different protein, w</a:t>
            </a:r>
            <a:r>
              <a:rPr lang="en-US" sz="3000">
                <a:latin typeface="Calibri"/>
                <a:ea typeface="Calibri"/>
                <a:cs typeface="Calibri"/>
                <a:sym typeface="Calibri"/>
              </a:rPr>
              <a:t>e decided to use the </a:t>
            </a:r>
            <a:r>
              <a:rPr i="1" lang="en-US" sz="3000">
                <a:latin typeface="Calibri"/>
                <a:ea typeface="Calibri"/>
                <a:cs typeface="Calibri"/>
                <a:sym typeface="Calibri"/>
              </a:rPr>
              <a:t>Argiope argenta </a:t>
            </a:r>
            <a:r>
              <a:rPr lang="en-US" sz="3000">
                <a:latin typeface="Calibri"/>
                <a:ea typeface="Calibri"/>
                <a:cs typeface="Calibri"/>
                <a:sym typeface="Calibri"/>
              </a:rPr>
              <a:t>pyriform silk. Pyriform silk is used to attach webs to substrates and catch victims. This is the sticky silk which can attach securely to low energy surfaces like skin. This will ensure that the bandage attaches to the skin well. Other benefits of pyriform silk include extreme strength with little material </a:t>
            </a:r>
            <a:r>
              <a:rPr lang="en-US" sz="3000">
                <a:latin typeface="Calibri"/>
                <a:ea typeface="Calibri"/>
                <a:cs typeface="Calibri"/>
                <a:sym typeface="Calibri"/>
              </a:rPr>
              <a:t>necessary</a:t>
            </a:r>
            <a:r>
              <a:rPr lang="en-US" sz="3000">
                <a:latin typeface="Calibri"/>
                <a:ea typeface="Calibri"/>
                <a:cs typeface="Calibri"/>
                <a:sym typeface="Calibri"/>
              </a:rPr>
              <a:t>, biodegradability, self assembly (electrostatic interactions), and its cement-like properties! It is liquid for a second and then forms an immovable monobloc, like stitches. This is expressed by the PySp1 gene. </a:t>
            </a:r>
            <a:endParaRPr sz="3000">
              <a:latin typeface="Calibri"/>
              <a:ea typeface="Calibri"/>
              <a:cs typeface="Calibri"/>
              <a:sym typeface="Calibri"/>
            </a:endParaRPr>
          </a:p>
        </p:txBody>
      </p:sp>
      <p:sp>
        <p:nvSpPr>
          <p:cNvPr id="116" name="Google Shape;116;p12"/>
          <p:cNvSpPr/>
          <p:nvPr/>
        </p:nvSpPr>
        <p:spPr>
          <a:xfrm>
            <a:off x="25279775" y="15655291"/>
            <a:ext cx="11776800" cy="9111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lang="en-US" sz="5300">
                <a:solidFill>
                  <a:schemeClr val="lt1"/>
                </a:solidFill>
                <a:latin typeface="Calibri"/>
                <a:ea typeface="Calibri"/>
                <a:cs typeface="Calibri"/>
                <a:sym typeface="Calibri"/>
              </a:rPr>
              <a:t>Antimicrobial Properties</a:t>
            </a:r>
            <a:endParaRPr b="0" i="0" sz="5300" u="none" cap="none" strike="noStrike">
              <a:solidFill>
                <a:schemeClr val="lt1"/>
              </a:solidFill>
              <a:latin typeface="Calibri"/>
              <a:ea typeface="Calibri"/>
              <a:cs typeface="Calibri"/>
              <a:sym typeface="Calibri"/>
            </a:endParaRPr>
          </a:p>
        </p:txBody>
      </p:sp>
      <p:sp>
        <p:nvSpPr>
          <p:cNvPr id="117" name="Google Shape;117;p12"/>
          <p:cNvSpPr/>
          <p:nvPr/>
        </p:nvSpPr>
        <p:spPr>
          <a:xfrm>
            <a:off x="464575" y="7335482"/>
            <a:ext cx="11776800" cy="9111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lang="en-US" sz="5300">
                <a:solidFill>
                  <a:schemeClr val="lt1"/>
                </a:solidFill>
                <a:latin typeface="Calibri"/>
                <a:ea typeface="Calibri"/>
                <a:cs typeface="Calibri"/>
                <a:sym typeface="Calibri"/>
              </a:rPr>
              <a:t>Background</a:t>
            </a:r>
            <a:endParaRPr b="0" i="0" sz="5300" u="none" cap="none" strike="noStrike">
              <a:solidFill>
                <a:schemeClr val="lt1"/>
              </a:solidFill>
              <a:latin typeface="Calibri"/>
              <a:ea typeface="Calibri"/>
              <a:cs typeface="Calibri"/>
              <a:sym typeface="Calibri"/>
            </a:endParaRPr>
          </a:p>
        </p:txBody>
      </p:sp>
      <p:sp>
        <p:nvSpPr>
          <p:cNvPr id="118" name="Google Shape;118;p12"/>
          <p:cNvSpPr/>
          <p:nvPr/>
        </p:nvSpPr>
        <p:spPr>
          <a:xfrm>
            <a:off x="25312475" y="16814825"/>
            <a:ext cx="11776800" cy="3771900"/>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sz="3000">
                <a:solidFill>
                  <a:schemeClr val="dk1"/>
                </a:solidFill>
                <a:latin typeface="Calibri"/>
                <a:ea typeface="Calibri"/>
                <a:cs typeface="Calibri"/>
                <a:sym typeface="Calibri"/>
              </a:rPr>
              <a:t>The </a:t>
            </a:r>
            <a:r>
              <a:rPr lang="en-US" sz="3000">
                <a:solidFill>
                  <a:schemeClr val="dk1"/>
                </a:solidFill>
                <a:latin typeface="Calibri"/>
                <a:ea typeface="Calibri"/>
                <a:cs typeface="Calibri"/>
                <a:sym typeface="Calibri"/>
              </a:rPr>
              <a:t>DEFB103B gene can be used to enhance the abilities of the spider silk bandage by allowing the silk to have antimicrobial properties. This gene codes for hBD-3 (human beta-defensin 103B) which has been found to have anti-inflammatory properties; it also attracts macrophages to the site of the injury. Then, the hBD3 induces the secretion of the cytokine IL-17, which is normally secreted by Th17 and </a:t>
            </a:r>
            <a:r>
              <a:rPr i="1" lang="en-US" sz="3000">
                <a:solidFill>
                  <a:srgbClr val="1C1D1E"/>
                </a:solidFill>
                <a:highlight>
                  <a:schemeClr val="lt1"/>
                </a:highlight>
                <a:latin typeface="Calibri"/>
                <a:ea typeface="Calibri"/>
                <a:cs typeface="Calibri"/>
                <a:sym typeface="Calibri"/>
              </a:rPr>
              <a:t>γδ</a:t>
            </a:r>
            <a:r>
              <a:rPr lang="en-US" sz="3000">
                <a:solidFill>
                  <a:srgbClr val="1C1D1E"/>
                </a:solidFill>
                <a:highlight>
                  <a:schemeClr val="lt1"/>
                </a:highlight>
                <a:latin typeface="Calibri"/>
                <a:ea typeface="Calibri"/>
                <a:cs typeface="Calibri"/>
                <a:sym typeface="Calibri"/>
              </a:rPr>
              <a:t> lymphocytes in human skin. IL-17 induces the activity of AMP (antimicrobial peptides) genes that inhibit the growth of bacteria and other microbes.</a:t>
            </a:r>
            <a:endParaRPr b="1" sz="3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100">
              <a:latin typeface="Calibri"/>
              <a:ea typeface="Calibri"/>
              <a:cs typeface="Calibri"/>
              <a:sym typeface="Calibri"/>
            </a:endParaRPr>
          </a:p>
          <a:p>
            <a:pPr indent="0" lvl="0" marL="0" rtl="0" algn="l">
              <a:spcBef>
                <a:spcPts val="0"/>
              </a:spcBef>
              <a:spcAft>
                <a:spcPts val="0"/>
              </a:spcAft>
              <a:buNone/>
            </a:pPr>
            <a:r>
              <a:t/>
            </a:r>
            <a:endParaRPr sz="3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3"/>
          <p:cNvSpPr/>
          <p:nvPr/>
        </p:nvSpPr>
        <p:spPr>
          <a:xfrm>
            <a:off x="19049200" y="5207398"/>
            <a:ext cx="17830800" cy="50967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457200" marR="0" rtl="0" algn="l">
              <a:lnSpc>
                <a:spcPct val="100000"/>
              </a:lnSpc>
              <a:spcBef>
                <a:spcPts val="0"/>
              </a:spcBef>
              <a:spcAft>
                <a:spcPts val="0"/>
              </a:spcAft>
              <a:buClr>
                <a:srgbClr val="000000"/>
              </a:buClr>
              <a:buSzPts val="4800"/>
              <a:buFont typeface="Arial"/>
              <a:buNone/>
            </a:pPr>
            <a:r>
              <a:rPr lang="en-US" sz="4800">
                <a:solidFill>
                  <a:schemeClr val="dk1"/>
                </a:solidFill>
                <a:latin typeface="Calibri"/>
                <a:ea typeface="Calibri"/>
                <a:cs typeface="Calibri"/>
                <a:sym typeface="Calibri"/>
              </a:rPr>
              <a:t>We are a joint-high school team from Green Hope High School and Ravenscroft High School in North Carolina. This team was started by Corinne Drabenstott and Alexa Tascher who met through the Young Women in Bio Ambassadors program. Tul Cherukuri and Sophia Hopper </a:t>
            </a:r>
            <a:r>
              <a:rPr lang="en-US" sz="4800">
                <a:solidFill>
                  <a:schemeClr val="dk1"/>
                </a:solidFill>
                <a:latin typeface="Calibri"/>
                <a:ea typeface="Calibri"/>
                <a:cs typeface="Calibri"/>
                <a:sym typeface="Calibri"/>
              </a:rPr>
              <a:t>joined</a:t>
            </a:r>
            <a:r>
              <a:rPr lang="en-US" sz="4800">
                <a:solidFill>
                  <a:schemeClr val="dk1"/>
                </a:solidFill>
                <a:latin typeface="Calibri"/>
                <a:ea typeface="Calibri"/>
                <a:cs typeface="Calibri"/>
                <a:sym typeface="Calibri"/>
              </a:rPr>
              <a:t> the team from Ravenscroft and Monica Chen from Green Hope. </a:t>
            </a:r>
            <a:endParaRPr b="0" i="0" sz="4800" u="none" cap="none" strike="noStrike">
              <a:solidFill>
                <a:schemeClr val="dk1"/>
              </a:solidFill>
              <a:latin typeface="Calibri"/>
              <a:ea typeface="Calibri"/>
              <a:cs typeface="Calibri"/>
              <a:sym typeface="Calibri"/>
            </a:endParaRPr>
          </a:p>
        </p:txBody>
      </p:sp>
      <p:sp>
        <p:nvSpPr>
          <p:cNvPr id="125" name="Google Shape;125;p13"/>
          <p:cNvSpPr/>
          <p:nvPr/>
        </p:nvSpPr>
        <p:spPr>
          <a:xfrm>
            <a:off x="19061866" y="3602321"/>
            <a:ext cx="17830801"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17"/>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600"/>
              <a:buFont typeface="Arial"/>
              <a:buNone/>
            </a:pPr>
            <a:r>
              <a:rPr b="0" i="0" lang="en-US" sz="6600" u="none" cap="none" strike="noStrike">
                <a:solidFill>
                  <a:schemeClr val="lt1"/>
                </a:solidFill>
                <a:latin typeface="Calibri"/>
                <a:ea typeface="Calibri"/>
                <a:cs typeface="Calibri"/>
                <a:sym typeface="Calibri"/>
              </a:rPr>
              <a:t>About This Year’s Team</a:t>
            </a:r>
            <a:endParaRPr b="0" i="0" sz="6600" u="none" cap="none" strike="noStrike">
              <a:solidFill>
                <a:schemeClr val="lt1"/>
              </a:solidFill>
              <a:latin typeface="Calibri"/>
              <a:ea typeface="Calibri"/>
              <a:cs typeface="Calibri"/>
              <a:sym typeface="Calibri"/>
            </a:endParaRPr>
          </a:p>
        </p:txBody>
      </p:sp>
      <p:sp>
        <p:nvSpPr>
          <p:cNvPr id="126" name="Google Shape;126;p13"/>
          <p:cNvSpPr/>
          <p:nvPr/>
        </p:nvSpPr>
        <p:spPr>
          <a:xfrm>
            <a:off x="640490" y="3602384"/>
            <a:ext cx="17830801"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17"/>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alibri"/>
                <a:ea typeface="Calibri"/>
                <a:cs typeface="Calibri"/>
                <a:sym typeface="Calibri"/>
              </a:rPr>
              <a:t>Challenge for Next Year’s Team</a:t>
            </a:r>
            <a:endParaRPr b="0" i="0" sz="6600" u="none" cap="none" strike="noStrike">
              <a:solidFill>
                <a:schemeClr val="lt1"/>
              </a:solidFill>
              <a:latin typeface="Calibri"/>
              <a:ea typeface="Calibri"/>
              <a:cs typeface="Calibri"/>
              <a:sym typeface="Calibri"/>
            </a:endParaRPr>
          </a:p>
        </p:txBody>
      </p:sp>
      <p:sp>
        <p:nvSpPr>
          <p:cNvPr id="127" name="Google Shape;127;p13"/>
          <p:cNvSpPr/>
          <p:nvPr/>
        </p:nvSpPr>
        <p:spPr>
          <a:xfrm>
            <a:off x="19049198" y="11003983"/>
            <a:ext cx="17830800"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17"/>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alibri"/>
                <a:ea typeface="Calibri"/>
                <a:cs typeface="Calibri"/>
                <a:sym typeface="Calibri"/>
              </a:rPr>
              <a:t>References &amp; Acknowledgement</a:t>
            </a:r>
            <a:r>
              <a:rPr b="0" i="0" lang="en-US" sz="6600" u="none" cap="none" strike="noStrike">
                <a:solidFill>
                  <a:schemeClr val="lt1"/>
                </a:solidFill>
                <a:latin typeface="Calibri"/>
                <a:ea typeface="Calibri"/>
                <a:cs typeface="Calibri"/>
                <a:sym typeface="Calibri"/>
              </a:rPr>
              <a:t>s</a:t>
            </a:r>
            <a:endParaRPr b="0" i="0" sz="6600" u="none" cap="none" strike="noStrike">
              <a:solidFill>
                <a:schemeClr val="lt1"/>
              </a:solidFill>
              <a:latin typeface="Calibri"/>
              <a:ea typeface="Calibri"/>
              <a:cs typeface="Calibri"/>
              <a:sym typeface="Calibri"/>
            </a:endParaRPr>
          </a:p>
        </p:txBody>
      </p:sp>
      <p:sp>
        <p:nvSpPr>
          <p:cNvPr id="128" name="Google Shape;128;p13"/>
          <p:cNvSpPr/>
          <p:nvPr/>
        </p:nvSpPr>
        <p:spPr>
          <a:xfrm>
            <a:off x="19101325" y="12580698"/>
            <a:ext cx="17830800" cy="78618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476250" lvl="0" marL="457200" marR="0" rtl="0" algn="l">
              <a:lnSpc>
                <a:spcPct val="100000"/>
              </a:lnSpc>
              <a:spcBef>
                <a:spcPts val="0"/>
              </a:spcBef>
              <a:spcAft>
                <a:spcPts val="0"/>
              </a:spcAft>
              <a:buSzPts val="3900"/>
              <a:buFont typeface="Calibri"/>
              <a:buChar char="●"/>
            </a:pPr>
            <a:r>
              <a:rPr lang="en-US" sz="3900" u="sng">
                <a:solidFill>
                  <a:srgbClr val="0000FF"/>
                </a:solidFill>
                <a:latin typeface="Calibri"/>
                <a:ea typeface="Calibri"/>
                <a:cs typeface="Calibri"/>
                <a:sym typeface="Calibri"/>
                <a:hlinkClick r:id="rId3">
                  <a:extLst>
                    <a:ext uri="{A12FA001-AC4F-418D-AE19-62706E023703}">
                      <ahyp:hlinkClr val="tx"/>
                    </a:ext>
                  </a:extLst>
                </a:hlinkClick>
              </a:rPr>
              <a:t>I Grew Real Spider Silk Using Yeast</a:t>
            </a:r>
            <a:endParaRPr sz="3900">
              <a:solidFill>
                <a:srgbClr val="0000FF"/>
              </a:solidFill>
              <a:latin typeface="Calibri"/>
              <a:ea typeface="Calibri"/>
              <a:cs typeface="Calibri"/>
              <a:sym typeface="Calibri"/>
            </a:endParaRPr>
          </a:p>
          <a:p>
            <a:pPr indent="-476250" lvl="0" marL="457200" marR="0" rtl="0" algn="l">
              <a:lnSpc>
                <a:spcPct val="100000"/>
              </a:lnSpc>
              <a:spcBef>
                <a:spcPts val="0"/>
              </a:spcBef>
              <a:spcAft>
                <a:spcPts val="0"/>
              </a:spcAft>
              <a:buSzPts val="3900"/>
              <a:buFont typeface="Calibri"/>
              <a:buChar char="●"/>
            </a:pPr>
            <a:r>
              <a:rPr lang="en-US" sz="3900" u="sng">
                <a:solidFill>
                  <a:srgbClr val="0000FF"/>
                </a:solidFill>
                <a:latin typeface="Calibri"/>
                <a:ea typeface="Calibri"/>
                <a:cs typeface="Calibri"/>
                <a:sym typeface="Calibri"/>
                <a:hlinkClick r:id="rId4">
                  <a:extLst>
                    <a:ext uri="{A12FA001-AC4F-418D-AE19-62706E023703}">
                      <ahyp:hlinkClr val="tx"/>
                    </a:ext>
                  </a:extLst>
                </a:hlinkClick>
              </a:rPr>
              <a:t>Spider's super-glue: thread anchors are composite adhesives with synergistic hierarchical organization</a:t>
            </a:r>
            <a:endParaRPr sz="3900">
              <a:solidFill>
                <a:srgbClr val="0000FF"/>
              </a:solidFill>
              <a:latin typeface="Calibri"/>
              <a:ea typeface="Calibri"/>
              <a:cs typeface="Calibri"/>
              <a:sym typeface="Calibri"/>
            </a:endParaRPr>
          </a:p>
          <a:p>
            <a:pPr indent="-476250" lvl="0" marL="457200" marR="0" rtl="0" algn="l">
              <a:lnSpc>
                <a:spcPct val="100000"/>
              </a:lnSpc>
              <a:spcBef>
                <a:spcPts val="0"/>
              </a:spcBef>
              <a:spcAft>
                <a:spcPts val="0"/>
              </a:spcAft>
              <a:buSzPts val="3900"/>
              <a:buFont typeface="Calibri"/>
              <a:buChar char="●"/>
            </a:pPr>
            <a:r>
              <a:rPr lang="en-US" sz="3900" u="sng">
                <a:solidFill>
                  <a:srgbClr val="0000FF"/>
                </a:solidFill>
                <a:latin typeface="Calibri"/>
                <a:ea typeface="Calibri"/>
                <a:cs typeface="Calibri"/>
                <a:sym typeface="Calibri"/>
                <a:hlinkClick r:id="rId5">
                  <a:extLst>
                    <a:ext uri="{A12FA001-AC4F-418D-AE19-62706E023703}">
                      <ahyp:hlinkClr val="tx"/>
                    </a:ext>
                  </a:extLst>
                </a:hlinkClick>
              </a:rPr>
              <a:t>Complete gene sequence of spider attachment silk protein (PySp1) reveals novel linker regions and extreme repeat homogenization</a:t>
            </a:r>
            <a:endParaRPr sz="3900">
              <a:solidFill>
                <a:srgbClr val="0000FF"/>
              </a:solidFill>
              <a:latin typeface="Calibri"/>
              <a:ea typeface="Calibri"/>
              <a:cs typeface="Calibri"/>
              <a:sym typeface="Calibri"/>
            </a:endParaRPr>
          </a:p>
          <a:p>
            <a:pPr indent="-476250" lvl="0" marL="457200" marR="0" rtl="0" algn="l">
              <a:lnSpc>
                <a:spcPct val="100000"/>
              </a:lnSpc>
              <a:spcBef>
                <a:spcPts val="0"/>
              </a:spcBef>
              <a:spcAft>
                <a:spcPts val="0"/>
              </a:spcAft>
              <a:buSzPts val="3900"/>
              <a:buFont typeface="Calibri"/>
              <a:buChar char="●"/>
            </a:pPr>
            <a:r>
              <a:rPr lang="en-US" sz="3900" u="sng">
                <a:solidFill>
                  <a:srgbClr val="0000FF"/>
                </a:solidFill>
                <a:latin typeface="Calibri"/>
                <a:ea typeface="Calibri"/>
                <a:cs typeface="Calibri"/>
                <a:sym typeface="Calibri"/>
                <a:hlinkClick r:id="rId6">
                  <a:extLst>
                    <a:ext uri="{A12FA001-AC4F-418D-AE19-62706E023703}">
                      <ahyp:hlinkClr val="tx"/>
                    </a:ext>
                  </a:extLst>
                </a:hlinkClick>
              </a:rPr>
              <a:t>Antimicrobial peptides and wound healing</a:t>
            </a:r>
            <a:endParaRPr sz="3900">
              <a:solidFill>
                <a:srgbClr val="0000FF"/>
              </a:solidFill>
              <a:latin typeface="Calibri"/>
              <a:ea typeface="Calibri"/>
              <a:cs typeface="Calibri"/>
              <a:sym typeface="Calibri"/>
            </a:endParaRPr>
          </a:p>
          <a:p>
            <a:pPr indent="-476250" lvl="0" marL="457200" marR="0" rtl="0" algn="l">
              <a:lnSpc>
                <a:spcPct val="100000"/>
              </a:lnSpc>
              <a:spcBef>
                <a:spcPts val="0"/>
              </a:spcBef>
              <a:spcAft>
                <a:spcPts val="0"/>
              </a:spcAft>
              <a:buSzPts val="3900"/>
              <a:buFont typeface="Calibri"/>
              <a:buChar char="●"/>
            </a:pPr>
            <a:r>
              <a:rPr lang="en-US" sz="3900" u="sng">
                <a:solidFill>
                  <a:srgbClr val="0000FF"/>
                </a:solidFill>
                <a:latin typeface="Calibri"/>
                <a:ea typeface="Calibri"/>
                <a:cs typeface="Calibri"/>
                <a:sym typeface="Calibri"/>
                <a:hlinkClick r:id="rId7">
                  <a:extLst>
                    <a:ext uri="{A12FA001-AC4F-418D-AE19-62706E023703}">
                      <ahyp:hlinkClr val="tx"/>
                    </a:ext>
                  </a:extLst>
                </a:hlinkClick>
              </a:rPr>
              <a:t>Yeast-Based Synthetic Biology Platform for Antimicrobial Peptide Production</a:t>
            </a:r>
            <a:endParaRPr sz="1000">
              <a:solidFill>
                <a:srgbClr val="0000FF"/>
              </a:solidFill>
            </a:endParaRPr>
          </a:p>
          <a:p>
            <a:pPr indent="-476250" lvl="0" marL="457200" marR="0" rtl="0" algn="l">
              <a:lnSpc>
                <a:spcPct val="100000"/>
              </a:lnSpc>
              <a:spcBef>
                <a:spcPts val="0"/>
              </a:spcBef>
              <a:spcAft>
                <a:spcPts val="0"/>
              </a:spcAft>
              <a:buSzPts val="3900"/>
              <a:buFont typeface="Calibri"/>
              <a:buChar char="●"/>
            </a:pPr>
            <a:r>
              <a:rPr lang="en-US" sz="3900" u="sng">
                <a:solidFill>
                  <a:srgbClr val="0000FF"/>
                </a:solidFill>
                <a:latin typeface="Calibri"/>
                <a:ea typeface="Calibri"/>
                <a:cs typeface="Calibri"/>
                <a:sym typeface="Calibri"/>
                <a:hlinkClick r:id="rId8">
                  <a:extLst>
                    <a:ext uri="{A12FA001-AC4F-418D-AE19-62706E023703}">
                      <ahyp:hlinkClr val="tx"/>
                    </a:ext>
                  </a:extLst>
                </a:hlinkClick>
              </a:rPr>
              <a:t>Pathogenicity of Saccharomyces cerevisiae in Complement Factor Five-Deficient Mice</a:t>
            </a:r>
            <a:endParaRPr sz="3900">
              <a:solidFill>
                <a:srgbClr val="0000FF"/>
              </a:solidFill>
              <a:latin typeface="Calibri"/>
              <a:ea typeface="Calibri"/>
              <a:cs typeface="Calibri"/>
              <a:sym typeface="Calibri"/>
            </a:endParaRPr>
          </a:p>
          <a:p>
            <a:pPr indent="-476250" lvl="0" marL="457200" rtl="0" algn="l">
              <a:lnSpc>
                <a:spcPct val="115000"/>
              </a:lnSpc>
              <a:spcBef>
                <a:spcPts val="0"/>
              </a:spcBef>
              <a:spcAft>
                <a:spcPts val="0"/>
              </a:spcAft>
              <a:buSzPts val="3900"/>
              <a:buFont typeface="Calibri"/>
              <a:buChar char="●"/>
            </a:pPr>
            <a:r>
              <a:rPr lang="en-US" sz="3900" u="sng">
                <a:solidFill>
                  <a:srgbClr val="0000FF"/>
                </a:solidFill>
                <a:latin typeface="Calibri"/>
                <a:ea typeface="Calibri"/>
                <a:cs typeface="Calibri"/>
                <a:sym typeface="Calibri"/>
                <a:hlinkClick r:id="rId9">
                  <a:extLst>
                    <a:ext uri="{A12FA001-AC4F-418D-AE19-62706E023703}">
                      <ahyp:hlinkClr val="tx"/>
                    </a:ext>
                  </a:extLst>
                </a:hlinkClick>
              </a:rPr>
              <a:t>(PDF) Reactive oxygen species (ROS) and wound healing: The functional role of ROS and emerging ROS-modulating technologies for augmentation of the healing process</a:t>
            </a:r>
            <a:endParaRPr sz="41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43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n-US" sz="4300">
                <a:solidFill>
                  <a:schemeClr val="dk1"/>
                </a:solidFill>
                <a:latin typeface="Calibri"/>
                <a:ea typeface="Calibri"/>
                <a:cs typeface="Calibri"/>
                <a:sym typeface="Calibri"/>
              </a:rPr>
              <a:t>Thanks to our wonderful mentor Dr. Patricia Silveyra!</a:t>
            </a:r>
            <a:endParaRPr sz="43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n-US"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p:txBody>
      </p:sp>
      <p:sp>
        <p:nvSpPr>
          <p:cNvPr id="129" name="Google Shape;129;p13"/>
          <p:cNvSpPr/>
          <p:nvPr/>
        </p:nvSpPr>
        <p:spPr>
          <a:xfrm>
            <a:off x="626225" y="5186375"/>
            <a:ext cx="17830800" cy="150876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17"/>
              </a:srgbClr>
            </a:outerShdw>
          </a:effectLst>
        </p:spPr>
        <p:txBody>
          <a:bodyPr anchorCtr="0" anchor="t" bIns="45700" lIns="91425" spcFirstLastPara="1" rIns="91425" wrap="square" tIns="45700">
            <a:noAutofit/>
          </a:bodyPr>
          <a:lstStyle/>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Ensure that the yeast chassis is safe to put on wounds.</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It is possible that the extreme repeat homogenization in PySp1 could make it hard to manufacture. If this happens we could look at mixing in other silk proteins. </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Create a BioBrick with the PySp1 gene. </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SzPts val="4800"/>
              <a:buFont typeface="Calibri"/>
              <a:buChar char="●"/>
            </a:pPr>
            <a:r>
              <a:rPr lang="en-US" sz="4800">
                <a:solidFill>
                  <a:schemeClr val="dk1"/>
                </a:solidFill>
                <a:latin typeface="Calibri"/>
                <a:ea typeface="Calibri"/>
                <a:cs typeface="Calibri"/>
                <a:sym typeface="Calibri"/>
              </a:rPr>
              <a:t>Another possible antimicrobial method to consider: the BioBrick </a:t>
            </a:r>
            <a:r>
              <a:rPr lang="en-US" sz="4800">
                <a:solidFill>
                  <a:schemeClr val="hlink"/>
                </a:solidFill>
                <a:uFill>
                  <a:noFill/>
                </a:uFill>
                <a:latin typeface="Calibri"/>
                <a:ea typeface="Calibri"/>
                <a:cs typeface="Calibri"/>
                <a:sym typeface="Calibri"/>
                <a:hlinkClick r:id="rId10"/>
              </a:rPr>
              <a:t>BBa_K2018010</a:t>
            </a:r>
            <a:r>
              <a:rPr lang="en-US" sz="4800">
                <a:solidFill>
                  <a:srgbClr val="282828"/>
                </a:solidFill>
                <a:latin typeface="Calibri"/>
                <a:ea typeface="Calibri"/>
                <a:cs typeface="Calibri"/>
                <a:sym typeface="Calibri"/>
              </a:rPr>
              <a:t> (codes for Laterosporulin, a bacteriocin).</a:t>
            </a:r>
            <a:endParaRPr sz="4800">
              <a:solidFill>
                <a:srgbClr val="282828"/>
              </a:solidFill>
              <a:latin typeface="Calibri"/>
              <a:ea typeface="Calibri"/>
              <a:cs typeface="Calibri"/>
              <a:sym typeface="Calibri"/>
            </a:endParaRPr>
          </a:p>
          <a:p>
            <a:pPr indent="-533400" lvl="0" marL="457200" marR="0" rtl="0" algn="l">
              <a:lnSpc>
                <a:spcPct val="100000"/>
              </a:lnSpc>
              <a:spcBef>
                <a:spcPts val="0"/>
              </a:spcBef>
              <a:spcAft>
                <a:spcPts val="0"/>
              </a:spcAft>
              <a:buSzPts val="4800"/>
              <a:buFont typeface="Calibri"/>
              <a:buChar char="●"/>
            </a:pPr>
            <a:r>
              <a:rPr lang="en-US" sz="4800">
                <a:latin typeface="Calibri"/>
                <a:ea typeface="Calibri"/>
                <a:cs typeface="Calibri"/>
                <a:sym typeface="Calibri"/>
              </a:rPr>
              <a:t>Test different promoters to see which one is the most effective or how best to combine the functions of different promoters into one.</a:t>
            </a:r>
            <a:endParaRPr sz="4800">
              <a:latin typeface="Calibri"/>
              <a:ea typeface="Calibri"/>
              <a:cs typeface="Calibri"/>
              <a:sym typeface="Calibri"/>
            </a:endParaRPr>
          </a:p>
        </p:txBody>
      </p:sp>
      <p:sp>
        <p:nvSpPr>
          <p:cNvPr id="130" name="Google Shape;130;p13"/>
          <p:cNvSpPr txBox="1"/>
          <p:nvPr/>
        </p:nvSpPr>
        <p:spPr>
          <a:xfrm>
            <a:off x="41869741" y="7774703"/>
            <a:ext cx="184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3"/>
          <p:cNvSpPr/>
          <p:nvPr/>
        </p:nvSpPr>
        <p:spPr>
          <a:xfrm>
            <a:off x="654215" y="217403"/>
            <a:ext cx="36212708" cy="3154680"/>
          </a:xfrm>
          <a:prstGeom prst="rect">
            <a:avLst/>
          </a:prstGeom>
          <a:solidFill>
            <a:srgbClr val="17365D"/>
          </a:solidFill>
          <a:ln cap="flat" cmpd="sng" w="9525">
            <a:solidFill>
              <a:srgbClr val="17365D"/>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1" lang="en-US" sz="6200" u="sng">
                <a:solidFill>
                  <a:schemeClr val="lt1"/>
                </a:solidFill>
                <a:latin typeface="Calibri"/>
                <a:ea typeface="Calibri"/>
                <a:cs typeface="Calibri"/>
                <a:sym typeface="Calibri"/>
              </a:rPr>
              <a:t>Spider-Silk-Producing Yeast for Wound Healing </a:t>
            </a:r>
            <a:endParaRPr b="0" i="0" sz="6200" u="sng" cap="none" strike="noStrike">
              <a:solidFill>
                <a:srgbClr val="000000"/>
              </a:solidFill>
              <a:latin typeface="Arial"/>
              <a:ea typeface="Arial"/>
              <a:cs typeface="Arial"/>
              <a:sym typeface="Arial"/>
            </a:endParaRPr>
          </a:p>
          <a:p>
            <a:pPr indent="0" lvl="0" marL="0" rtl="0" algn="ctr">
              <a:spcBef>
                <a:spcPts val="0"/>
              </a:spcBef>
              <a:spcAft>
                <a:spcPts val="0"/>
              </a:spcAft>
              <a:buClr>
                <a:schemeClr val="dk1"/>
              </a:buClr>
              <a:buSzPts val="4800"/>
              <a:buFont typeface="Arial"/>
              <a:buNone/>
            </a:pPr>
            <a:r>
              <a:rPr lang="en-US" sz="4200">
                <a:solidFill>
                  <a:schemeClr val="lt1"/>
                </a:solidFill>
                <a:latin typeface="Calibri"/>
                <a:ea typeface="Calibri"/>
                <a:cs typeface="Calibri"/>
                <a:sym typeface="Calibri"/>
              </a:rPr>
              <a:t>Corinne Drabenstott, Alexa Tascher, Sophia Hopper, Tul Cherukuri, and Monica Chen</a:t>
            </a:r>
            <a:endParaRPr b="0" i="0" sz="4800" u="none" cap="none" strike="noStrike">
              <a:solidFill>
                <a:srgbClr val="000000"/>
              </a:solidFill>
              <a:latin typeface="Arial"/>
              <a:ea typeface="Arial"/>
              <a:cs typeface="Arial"/>
              <a:sym typeface="Arial"/>
            </a:endParaRPr>
          </a:p>
          <a:p>
            <a:pPr indent="0" lvl="0" marL="0" rtl="0" algn="ctr">
              <a:spcBef>
                <a:spcPts val="0"/>
              </a:spcBef>
              <a:spcAft>
                <a:spcPts val="0"/>
              </a:spcAft>
              <a:buClr>
                <a:schemeClr val="dk1"/>
              </a:buClr>
              <a:buSzPts val="4800"/>
              <a:buFont typeface="Arial"/>
              <a:buNone/>
            </a:pPr>
            <a:r>
              <a:rPr lang="en-US" sz="4800">
                <a:solidFill>
                  <a:schemeClr val="lt1"/>
                </a:solidFill>
                <a:latin typeface="Calibri"/>
                <a:ea typeface="Calibri"/>
                <a:cs typeface="Calibri"/>
                <a:sym typeface="Calibri"/>
              </a:rPr>
              <a:t>Green Hope High School and Ravenscroft High School, North Carolina</a:t>
            </a:r>
            <a:endParaRPr b="0" i="0" sz="4800" u="none" cap="none" strike="noStrike">
              <a:solidFill>
                <a:schemeClr val="lt1"/>
              </a:solidFill>
              <a:latin typeface="Calibri"/>
              <a:ea typeface="Calibri"/>
              <a:cs typeface="Calibri"/>
              <a:sym typeface="Calibri"/>
            </a:endParaRPr>
          </a:p>
        </p:txBody>
      </p:sp>
      <p:pic>
        <p:nvPicPr>
          <p:cNvPr id="132" name="Google Shape;132;p13"/>
          <p:cNvPicPr preferRelativeResize="0"/>
          <p:nvPr/>
        </p:nvPicPr>
        <p:blipFill rotWithShape="1">
          <a:blip r:embed="rId11">
            <a:alphaModFix/>
          </a:blip>
          <a:srcRect b="31033" l="0" r="0" t="31033"/>
          <a:stretch/>
        </p:blipFill>
        <p:spPr>
          <a:xfrm>
            <a:off x="28253838" y="136523"/>
            <a:ext cx="8677998" cy="3291840"/>
          </a:xfrm>
          <a:prstGeom prst="rect">
            <a:avLst/>
          </a:prstGeom>
          <a:noFill/>
          <a:ln>
            <a:noFill/>
          </a:ln>
        </p:spPr>
      </p:pic>
      <p:pic>
        <p:nvPicPr>
          <p:cNvPr id="133" name="Google Shape;133;p13"/>
          <p:cNvPicPr preferRelativeResize="0"/>
          <p:nvPr/>
        </p:nvPicPr>
        <p:blipFill rotWithShape="1">
          <a:blip r:embed="rId12">
            <a:alphaModFix/>
          </a:blip>
          <a:srcRect b="34967" l="20855" r="20806" t="31836"/>
          <a:stretch/>
        </p:blipFill>
        <p:spPr>
          <a:xfrm>
            <a:off x="581714" y="153955"/>
            <a:ext cx="8677656" cy="32918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