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2" name="Google Shape;32;p5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3" name="Google Shape;33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6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0" name="Google Shape;40;p6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6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2" name="Google Shape;42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5.png"/><Relationship Id="rId8" Type="http://schemas.openxmlformats.org/officeDocument/2006/relationships/hyperlink" Target="https://doi.org/10.1242/jeb.063222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/>
          <p:nvPr/>
        </p:nvSpPr>
        <p:spPr>
          <a:xfrm>
            <a:off x="161200" y="1120200"/>
            <a:ext cx="6655800" cy="25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175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Objective: Generate electricity using designed cells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Researched how electrocytes generate electricity in electric eels and other electric fish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Identified potential genes responsible for generation of electricity in electrocytes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Our next Step would be to remove these genes from the electrocytes and test the cells’ ability to generate electricity to determine which genes produce the phenotype to generate electricity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5" name="Google Shape;85;p13"/>
          <p:cNvPicPr preferRelativeResize="0"/>
          <p:nvPr/>
        </p:nvPicPr>
        <p:blipFill rotWithShape="1">
          <a:blip r:embed="rId3">
            <a:alphaModFix/>
          </a:blip>
          <a:srcRect b="20019" l="0" r="0" t="0"/>
          <a:stretch/>
        </p:blipFill>
        <p:spPr>
          <a:xfrm>
            <a:off x="6725" y="6098610"/>
            <a:ext cx="9144000" cy="695365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3"/>
          <p:cNvSpPr txBox="1"/>
          <p:nvPr/>
        </p:nvSpPr>
        <p:spPr>
          <a:xfrm>
            <a:off x="2565850" y="115575"/>
            <a:ext cx="6255300" cy="14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lang="en-US" sz="2000">
                <a:solidFill>
                  <a:schemeClr val="dk1"/>
                </a:solidFill>
              </a:rPr>
              <a:t>Generating Electricity from Biological Sources</a:t>
            </a:r>
            <a:endParaRPr b="1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500">
                <a:solidFill>
                  <a:schemeClr val="dk1"/>
                </a:solidFill>
              </a:rPr>
              <a:t>Jacob Sardinha,Tyler Karp, Christopher Kim, Mr. Stewart Pierson</a:t>
            </a:r>
            <a:endParaRPr sz="1500">
              <a:solidFill>
                <a:schemeClr val="dk1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500">
                <a:solidFill>
                  <a:schemeClr val="dk1"/>
                </a:solidFill>
              </a:rPr>
              <a:t>The Rivers School, Weston, MA</a:t>
            </a:r>
            <a:endParaRPr sz="1500">
              <a:solidFill>
                <a:schemeClr val="dk1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500">
              <a:solidFill>
                <a:schemeClr val="dk1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sz="1500">
              <a:solidFill>
                <a:schemeClr val="dk1"/>
              </a:solidFill>
            </a:endParaRPr>
          </a:p>
        </p:txBody>
      </p:sp>
      <p:pic>
        <p:nvPicPr>
          <p:cNvPr id="87" name="Google Shape;87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1200" y="177075"/>
            <a:ext cx="2404654" cy="83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1200" y="4028925"/>
            <a:ext cx="3627000" cy="2069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16950" y="1008375"/>
            <a:ext cx="2004201" cy="43071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ymbiotic artificial organs for electrical power generation – IEEE Future  Directions" id="90" name="Google Shape;90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910000" y="4028925"/>
            <a:ext cx="2907000" cy="2069675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3"/>
          <p:cNvSpPr txBox="1"/>
          <p:nvPr/>
        </p:nvSpPr>
        <p:spPr>
          <a:xfrm>
            <a:off x="6938800" y="5482225"/>
            <a:ext cx="2292900" cy="7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9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600">
                <a:solidFill>
                  <a:schemeClr val="dk1"/>
                </a:solidFill>
              </a:rPr>
              <a:t>Jason R. Gallant, Carl D. Hopkins, David L. Deitcher; Differential expression of genes and proteins between electric organ and skeletal muscle in the mormyrid electric fish </a:t>
            </a:r>
            <a:r>
              <a:rPr i="1" lang="en-US" sz="600">
                <a:solidFill>
                  <a:schemeClr val="dk1"/>
                </a:solidFill>
              </a:rPr>
              <a:t>Brienomyrus brachyistius</a:t>
            </a:r>
            <a:r>
              <a:rPr lang="en-US" sz="600">
                <a:solidFill>
                  <a:schemeClr val="dk1"/>
                </a:solidFill>
              </a:rPr>
              <a:t>. </a:t>
            </a:r>
            <a:r>
              <a:rPr i="1" lang="en-US" sz="600">
                <a:solidFill>
                  <a:schemeClr val="dk1"/>
                </a:solidFill>
              </a:rPr>
              <a:t>J Exp Biol</a:t>
            </a:r>
            <a:r>
              <a:rPr lang="en-US" sz="600">
                <a:solidFill>
                  <a:schemeClr val="dk1"/>
                </a:solidFill>
              </a:rPr>
              <a:t> 15 July 2012; 215 (14): 2479–2494. doi: </a:t>
            </a:r>
            <a:r>
              <a:rPr lang="en-US" sz="600">
                <a:solidFill>
                  <a:schemeClr val="dk1"/>
                </a:solidFill>
                <a:uFill>
                  <a:noFill/>
                </a:uFill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https://doi.org/10.1242/jeb.063222</a:t>
            </a:r>
            <a:endParaRPr sz="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