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6" r:id="rId1"/>
    <p:sldMasterId id="2147483704" r:id="rId2"/>
  </p:sldMasterIdLst>
  <p:notesMasterIdLst>
    <p:notesMasterId r:id="rId4"/>
  </p:notesMasterIdLst>
  <p:sldIdLst>
    <p:sldId id="258" r:id="rId3"/>
  </p:sldIdLst>
  <p:sldSz cx="37463413" cy="2106771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6635">
          <p15:clr>
            <a:srgbClr val="A4A3A4"/>
          </p15:clr>
        </p15:guide>
        <p15:guide id="2" pos="1179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loop="1"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E1EB"/>
    <a:srgbClr val="003056"/>
    <a:srgbClr val="207CC3"/>
    <a:srgbClr val="9F002B"/>
    <a:srgbClr val="646F8A"/>
    <a:srgbClr val="9E00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23"/>
    <p:restoredTop sz="93692"/>
  </p:normalViewPr>
  <p:slideViewPr>
    <p:cSldViewPr snapToGrid="0" snapToObjects="1">
      <p:cViewPr varScale="1">
        <p:scale>
          <a:sx n="21" d="100"/>
          <a:sy n="21" d="100"/>
        </p:scale>
        <p:origin x="224" y="224"/>
      </p:cViewPr>
      <p:guideLst>
        <p:guide orient="horz" pos="6635"/>
        <p:guide pos="11799"/>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spcAft>
                <a:spcPts val="0"/>
              </a:spcAft>
              <a:buNone/>
              <a:defRPr sz="1200" b="0" i="0" u="none" strike="noStrike" cap="none">
                <a:solidFill>
                  <a:schemeClr val="dk1"/>
                </a:solidFill>
                <a:latin typeface="Calibri"/>
                <a:ea typeface="Calibri"/>
                <a:cs typeface="Calibri"/>
                <a:sym typeface="Calibri"/>
              </a:defRPr>
            </a:lvl1pPr>
            <a:lvl2pPr marL="2193925" marR="0" lvl="1" indent="-1736725" algn="l" rtl="0">
              <a:spcBef>
                <a:spcPts val="0"/>
              </a:spcBef>
              <a:spcAft>
                <a:spcPts val="0"/>
              </a:spcAft>
              <a:buNone/>
              <a:defRPr sz="8600" b="0" i="0" u="none" strike="noStrike" cap="none">
                <a:solidFill>
                  <a:schemeClr val="dk1"/>
                </a:solidFill>
                <a:latin typeface="Arial"/>
                <a:ea typeface="Arial"/>
                <a:cs typeface="Arial"/>
                <a:sym typeface="Arial"/>
              </a:defRPr>
            </a:lvl2pPr>
            <a:lvl3pPr marL="4387850" marR="0" lvl="2" indent="-3473450" algn="l" rtl="0">
              <a:spcBef>
                <a:spcPts val="0"/>
              </a:spcBef>
              <a:spcAft>
                <a:spcPts val="0"/>
              </a:spcAft>
              <a:buNone/>
              <a:defRPr sz="8600" b="0" i="0" u="none" strike="noStrike" cap="none">
                <a:solidFill>
                  <a:schemeClr val="dk1"/>
                </a:solidFill>
                <a:latin typeface="Arial"/>
                <a:ea typeface="Arial"/>
                <a:cs typeface="Arial"/>
                <a:sym typeface="Arial"/>
              </a:defRPr>
            </a:lvl3pPr>
            <a:lvl4pPr marL="6581775" marR="0" lvl="3" indent="-5210175" algn="l" rtl="0">
              <a:spcBef>
                <a:spcPts val="0"/>
              </a:spcBef>
              <a:spcAft>
                <a:spcPts val="0"/>
              </a:spcAft>
              <a:buNone/>
              <a:defRPr sz="8600" b="0" i="0" u="none" strike="noStrike" cap="none">
                <a:solidFill>
                  <a:schemeClr val="dk1"/>
                </a:solidFill>
                <a:latin typeface="Arial"/>
                <a:ea typeface="Arial"/>
                <a:cs typeface="Arial"/>
                <a:sym typeface="Arial"/>
              </a:defRPr>
            </a:lvl4pPr>
            <a:lvl5pPr marL="8777288" marR="0" lvl="4" indent="-6948488" algn="l" rtl="0">
              <a:spcBef>
                <a:spcPts val="0"/>
              </a:spcBef>
              <a:spcAft>
                <a:spcPts val="0"/>
              </a:spcAft>
              <a:buNone/>
              <a:defRPr sz="8600" b="0" i="0" u="none" strike="noStrike" cap="none">
                <a:solidFill>
                  <a:schemeClr val="dk1"/>
                </a:solidFill>
                <a:latin typeface="Arial"/>
                <a:ea typeface="Arial"/>
                <a:cs typeface="Arial"/>
                <a:sym typeface="Arial"/>
              </a:defRPr>
            </a:lvl5pPr>
            <a:lvl6pPr marL="2286000" marR="0" lvl="5" indent="0" algn="l" rtl="0">
              <a:spcBef>
                <a:spcPts val="0"/>
              </a:spcBef>
              <a:buNone/>
              <a:defRPr sz="8600" b="0" i="0" u="none" strike="noStrike" cap="none">
                <a:solidFill>
                  <a:schemeClr val="dk1"/>
                </a:solidFill>
                <a:latin typeface="Arial"/>
                <a:ea typeface="Arial"/>
                <a:cs typeface="Arial"/>
                <a:sym typeface="Arial"/>
              </a:defRPr>
            </a:lvl6pPr>
            <a:lvl7pPr marL="2743200" marR="0" lvl="6" indent="0" algn="l" rtl="0">
              <a:spcBef>
                <a:spcPts val="0"/>
              </a:spcBef>
              <a:buNone/>
              <a:defRPr sz="8600" b="0" i="0" u="none" strike="noStrike" cap="none">
                <a:solidFill>
                  <a:schemeClr val="dk1"/>
                </a:solidFill>
                <a:latin typeface="Arial"/>
                <a:ea typeface="Arial"/>
                <a:cs typeface="Arial"/>
                <a:sym typeface="Arial"/>
              </a:defRPr>
            </a:lvl7pPr>
            <a:lvl8pPr marL="3200400" marR="0" lvl="7" indent="0" algn="l" rtl="0">
              <a:spcBef>
                <a:spcPts val="0"/>
              </a:spcBef>
              <a:buNone/>
              <a:defRPr sz="8600" b="0" i="0" u="none" strike="noStrike" cap="none">
                <a:solidFill>
                  <a:schemeClr val="dk1"/>
                </a:solidFill>
                <a:latin typeface="Arial"/>
                <a:ea typeface="Arial"/>
                <a:cs typeface="Arial"/>
                <a:sym typeface="Arial"/>
              </a:defRPr>
            </a:lvl8pPr>
            <a:lvl9pPr marL="3657600" marR="0" lvl="8" indent="0" algn="l" rtl="0">
              <a:spcBef>
                <a:spcPts val="0"/>
              </a:spcBef>
              <a:buNone/>
              <a:defRPr sz="8600" b="0" i="0" u="none" strike="noStrike" cap="none">
                <a:solidFill>
                  <a:schemeClr val="dk1"/>
                </a:solidFill>
                <a:latin typeface="Arial"/>
                <a:ea typeface="Arial"/>
                <a:cs typeface="Arial"/>
                <a:sym typeface="Arial"/>
              </a:defRPr>
            </a:lvl9pPr>
          </a:lstStyle>
          <a:p>
            <a:endParaRPr/>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spcAft>
                <a:spcPts val="0"/>
              </a:spcAft>
              <a:buNone/>
              <a:defRPr sz="1200" b="0" i="0" u="none" strike="noStrike" cap="none">
                <a:solidFill>
                  <a:schemeClr val="dk1"/>
                </a:solidFill>
                <a:latin typeface="Calibri"/>
                <a:ea typeface="Calibri"/>
                <a:cs typeface="Calibri"/>
                <a:sym typeface="Calibri"/>
              </a:defRPr>
            </a:lvl1pPr>
            <a:lvl2pPr marL="2193925" marR="0" lvl="1" indent="-1736725" algn="l" rtl="0">
              <a:spcBef>
                <a:spcPts val="0"/>
              </a:spcBef>
              <a:spcAft>
                <a:spcPts val="0"/>
              </a:spcAft>
              <a:buNone/>
              <a:defRPr sz="8600" b="0" i="0" u="none" strike="noStrike" cap="none">
                <a:solidFill>
                  <a:schemeClr val="dk1"/>
                </a:solidFill>
                <a:latin typeface="Arial"/>
                <a:ea typeface="Arial"/>
                <a:cs typeface="Arial"/>
                <a:sym typeface="Arial"/>
              </a:defRPr>
            </a:lvl2pPr>
            <a:lvl3pPr marL="4387850" marR="0" lvl="2" indent="-3473450" algn="l" rtl="0">
              <a:spcBef>
                <a:spcPts val="0"/>
              </a:spcBef>
              <a:spcAft>
                <a:spcPts val="0"/>
              </a:spcAft>
              <a:buNone/>
              <a:defRPr sz="8600" b="0" i="0" u="none" strike="noStrike" cap="none">
                <a:solidFill>
                  <a:schemeClr val="dk1"/>
                </a:solidFill>
                <a:latin typeface="Arial"/>
                <a:ea typeface="Arial"/>
                <a:cs typeface="Arial"/>
                <a:sym typeface="Arial"/>
              </a:defRPr>
            </a:lvl3pPr>
            <a:lvl4pPr marL="6581775" marR="0" lvl="3" indent="-5210175" algn="l" rtl="0">
              <a:spcBef>
                <a:spcPts val="0"/>
              </a:spcBef>
              <a:spcAft>
                <a:spcPts val="0"/>
              </a:spcAft>
              <a:buNone/>
              <a:defRPr sz="8600" b="0" i="0" u="none" strike="noStrike" cap="none">
                <a:solidFill>
                  <a:schemeClr val="dk1"/>
                </a:solidFill>
                <a:latin typeface="Arial"/>
                <a:ea typeface="Arial"/>
                <a:cs typeface="Arial"/>
                <a:sym typeface="Arial"/>
              </a:defRPr>
            </a:lvl4pPr>
            <a:lvl5pPr marL="8777288" marR="0" lvl="4" indent="-6948488" algn="l" rtl="0">
              <a:spcBef>
                <a:spcPts val="0"/>
              </a:spcBef>
              <a:spcAft>
                <a:spcPts val="0"/>
              </a:spcAft>
              <a:buNone/>
              <a:defRPr sz="8600" b="0" i="0" u="none" strike="noStrike" cap="none">
                <a:solidFill>
                  <a:schemeClr val="dk1"/>
                </a:solidFill>
                <a:latin typeface="Arial"/>
                <a:ea typeface="Arial"/>
                <a:cs typeface="Arial"/>
                <a:sym typeface="Arial"/>
              </a:defRPr>
            </a:lvl5pPr>
            <a:lvl6pPr marL="2286000" marR="0" lvl="5" indent="0" algn="l" rtl="0">
              <a:spcBef>
                <a:spcPts val="0"/>
              </a:spcBef>
              <a:buNone/>
              <a:defRPr sz="8600" b="0" i="0" u="none" strike="noStrike" cap="none">
                <a:solidFill>
                  <a:schemeClr val="dk1"/>
                </a:solidFill>
                <a:latin typeface="Arial"/>
                <a:ea typeface="Arial"/>
                <a:cs typeface="Arial"/>
                <a:sym typeface="Arial"/>
              </a:defRPr>
            </a:lvl6pPr>
            <a:lvl7pPr marL="2743200" marR="0" lvl="6" indent="0" algn="l" rtl="0">
              <a:spcBef>
                <a:spcPts val="0"/>
              </a:spcBef>
              <a:buNone/>
              <a:defRPr sz="8600" b="0" i="0" u="none" strike="noStrike" cap="none">
                <a:solidFill>
                  <a:schemeClr val="dk1"/>
                </a:solidFill>
                <a:latin typeface="Arial"/>
                <a:ea typeface="Arial"/>
                <a:cs typeface="Arial"/>
                <a:sym typeface="Arial"/>
              </a:defRPr>
            </a:lvl7pPr>
            <a:lvl8pPr marL="3200400" marR="0" lvl="7" indent="0" algn="l" rtl="0">
              <a:spcBef>
                <a:spcPts val="0"/>
              </a:spcBef>
              <a:buNone/>
              <a:defRPr sz="8600" b="0" i="0" u="none" strike="noStrike" cap="none">
                <a:solidFill>
                  <a:schemeClr val="dk1"/>
                </a:solidFill>
                <a:latin typeface="Arial"/>
                <a:ea typeface="Arial"/>
                <a:cs typeface="Arial"/>
                <a:sym typeface="Arial"/>
              </a:defRPr>
            </a:lvl8pPr>
            <a:lvl9pPr marL="3657600" marR="0" lvl="8" indent="0" algn="l" rtl="0">
              <a:spcBef>
                <a:spcPts val="0"/>
              </a:spcBef>
              <a:buNone/>
              <a:defRPr sz="8600" b="0" i="0" u="none" strike="noStrike" cap="none">
                <a:solidFill>
                  <a:schemeClr val="dk1"/>
                </a:solidFill>
                <a:latin typeface="Arial"/>
                <a:ea typeface="Arial"/>
                <a:cs typeface="Arial"/>
                <a:sym typeface="Arial"/>
              </a:defRPr>
            </a:lvl9pPr>
          </a:lstStyle>
          <a:p>
            <a:endParaRPr/>
          </a:p>
        </p:txBody>
      </p:sp>
      <p:sp>
        <p:nvSpPr>
          <p:cNvPr id="5" name="Shape 5"/>
          <p:cNvSpPr>
            <a:spLocks noGrp="1" noRot="1" noChangeAspect="1"/>
          </p:cNvSpPr>
          <p:nvPr>
            <p:ph type="sldImg" idx="3"/>
          </p:nvPr>
        </p:nvSpPr>
        <p:spPr>
          <a:xfrm>
            <a:off x="380255" y="685800"/>
            <a:ext cx="60975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1740"/>
              </a:spcBef>
              <a:spcAft>
                <a:spcPts val="0"/>
              </a:spcAft>
              <a:buNone/>
              <a:defRPr sz="5800" b="0" i="0" u="none" strike="noStrike" cap="none">
                <a:solidFill>
                  <a:schemeClr val="dk1"/>
                </a:solidFill>
                <a:latin typeface="Calibri"/>
                <a:ea typeface="Calibri"/>
                <a:cs typeface="Calibri"/>
                <a:sym typeface="Calibri"/>
              </a:defRPr>
            </a:lvl1pPr>
            <a:lvl2pPr marL="2193925" marR="0" lvl="1" indent="-9525" algn="l" rtl="0">
              <a:spcBef>
                <a:spcPts val="1740"/>
              </a:spcBef>
              <a:spcAft>
                <a:spcPts val="0"/>
              </a:spcAft>
              <a:buNone/>
              <a:defRPr sz="5800" b="0" i="0" u="none" strike="noStrike" cap="none">
                <a:solidFill>
                  <a:schemeClr val="dk1"/>
                </a:solidFill>
                <a:latin typeface="Calibri"/>
                <a:ea typeface="Calibri"/>
                <a:cs typeface="Calibri"/>
                <a:sym typeface="Calibri"/>
              </a:defRPr>
            </a:lvl2pPr>
            <a:lvl3pPr marL="4387850" marR="0" lvl="2" indent="-6350" algn="l" rtl="0">
              <a:spcBef>
                <a:spcPts val="1740"/>
              </a:spcBef>
              <a:spcAft>
                <a:spcPts val="0"/>
              </a:spcAft>
              <a:buNone/>
              <a:defRPr sz="5800" b="0" i="0" u="none" strike="noStrike" cap="none">
                <a:solidFill>
                  <a:schemeClr val="dk1"/>
                </a:solidFill>
                <a:latin typeface="Calibri"/>
                <a:ea typeface="Calibri"/>
                <a:cs typeface="Calibri"/>
                <a:sym typeface="Calibri"/>
              </a:defRPr>
            </a:lvl3pPr>
            <a:lvl4pPr marL="6581775" marR="0" lvl="3" indent="-3175" algn="l" rtl="0">
              <a:spcBef>
                <a:spcPts val="1740"/>
              </a:spcBef>
              <a:spcAft>
                <a:spcPts val="0"/>
              </a:spcAft>
              <a:buNone/>
              <a:defRPr sz="5800" b="0" i="0" u="none" strike="noStrike" cap="none">
                <a:solidFill>
                  <a:schemeClr val="dk1"/>
                </a:solidFill>
                <a:latin typeface="Calibri"/>
                <a:ea typeface="Calibri"/>
                <a:cs typeface="Calibri"/>
                <a:sym typeface="Calibri"/>
              </a:defRPr>
            </a:lvl4pPr>
            <a:lvl5pPr marL="8777288" marR="0" lvl="4" indent="-1588" algn="l" rtl="0">
              <a:spcBef>
                <a:spcPts val="1740"/>
              </a:spcBef>
              <a:spcAft>
                <a:spcPts val="0"/>
              </a:spcAft>
              <a:buNone/>
              <a:defRPr sz="5800" b="0" i="0" u="none" strike="noStrike" cap="none">
                <a:solidFill>
                  <a:schemeClr val="dk1"/>
                </a:solidFill>
                <a:latin typeface="Calibri"/>
                <a:ea typeface="Calibri"/>
                <a:cs typeface="Calibri"/>
                <a:sym typeface="Calibri"/>
              </a:defRPr>
            </a:lvl5pPr>
            <a:lvl6pPr marL="10972252" marR="0" lvl="5" indent="-12151" algn="l" rtl="0">
              <a:spcBef>
                <a:spcPts val="0"/>
              </a:spcBef>
              <a:buNone/>
              <a:defRPr sz="5800" b="0" i="0" u="none" strike="noStrike" cap="none">
                <a:solidFill>
                  <a:schemeClr val="dk1"/>
                </a:solidFill>
                <a:latin typeface="Calibri"/>
                <a:ea typeface="Calibri"/>
                <a:cs typeface="Calibri"/>
                <a:sym typeface="Calibri"/>
              </a:defRPr>
            </a:lvl6pPr>
            <a:lvl7pPr marL="13166703" marR="0" lvl="6" indent="-9503" algn="l" rtl="0">
              <a:spcBef>
                <a:spcPts val="0"/>
              </a:spcBef>
              <a:buNone/>
              <a:defRPr sz="5800" b="0" i="0" u="none" strike="noStrike" cap="none">
                <a:solidFill>
                  <a:schemeClr val="dk1"/>
                </a:solidFill>
                <a:latin typeface="Calibri"/>
                <a:ea typeface="Calibri"/>
                <a:cs typeface="Calibri"/>
                <a:sym typeface="Calibri"/>
              </a:defRPr>
            </a:lvl7pPr>
            <a:lvl8pPr marL="15361152" marR="0" lvl="7" indent="-6852" algn="l" rtl="0">
              <a:spcBef>
                <a:spcPts val="0"/>
              </a:spcBef>
              <a:buNone/>
              <a:defRPr sz="5800" b="0" i="0" u="none" strike="noStrike" cap="none">
                <a:solidFill>
                  <a:schemeClr val="dk1"/>
                </a:solidFill>
                <a:latin typeface="Calibri"/>
                <a:ea typeface="Calibri"/>
                <a:cs typeface="Calibri"/>
                <a:sym typeface="Calibri"/>
              </a:defRPr>
            </a:lvl8pPr>
            <a:lvl9pPr marL="17555604" marR="0" lvl="8" indent="-4204" algn="l" rtl="0">
              <a:spcBef>
                <a:spcPts val="0"/>
              </a:spcBef>
              <a:buNone/>
              <a:defRPr sz="58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spcAft>
                <a:spcPts val="0"/>
              </a:spcAft>
              <a:buNone/>
              <a:defRPr sz="1200" b="0" i="0" u="none" strike="noStrike" cap="none">
                <a:solidFill>
                  <a:schemeClr val="dk1"/>
                </a:solidFill>
                <a:latin typeface="Calibri"/>
                <a:ea typeface="Calibri"/>
                <a:cs typeface="Calibri"/>
                <a:sym typeface="Calibri"/>
              </a:defRPr>
            </a:lvl1pPr>
            <a:lvl2pPr marL="2193925" marR="0" lvl="1" indent="-1736725" algn="l" rtl="0">
              <a:spcBef>
                <a:spcPts val="0"/>
              </a:spcBef>
              <a:spcAft>
                <a:spcPts val="0"/>
              </a:spcAft>
              <a:buNone/>
              <a:defRPr sz="8600" b="0" i="0" u="none" strike="noStrike" cap="none">
                <a:solidFill>
                  <a:schemeClr val="dk1"/>
                </a:solidFill>
                <a:latin typeface="Arial"/>
                <a:ea typeface="Arial"/>
                <a:cs typeface="Arial"/>
                <a:sym typeface="Arial"/>
              </a:defRPr>
            </a:lvl2pPr>
            <a:lvl3pPr marL="4387850" marR="0" lvl="2" indent="-3473450" algn="l" rtl="0">
              <a:spcBef>
                <a:spcPts val="0"/>
              </a:spcBef>
              <a:spcAft>
                <a:spcPts val="0"/>
              </a:spcAft>
              <a:buNone/>
              <a:defRPr sz="8600" b="0" i="0" u="none" strike="noStrike" cap="none">
                <a:solidFill>
                  <a:schemeClr val="dk1"/>
                </a:solidFill>
                <a:latin typeface="Arial"/>
                <a:ea typeface="Arial"/>
                <a:cs typeface="Arial"/>
                <a:sym typeface="Arial"/>
              </a:defRPr>
            </a:lvl3pPr>
            <a:lvl4pPr marL="6581775" marR="0" lvl="3" indent="-5210175" algn="l" rtl="0">
              <a:spcBef>
                <a:spcPts val="0"/>
              </a:spcBef>
              <a:spcAft>
                <a:spcPts val="0"/>
              </a:spcAft>
              <a:buNone/>
              <a:defRPr sz="8600" b="0" i="0" u="none" strike="noStrike" cap="none">
                <a:solidFill>
                  <a:schemeClr val="dk1"/>
                </a:solidFill>
                <a:latin typeface="Arial"/>
                <a:ea typeface="Arial"/>
                <a:cs typeface="Arial"/>
                <a:sym typeface="Arial"/>
              </a:defRPr>
            </a:lvl4pPr>
            <a:lvl5pPr marL="8777288" marR="0" lvl="4" indent="-6948488" algn="l" rtl="0">
              <a:spcBef>
                <a:spcPts val="0"/>
              </a:spcBef>
              <a:spcAft>
                <a:spcPts val="0"/>
              </a:spcAft>
              <a:buNone/>
              <a:defRPr sz="8600" b="0" i="0" u="none" strike="noStrike" cap="none">
                <a:solidFill>
                  <a:schemeClr val="dk1"/>
                </a:solidFill>
                <a:latin typeface="Arial"/>
                <a:ea typeface="Arial"/>
                <a:cs typeface="Arial"/>
                <a:sym typeface="Arial"/>
              </a:defRPr>
            </a:lvl5pPr>
            <a:lvl6pPr marL="2286000" marR="0" lvl="5" indent="0" algn="l" rtl="0">
              <a:spcBef>
                <a:spcPts val="0"/>
              </a:spcBef>
              <a:buNone/>
              <a:defRPr sz="8600" b="0" i="0" u="none" strike="noStrike" cap="none">
                <a:solidFill>
                  <a:schemeClr val="dk1"/>
                </a:solidFill>
                <a:latin typeface="Arial"/>
                <a:ea typeface="Arial"/>
                <a:cs typeface="Arial"/>
                <a:sym typeface="Arial"/>
              </a:defRPr>
            </a:lvl6pPr>
            <a:lvl7pPr marL="2743200" marR="0" lvl="6" indent="0" algn="l" rtl="0">
              <a:spcBef>
                <a:spcPts val="0"/>
              </a:spcBef>
              <a:buNone/>
              <a:defRPr sz="8600" b="0" i="0" u="none" strike="noStrike" cap="none">
                <a:solidFill>
                  <a:schemeClr val="dk1"/>
                </a:solidFill>
                <a:latin typeface="Arial"/>
                <a:ea typeface="Arial"/>
                <a:cs typeface="Arial"/>
                <a:sym typeface="Arial"/>
              </a:defRPr>
            </a:lvl7pPr>
            <a:lvl8pPr marL="3200400" marR="0" lvl="7" indent="0" algn="l" rtl="0">
              <a:spcBef>
                <a:spcPts val="0"/>
              </a:spcBef>
              <a:buNone/>
              <a:defRPr sz="8600" b="0" i="0" u="none" strike="noStrike" cap="none">
                <a:solidFill>
                  <a:schemeClr val="dk1"/>
                </a:solidFill>
                <a:latin typeface="Arial"/>
                <a:ea typeface="Arial"/>
                <a:cs typeface="Arial"/>
                <a:sym typeface="Arial"/>
              </a:defRPr>
            </a:lvl8pPr>
            <a:lvl9pPr marL="3657600" marR="0" lvl="8" indent="0" algn="l" rtl="0">
              <a:spcBef>
                <a:spcPts val="0"/>
              </a:spcBef>
              <a:buNone/>
              <a:defRPr sz="8600" b="0" i="0" u="none" strike="noStrike" cap="none">
                <a:solidFill>
                  <a:schemeClr val="dk1"/>
                </a:solidFill>
                <a:latin typeface="Arial"/>
                <a:ea typeface="Arial"/>
                <a:cs typeface="Arial"/>
                <a:sym typeface="Arial"/>
              </a:defRPr>
            </a:lvl9pPr>
          </a:lstStyle>
          <a:p>
            <a:endParaRPr/>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US" sz="1200" b="0" i="0" u="none" strike="noStrike" cap="none">
                <a:solidFill>
                  <a:schemeClr val="dk1"/>
                </a:solidFill>
                <a:latin typeface="Calibri"/>
                <a:ea typeface="Calibri"/>
                <a:cs typeface="Calibri"/>
                <a:sym typeface="Calibri"/>
              </a:rPr>
              <a:t>‹#›</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474760173"/>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1</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6892241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Wide center column">
    <p:spTree>
      <p:nvGrpSpPr>
        <p:cNvPr id="1" name="Shape 59"/>
        <p:cNvGrpSpPr/>
        <p:nvPr/>
      </p:nvGrpSpPr>
      <p:grpSpPr>
        <a:xfrm>
          <a:off x="0" y="0"/>
          <a:ext cx="0" cy="0"/>
          <a:chOff x="0" y="0"/>
          <a:chExt cx="0" cy="0"/>
        </a:xfrm>
      </p:grpSpPr>
      <p:sp>
        <p:nvSpPr>
          <p:cNvPr id="60" name="Shape 60"/>
          <p:cNvSpPr txBox="1">
            <a:spLocks noGrp="1"/>
          </p:cNvSpPr>
          <p:nvPr>
            <p:ph type="body" idx="1"/>
          </p:nvPr>
        </p:nvSpPr>
        <p:spPr>
          <a:xfrm>
            <a:off x="771762" y="3975823"/>
            <a:ext cx="8583900" cy="541800"/>
          </a:xfrm>
          <a:prstGeom prst="rect">
            <a:avLst/>
          </a:prstGeom>
          <a:noFill/>
          <a:ln>
            <a:noFill/>
          </a:ln>
        </p:spPr>
        <p:txBody>
          <a:bodyPr lIns="71525" tIns="71525" rIns="71525" bIns="71525" anchor="t" anchorCtr="0"/>
          <a:lstStyle>
            <a:lvl1pPr marL="0" marR="0" lvl="0" indent="0" algn="l" rtl="0">
              <a:spcBef>
                <a:spcPts val="3800"/>
              </a:spcBef>
              <a:spcAft>
                <a:spcPts val="0"/>
              </a:spcAft>
              <a:buClr>
                <a:schemeClr val="accent1"/>
              </a:buClr>
              <a:buFont typeface="Noto Sans Symbols"/>
              <a:buNone/>
              <a:defRPr sz="2800" b="0" i="0" u="none" strike="noStrike" cap="none">
                <a:solidFill>
                  <a:srgbClr val="404040"/>
                </a:solidFill>
                <a:latin typeface="Arial"/>
                <a:ea typeface="Trebuchet MS"/>
                <a:cs typeface="Arial"/>
                <a:sym typeface="Trebuchet MS"/>
              </a:defRPr>
            </a:lvl1pPr>
            <a:lvl2pPr marL="1168400" marR="0" lvl="1" indent="-3683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2pPr>
            <a:lvl3pPr marL="1612900" marR="0" lvl="2" indent="-3556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3pPr>
            <a:lvl4pPr marL="2095500" marR="0" lvl="3" indent="-3937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4pPr>
            <a:lvl5pPr marL="2463800" marR="0" lvl="4" indent="-2667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5pPr>
            <a:lvl6pPr marL="9448800" marR="0" lvl="5"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6pPr>
            <a:lvl7pPr marL="11163300" marR="0" lvl="6"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7pPr>
            <a:lvl8pPr marL="12877800" marR="0" lvl="7"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8pPr>
            <a:lvl9pPr marL="14592300" marR="0" lvl="8"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9pPr>
          </a:lstStyle>
          <a:p>
            <a:endParaRPr dirty="0"/>
          </a:p>
        </p:txBody>
      </p:sp>
      <p:sp>
        <p:nvSpPr>
          <p:cNvPr id="61" name="Shape 61"/>
          <p:cNvSpPr txBox="1">
            <a:spLocks noGrp="1"/>
          </p:cNvSpPr>
          <p:nvPr>
            <p:ph type="body" idx="2"/>
          </p:nvPr>
        </p:nvSpPr>
        <p:spPr>
          <a:xfrm>
            <a:off x="787256" y="3423274"/>
            <a:ext cx="8577000" cy="482700"/>
          </a:xfrm>
          <a:prstGeom prst="rect">
            <a:avLst/>
          </a:prstGeom>
          <a:noFill/>
          <a:ln>
            <a:noFill/>
          </a:ln>
        </p:spPr>
        <p:txBody>
          <a:bodyPr lIns="71525" tIns="71525" rIns="71525" bIns="71525" anchor="ctr" anchorCtr="0"/>
          <a:lstStyle>
            <a:lvl1pPr marL="0" marR="0" lvl="0" indent="0" algn="ctr" rtl="0">
              <a:spcBef>
                <a:spcPts val="3800"/>
              </a:spcBef>
              <a:spcAft>
                <a:spcPts val="0"/>
              </a:spcAft>
              <a:buClr>
                <a:schemeClr val="accent1"/>
              </a:buClr>
              <a:buFont typeface="Noto Sans Symbols"/>
              <a:buNone/>
              <a:defRPr sz="2800" b="1" i="0" u="sng" strike="noStrike" cap="none">
                <a:solidFill>
                  <a:srgbClr val="62170C"/>
                </a:solidFill>
                <a:latin typeface="Arial"/>
                <a:ea typeface="Trebuchet MS"/>
                <a:cs typeface="Arial"/>
                <a:sym typeface="Trebuchet MS"/>
              </a:defRPr>
            </a:lvl1pPr>
            <a:lvl2pPr marL="2794000" marR="0" lvl="1" indent="-787400" algn="l" rtl="0">
              <a:spcBef>
                <a:spcPts val="3800"/>
              </a:spcBef>
              <a:spcAft>
                <a:spcPts val="0"/>
              </a:spcAft>
              <a:buClr>
                <a:schemeClr val="accent1"/>
              </a:buClr>
              <a:buSzPct val="81355"/>
              <a:buFont typeface="Noto Sans Symbols"/>
              <a:buChar char="▶"/>
              <a:defRPr sz="5900" b="0" i="0" u="none" strike="noStrike" cap="none">
                <a:solidFill>
                  <a:srgbClr val="404040"/>
                </a:solidFill>
                <a:latin typeface="Trebuchet MS"/>
                <a:ea typeface="Trebuchet MS"/>
                <a:cs typeface="Trebuchet MS"/>
                <a:sym typeface="Trebuchet MS"/>
              </a:defRPr>
            </a:lvl2pPr>
            <a:lvl3pPr marL="4292600" marR="0" lvl="2" indent="-596900" algn="l" rtl="0">
              <a:spcBef>
                <a:spcPts val="3800"/>
              </a:spcBef>
              <a:spcAft>
                <a:spcPts val="0"/>
              </a:spcAft>
              <a:buClr>
                <a:schemeClr val="accent1"/>
              </a:buClr>
              <a:buSzPct val="80769"/>
              <a:buFont typeface="Noto Sans Symbols"/>
              <a:buChar char="▶"/>
              <a:defRPr sz="5200" b="0" i="0" u="none" strike="noStrike" cap="none">
                <a:solidFill>
                  <a:srgbClr val="404040"/>
                </a:solidFill>
                <a:latin typeface="Trebuchet MS"/>
                <a:ea typeface="Trebuchet MS"/>
                <a:cs typeface="Trebuchet MS"/>
                <a:sym typeface="Trebuchet MS"/>
              </a:defRPr>
            </a:lvl3pPr>
            <a:lvl4pPr marL="6007100" marR="0" lvl="3" indent="-635000" algn="l" rtl="0">
              <a:spcBef>
                <a:spcPts val="3800"/>
              </a:spcBef>
              <a:spcAft>
                <a:spcPts val="0"/>
              </a:spcAft>
              <a:buClr>
                <a:schemeClr val="accent1"/>
              </a:buClr>
              <a:buSzPct val="80000"/>
              <a:buFont typeface="Noto Sans Symbols"/>
              <a:buChar char="▶"/>
              <a:defRPr sz="4500" b="0" i="0" u="none" strike="noStrike" cap="none">
                <a:solidFill>
                  <a:srgbClr val="404040"/>
                </a:solidFill>
                <a:latin typeface="Trebuchet MS"/>
                <a:ea typeface="Trebuchet MS"/>
                <a:cs typeface="Trebuchet MS"/>
                <a:sym typeface="Trebuchet MS"/>
              </a:defRPr>
            </a:lvl4pPr>
            <a:lvl5pPr marL="7721600" marR="0" lvl="4" indent="-635000" algn="l" rtl="0">
              <a:spcBef>
                <a:spcPts val="3800"/>
              </a:spcBef>
              <a:spcAft>
                <a:spcPts val="0"/>
              </a:spcAft>
              <a:buClr>
                <a:schemeClr val="accent1"/>
              </a:buClr>
              <a:buSzPct val="80000"/>
              <a:buFont typeface="Noto Sans Symbols"/>
              <a:buChar char="▶"/>
              <a:defRPr sz="4500" b="0" i="0" u="none" strike="noStrike" cap="none">
                <a:solidFill>
                  <a:srgbClr val="404040"/>
                </a:solidFill>
                <a:latin typeface="Trebuchet MS"/>
                <a:ea typeface="Trebuchet MS"/>
                <a:cs typeface="Trebuchet MS"/>
                <a:sym typeface="Trebuchet MS"/>
              </a:defRPr>
            </a:lvl5pPr>
            <a:lvl6pPr marL="9448800" marR="0" lvl="5"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6pPr>
            <a:lvl7pPr marL="11163300" marR="0" lvl="6"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7pPr>
            <a:lvl8pPr marL="12877800" marR="0" lvl="7"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8pPr>
            <a:lvl9pPr marL="14592300" marR="0" lvl="8"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9pPr>
          </a:lstStyle>
          <a:p>
            <a:endParaRPr dirty="0"/>
          </a:p>
        </p:txBody>
      </p:sp>
      <p:sp>
        <p:nvSpPr>
          <p:cNvPr id="62" name="Shape 62"/>
          <p:cNvSpPr txBox="1">
            <a:spLocks noGrp="1"/>
          </p:cNvSpPr>
          <p:nvPr>
            <p:ph type="body" idx="3"/>
          </p:nvPr>
        </p:nvSpPr>
        <p:spPr>
          <a:xfrm>
            <a:off x="770405" y="9628007"/>
            <a:ext cx="8585400" cy="541800"/>
          </a:xfrm>
          <a:prstGeom prst="rect">
            <a:avLst/>
          </a:prstGeom>
          <a:noFill/>
          <a:ln>
            <a:noFill/>
          </a:ln>
        </p:spPr>
        <p:txBody>
          <a:bodyPr lIns="71525" tIns="71525" rIns="71525" bIns="71525" anchor="t" anchorCtr="0"/>
          <a:lstStyle>
            <a:lvl1pPr marL="0" marR="0" lvl="0" indent="0" algn="l" rtl="0">
              <a:spcBef>
                <a:spcPts val="3800"/>
              </a:spcBef>
              <a:spcAft>
                <a:spcPts val="0"/>
              </a:spcAft>
              <a:buClr>
                <a:schemeClr val="accent1"/>
              </a:buClr>
              <a:buFont typeface="Noto Sans Symbols"/>
              <a:buNone/>
              <a:defRPr sz="2800" b="0" i="0" u="none" strike="noStrike" cap="none">
                <a:solidFill>
                  <a:srgbClr val="404040"/>
                </a:solidFill>
                <a:latin typeface="Arial"/>
                <a:ea typeface="Trebuchet MS"/>
                <a:cs typeface="Arial"/>
                <a:sym typeface="Trebuchet MS"/>
              </a:defRPr>
            </a:lvl1pPr>
            <a:lvl2pPr marL="1168400" marR="0" lvl="1" indent="-3683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2pPr>
            <a:lvl3pPr marL="1612900" marR="0" lvl="2" indent="-3556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3pPr>
            <a:lvl4pPr marL="2095500" marR="0" lvl="3" indent="-3937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4pPr>
            <a:lvl5pPr marL="2463800" marR="0" lvl="4" indent="-2667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5pPr>
            <a:lvl6pPr marL="9448800" marR="0" lvl="5"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6pPr>
            <a:lvl7pPr marL="11163300" marR="0" lvl="6"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7pPr>
            <a:lvl8pPr marL="12877800" marR="0" lvl="7"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8pPr>
            <a:lvl9pPr marL="14592300" marR="0" lvl="8"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9pPr>
          </a:lstStyle>
          <a:p>
            <a:endParaRPr/>
          </a:p>
        </p:txBody>
      </p:sp>
      <p:sp>
        <p:nvSpPr>
          <p:cNvPr id="63" name="Shape 63"/>
          <p:cNvSpPr txBox="1">
            <a:spLocks noGrp="1"/>
          </p:cNvSpPr>
          <p:nvPr>
            <p:ph type="body" idx="4"/>
          </p:nvPr>
        </p:nvSpPr>
        <p:spPr>
          <a:xfrm>
            <a:off x="787254" y="9096007"/>
            <a:ext cx="8578500" cy="482700"/>
          </a:xfrm>
          <a:prstGeom prst="rect">
            <a:avLst/>
          </a:prstGeom>
          <a:noFill/>
          <a:ln>
            <a:noFill/>
          </a:ln>
        </p:spPr>
        <p:txBody>
          <a:bodyPr lIns="71525" tIns="71525" rIns="71525" bIns="71525" anchor="ctr" anchorCtr="0"/>
          <a:lstStyle>
            <a:lvl1pPr marL="0" marR="0" lvl="0" indent="0" algn="ctr" rtl="0">
              <a:spcBef>
                <a:spcPts val="3800"/>
              </a:spcBef>
              <a:spcAft>
                <a:spcPts val="0"/>
              </a:spcAft>
              <a:buClr>
                <a:schemeClr val="accent1"/>
              </a:buClr>
              <a:buFont typeface="Noto Sans Symbols"/>
              <a:buNone/>
              <a:defRPr sz="2800" b="1" i="0" u="sng" strike="noStrike" cap="none">
                <a:solidFill>
                  <a:srgbClr val="62170C"/>
                </a:solidFill>
                <a:latin typeface="Arial"/>
                <a:ea typeface="Trebuchet MS"/>
                <a:cs typeface="Arial"/>
                <a:sym typeface="Trebuchet MS"/>
              </a:defRPr>
            </a:lvl1pPr>
            <a:lvl2pPr marL="2794000" marR="0" lvl="1" indent="-787400" algn="l" rtl="0">
              <a:spcBef>
                <a:spcPts val="3800"/>
              </a:spcBef>
              <a:spcAft>
                <a:spcPts val="0"/>
              </a:spcAft>
              <a:buClr>
                <a:schemeClr val="accent1"/>
              </a:buClr>
              <a:buSzPct val="81355"/>
              <a:buFont typeface="Noto Sans Symbols"/>
              <a:buChar char="▶"/>
              <a:defRPr sz="5900" b="0" i="0" u="none" strike="noStrike" cap="none">
                <a:solidFill>
                  <a:srgbClr val="404040"/>
                </a:solidFill>
                <a:latin typeface="Trebuchet MS"/>
                <a:ea typeface="Trebuchet MS"/>
                <a:cs typeface="Trebuchet MS"/>
                <a:sym typeface="Trebuchet MS"/>
              </a:defRPr>
            </a:lvl2pPr>
            <a:lvl3pPr marL="4292600" marR="0" lvl="2" indent="-596900" algn="l" rtl="0">
              <a:spcBef>
                <a:spcPts val="3800"/>
              </a:spcBef>
              <a:spcAft>
                <a:spcPts val="0"/>
              </a:spcAft>
              <a:buClr>
                <a:schemeClr val="accent1"/>
              </a:buClr>
              <a:buSzPct val="80769"/>
              <a:buFont typeface="Noto Sans Symbols"/>
              <a:buChar char="▶"/>
              <a:defRPr sz="5200" b="0" i="0" u="none" strike="noStrike" cap="none">
                <a:solidFill>
                  <a:srgbClr val="404040"/>
                </a:solidFill>
                <a:latin typeface="Trebuchet MS"/>
                <a:ea typeface="Trebuchet MS"/>
                <a:cs typeface="Trebuchet MS"/>
                <a:sym typeface="Trebuchet MS"/>
              </a:defRPr>
            </a:lvl3pPr>
            <a:lvl4pPr marL="6007100" marR="0" lvl="3" indent="-635000" algn="l" rtl="0">
              <a:spcBef>
                <a:spcPts val="3800"/>
              </a:spcBef>
              <a:spcAft>
                <a:spcPts val="0"/>
              </a:spcAft>
              <a:buClr>
                <a:schemeClr val="accent1"/>
              </a:buClr>
              <a:buSzPct val="80000"/>
              <a:buFont typeface="Noto Sans Symbols"/>
              <a:buChar char="▶"/>
              <a:defRPr sz="4500" b="0" i="0" u="none" strike="noStrike" cap="none">
                <a:solidFill>
                  <a:srgbClr val="404040"/>
                </a:solidFill>
                <a:latin typeface="Trebuchet MS"/>
                <a:ea typeface="Trebuchet MS"/>
                <a:cs typeface="Trebuchet MS"/>
                <a:sym typeface="Trebuchet MS"/>
              </a:defRPr>
            </a:lvl4pPr>
            <a:lvl5pPr marL="7721600" marR="0" lvl="4" indent="-635000" algn="l" rtl="0">
              <a:spcBef>
                <a:spcPts val="3800"/>
              </a:spcBef>
              <a:spcAft>
                <a:spcPts val="0"/>
              </a:spcAft>
              <a:buClr>
                <a:schemeClr val="accent1"/>
              </a:buClr>
              <a:buSzPct val="80000"/>
              <a:buFont typeface="Noto Sans Symbols"/>
              <a:buChar char="▶"/>
              <a:defRPr sz="4500" b="0" i="0" u="none" strike="noStrike" cap="none">
                <a:solidFill>
                  <a:srgbClr val="404040"/>
                </a:solidFill>
                <a:latin typeface="Trebuchet MS"/>
                <a:ea typeface="Trebuchet MS"/>
                <a:cs typeface="Trebuchet MS"/>
                <a:sym typeface="Trebuchet MS"/>
              </a:defRPr>
            </a:lvl5pPr>
            <a:lvl6pPr marL="9448800" marR="0" lvl="5"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6pPr>
            <a:lvl7pPr marL="11163300" marR="0" lvl="6"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7pPr>
            <a:lvl8pPr marL="12877800" marR="0" lvl="7"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8pPr>
            <a:lvl9pPr marL="14592300" marR="0" lvl="8"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9pPr>
          </a:lstStyle>
          <a:p>
            <a:endParaRPr/>
          </a:p>
        </p:txBody>
      </p:sp>
      <p:sp>
        <p:nvSpPr>
          <p:cNvPr id="64" name="Shape 64"/>
          <p:cNvSpPr txBox="1">
            <a:spLocks noGrp="1"/>
          </p:cNvSpPr>
          <p:nvPr>
            <p:ph type="body" idx="5"/>
          </p:nvPr>
        </p:nvSpPr>
        <p:spPr>
          <a:xfrm>
            <a:off x="9890128" y="3970743"/>
            <a:ext cx="17685300" cy="541800"/>
          </a:xfrm>
          <a:prstGeom prst="rect">
            <a:avLst/>
          </a:prstGeom>
          <a:noFill/>
          <a:ln>
            <a:noFill/>
          </a:ln>
        </p:spPr>
        <p:txBody>
          <a:bodyPr lIns="71525" tIns="71525" rIns="71525" bIns="71525" anchor="t" anchorCtr="0"/>
          <a:lstStyle>
            <a:lvl1pPr marL="0" marR="0" lvl="0" indent="0" algn="l" rtl="0">
              <a:spcBef>
                <a:spcPts val="3800"/>
              </a:spcBef>
              <a:spcAft>
                <a:spcPts val="0"/>
              </a:spcAft>
              <a:buClr>
                <a:schemeClr val="accent1"/>
              </a:buClr>
              <a:buFont typeface="Noto Sans Symbols"/>
              <a:buNone/>
              <a:defRPr sz="2800" b="0" i="0" u="none" strike="noStrike" cap="none">
                <a:solidFill>
                  <a:srgbClr val="404040"/>
                </a:solidFill>
                <a:latin typeface="Arial"/>
                <a:ea typeface="Trebuchet MS"/>
                <a:cs typeface="Arial"/>
                <a:sym typeface="Trebuchet MS"/>
              </a:defRPr>
            </a:lvl1pPr>
            <a:lvl2pPr marL="1168400" marR="0" lvl="1" indent="-3683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2pPr>
            <a:lvl3pPr marL="1612900" marR="0" lvl="2" indent="-3556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3pPr>
            <a:lvl4pPr marL="2095500" marR="0" lvl="3" indent="-3937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4pPr>
            <a:lvl5pPr marL="2463800" marR="0" lvl="4" indent="-2667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5pPr>
            <a:lvl6pPr marL="9448800" marR="0" lvl="5"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6pPr>
            <a:lvl7pPr marL="11163300" marR="0" lvl="6"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7pPr>
            <a:lvl8pPr marL="12877800" marR="0" lvl="7"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8pPr>
            <a:lvl9pPr marL="14592300" marR="0" lvl="8"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9pPr>
          </a:lstStyle>
          <a:p>
            <a:endParaRPr/>
          </a:p>
        </p:txBody>
      </p:sp>
      <p:sp>
        <p:nvSpPr>
          <p:cNvPr id="65" name="Shape 65"/>
          <p:cNvSpPr txBox="1">
            <a:spLocks noGrp="1"/>
          </p:cNvSpPr>
          <p:nvPr>
            <p:ph type="body" idx="6"/>
          </p:nvPr>
        </p:nvSpPr>
        <p:spPr>
          <a:xfrm>
            <a:off x="9890129" y="3423274"/>
            <a:ext cx="17685299" cy="482700"/>
          </a:xfrm>
          <a:prstGeom prst="rect">
            <a:avLst/>
          </a:prstGeom>
          <a:noFill/>
          <a:ln>
            <a:noFill/>
          </a:ln>
        </p:spPr>
        <p:txBody>
          <a:bodyPr lIns="71525" tIns="71525" rIns="71525" bIns="71525" anchor="ctr" anchorCtr="0"/>
          <a:lstStyle>
            <a:lvl1pPr marL="0" marR="0" lvl="0" indent="0" algn="ctr" rtl="0">
              <a:spcBef>
                <a:spcPts val="3800"/>
              </a:spcBef>
              <a:spcAft>
                <a:spcPts val="0"/>
              </a:spcAft>
              <a:buClr>
                <a:schemeClr val="accent1"/>
              </a:buClr>
              <a:buFont typeface="Noto Sans Symbols"/>
              <a:buNone/>
              <a:defRPr sz="2800" b="1" i="0" u="sng" strike="noStrike" cap="none">
                <a:solidFill>
                  <a:srgbClr val="62170C"/>
                </a:solidFill>
                <a:latin typeface="Arial"/>
                <a:ea typeface="Trebuchet MS"/>
                <a:cs typeface="Arial"/>
                <a:sym typeface="Trebuchet MS"/>
              </a:defRPr>
            </a:lvl1pPr>
            <a:lvl2pPr marL="2794000" marR="0" lvl="1" indent="-787400" algn="l" rtl="0">
              <a:spcBef>
                <a:spcPts val="3800"/>
              </a:spcBef>
              <a:spcAft>
                <a:spcPts val="0"/>
              </a:spcAft>
              <a:buClr>
                <a:schemeClr val="accent1"/>
              </a:buClr>
              <a:buSzPct val="81355"/>
              <a:buFont typeface="Noto Sans Symbols"/>
              <a:buChar char="▶"/>
              <a:defRPr sz="5900" b="0" i="0" u="none" strike="noStrike" cap="none">
                <a:solidFill>
                  <a:srgbClr val="404040"/>
                </a:solidFill>
                <a:latin typeface="Trebuchet MS"/>
                <a:ea typeface="Trebuchet MS"/>
                <a:cs typeface="Trebuchet MS"/>
                <a:sym typeface="Trebuchet MS"/>
              </a:defRPr>
            </a:lvl2pPr>
            <a:lvl3pPr marL="4292600" marR="0" lvl="2" indent="-596900" algn="l" rtl="0">
              <a:spcBef>
                <a:spcPts val="3800"/>
              </a:spcBef>
              <a:spcAft>
                <a:spcPts val="0"/>
              </a:spcAft>
              <a:buClr>
                <a:schemeClr val="accent1"/>
              </a:buClr>
              <a:buSzPct val="80769"/>
              <a:buFont typeface="Noto Sans Symbols"/>
              <a:buChar char="▶"/>
              <a:defRPr sz="5200" b="0" i="0" u="none" strike="noStrike" cap="none">
                <a:solidFill>
                  <a:srgbClr val="404040"/>
                </a:solidFill>
                <a:latin typeface="Trebuchet MS"/>
                <a:ea typeface="Trebuchet MS"/>
                <a:cs typeface="Trebuchet MS"/>
                <a:sym typeface="Trebuchet MS"/>
              </a:defRPr>
            </a:lvl3pPr>
            <a:lvl4pPr marL="6007100" marR="0" lvl="3" indent="-635000" algn="l" rtl="0">
              <a:spcBef>
                <a:spcPts val="3800"/>
              </a:spcBef>
              <a:spcAft>
                <a:spcPts val="0"/>
              </a:spcAft>
              <a:buClr>
                <a:schemeClr val="accent1"/>
              </a:buClr>
              <a:buSzPct val="80000"/>
              <a:buFont typeface="Noto Sans Symbols"/>
              <a:buChar char="▶"/>
              <a:defRPr sz="4500" b="0" i="0" u="none" strike="noStrike" cap="none">
                <a:solidFill>
                  <a:srgbClr val="404040"/>
                </a:solidFill>
                <a:latin typeface="Trebuchet MS"/>
                <a:ea typeface="Trebuchet MS"/>
                <a:cs typeface="Trebuchet MS"/>
                <a:sym typeface="Trebuchet MS"/>
              </a:defRPr>
            </a:lvl4pPr>
            <a:lvl5pPr marL="7721600" marR="0" lvl="4" indent="-635000" algn="l" rtl="0">
              <a:spcBef>
                <a:spcPts val="3800"/>
              </a:spcBef>
              <a:spcAft>
                <a:spcPts val="0"/>
              </a:spcAft>
              <a:buClr>
                <a:schemeClr val="accent1"/>
              </a:buClr>
              <a:buSzPct val="80000"/>
              <a:buFont typeface="Noto Sans Symbols"/>
              <a:buChar char="▶"/>
              <a:defRPr sz="4500" b="0" i="0" u="none" strike="noStrike" cap="none">
                <a:solidFill>
                  <a:srgbClr val="404040"/>
                </a:solidFill>
                <a:latin typeface="Trebuchet MS"/>
                <a:ea typeface="Trebuchet MS"/>
                <a:cs typeface="Trebuchet MS"/>
                <a:sym typeface="Trebuchet MS"/>
              </a:defRPr>
            </a:lvl5pPr>
            <a:lvl6pPr marL="9448800" marR="0" lvl="5"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6pPr>
            <a:lvl7pPr marL="11163300" marR="0" lvl="6"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7pPr>
            <a:lvl8pPr marL="12877800" marR="0" lvl="7"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8pPr>
            <a:lvl9pPr marL="14592300" marR="0" lvl="8"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9pPr>
          </a:lstStyle>
          <a:p>
            <a:endParaRPr/>
          </a:p>
        </p:txBody>
      </p:sp>
      <p:sp>
        <p:nvSpPr>
          <p:cNvPr id="66" name="Shape 66"/>
          <p:cNvSpPr txBox="1">
            <a:spLocks noGrp="1"/>
          </p:cNvSpPr>
          <p:nvPr>
            <p:ph type="body" idx="7"/>
          </p:nvPr>
        </p:nvSpPr>
        <p:spPr>
          <a:xfrm>
            <a:off x="9890129" y="14013783"/>
            <a:ext cx="17685299" cy="541800"/>
          </a:xfrm>
          <a:prstGeom prst="rect">
            <a:avLst/>
          </a:prstGeom>
          <a:noFill/>
          <a:ln>
            <a:noFill/>
          </a:ln>
        </p:spPr>
        <p:txBody>
          <a:bodyPr lIns="71525" tIns="71525" rIns="71525" bIns="71525" anchor="t" anchorCtr="0"/>
          <a:lstStyle>
            <a:lvl1pPr marL="0" marR="0" lvl="0" indent="0" algn="l" rtl="0">
              <a:spcBef>
                <a:spcPts val="3800"/>
              </a:spcBef>
              <a:spcAft>
                <a:spcPts val="0"/>
              </a:spcAft>
              <a:buClr>
                <a:schemeClr val="accent1"/>
              </a:buClr>
              <a:buFont typeface="Noto Sans Symbols"/>
              <a:buNone/>
              <a:defRPr sz="2800" b="0" i="0" u="none" strike="noStrike" cap="none">
                <a:solidFill>
                  <a:srgbClr val="404040"/>
                </a:solidFill>
                <a:latin typeface="Arial"/>
                <a:ea typeface="Trebuchet MS"/>
                <a:cs typeface="Arial"/>
                <a:sym typeface="Trebuchet MS"/>
              </a:defRPr>
            </a:lvl1pPr>
            <a:lvl2pPr marL="1168400" marR="0" lvl="1" indent="-3683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2pPr>
            <a:lvl3pPr marL="1612900" marR="0" lvl="2" indent="-3556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3pPr>
            <a:lvl4pPr marL="2095500" marR="0" lvl="3" indent="-3937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4pPr>
            <a:lvl5pPr marL="2463800" marR="0" lvl="4" indent="-2667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5pPr>
            <a:lvl6pPr marL="9448800" marR="0" lvl="5"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6pPr>
            <a:lvl7pPr marL="11163300" marR="0" lvl="6"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7pPr>
            <a:lvl8pPr marL="12877800" marR="0" lvl="7"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8pPr>
            <a:lvl9pPr marL="14592300" marR="0" lvl="8"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9pPr>
          </a:lstStyle>
          <a:p>
            <a:endParaRPr/>
          </a:p>
        </p:txBody>
      </p:sp>
      <p:sp>
        <p:nvSpPr>
          <p:cNvPr id="67" name="Shape 67"/>
          <p:cNvSpPr txBox="1">
            <a:spLocks noGrp="1"/>
          </p:cNvSpPr>
          <p:nvPr>
            <p:ph type="body" idx="8"/>
          </p:nvPr>
        </p:nvSpPr>
        <p:spPr>
          <a:xfrm>
            <a:off x="9890127" y="13487836"/>
            <a:ext cx="17685300" cy="482700"/>
          </a:xfrm>
          <a:prstGeom prst="rect">
            <a:avLst/>
          </a:prstGeom>
          <a:noFill/>
          <a:ln>
            <a:noFill/>
          </a:ln>
        </p:spPr>
        <p:txBody>
          <a:bodyPr lIns="71525" tIns="71525" rIns="71525" bIns="71525" anchor="ctr" anchorCtr="0"/>
          <a:lstStyle>
            <a:lvl1pPr marL="0" marR="0" lvl="0" indent="0" algn="ctr" rtl="0">
              <a:spcBef>
                <a:spcPts val="3800"/>
              </a:spcBef>
              <a:spcAft>
                <a:spcPts val="0"/>
              </a:spcAft>
              <a:buClr>
                <a:schemeClr val="accent1"/>
              </a:buClr>
              <a:buFont typeface="Noto Sans Symbols"/>
              <a:buNone/>
              <a:defRPr sz="2800" b="1" i="0" u="sng" strike="noStrike" cap="none">
                <a:solidFill>
                  <a:srgbClr val="62170C"/>
                </a:solidFill>
                <a:latin typeface="Arial"/>
                <a:ea typeface="Trebuchet MS"/>
                <a:cs typeface="Arial"/>
                <a:sym typeface="Trebuchet MS"/>
              </a:defRPr>
            </a:lvl1pPr>
            <a:lvl2pPr marL="2794000" marR="0" lvl="1" indent="-787400" algn="l" rtl="0">
              <a:spcBef>
                <a:spcPts val="3800"/>
              </a:spcBef>
              <a:spcAft>
                <a:spcPts val="0"/>
              </a:spcAft>
              <a:buClr>
                <a:schemeClr val="accent1"/>
              </a:buClr>
              <a:buSzPct val="81355"/>
              <a:buFont typeface="Noto Sans Symbols"/>
              <a:buChar char="▶"/>
              <a:defRPr sz="5900" b="0" i="0" u="none" strike="noStrike" cap="none">
                <a:solidFill>
                  <a:srgbClr val="404040"/>
                </a:solidFill>
                <a:latin typeface="Trebuchet MS"/>
                <a:ea typeface="Trebuchet MS"/>
                <a:cs typeface="Trebuchet MS"/>
                <a:sym typeface="Trebuchet MS"/>
              </a:defRPr>
            </a:lvl2pPr>
            <a:lvl3pPr marL="4292600" marR="0" lvl="2" indent="-596900" algn="l" rtl="0">
              <a:spcBef>
                <a:spcPts val="3800"/>
              </a:spcBef>
              <a:spcAft>
                <a:spcPts val="0"/>
              </a:spcAft>
              <a:buClr>
                <a:schemeClr val="accent1"/>
              </a:buClr>
              <a:buSzPct val="80769"/>
              <a:buFont typeface="Noto Sans Symbols"/>
              <a:buChar char="▶"/>
              <a:defRPr sz="5200" b="0" i="0" u="none" strike="noStrike" cap="none">
                <a:solidFill>
                  <a:srgbClr val="404040"/>
                </a:solidFill>
                <a:latin typeface="Trebuchet MS"/>
                <a:ea typeface="Trebuchet MS"/>
                <a:cs typeface="Trebuchet MS"/>
                <a:sym typeface="Trebuchet MS"/>
              </a:defRPr>
            </a:lvl3pPr>
            <a:lvl4pPr marL="6007100" marR="0" lvl="3" indent="-635000" algn="l" rtl="0">
              <a:spcBef>
                <a:spcPts val="3800"/>
              </a:spcBef>
              <a:spcAft>
                <a:spcPts val="0"/>
              </a:spcAft>
              <a:buClr>
                <a:schemeClr val="accent1"/>
              </a:buClr>
              <a:buSzPct val="80000"/>
              <a:buFont typeface="Noto Sans Symbols"/>
              <a:buChar char="▶"/>
              <a:defRPr sz="4500" b="0" i="0" u="none" strike="noStrike" cap="none">
                <a:solidFill>
                  <a:srgbClr val="404040"/>
                </a:solidFill>
                <a:latin typeface="Trebuchet MS"/>
                <a:ea typeface="Trebuchet MS"/>
                <a:cs typeface="Trebuchet MS"/>
                <a:sym typeface="Trebuchet MS"/>
              </a:defRPr>
            </a:lvl4pPr>
            <a:lvl5pPr marL="7721600" marR="0" lvl="4" indent="-635000" algn="l" rtl="0">
              <a:spcBef>
                <a:spcPts val="3800"/>
              </a:spcBef>
              <a:spcAft>
                <a:spcPts val="0"/>
              </a:spcAft>
              <a:buClr>
                <a:schemeClr val="accent1"/>
              </a:buClr>
              <a:buSzPct val="80000"/>
              <a:buFont typeface="Noto Sans Symbols"/>
              <a:buChar char="▶"/>
              <a:defRPr sz="4500" b="0" i="0" u="none" strike="noStrike" cap="none">
                <a:solidFill>
                  <a:srgbClr val="404040"/>
                </a:solidFill>
                <a:latin typeface="Trebuchet MS"/>
                <a:ea typeface="Trebuchet MS"/>
                <a:cs typeface="Trebuchet MS"/>
                <a:sym typeface="Trebuchet MS"/>
              </a:defRPr>
            </a:lvl5pPr>
            <a:lvl6pPr marL="9448800" marR="0" lvl="5"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6pPr>
            <a:lvl7pPr marL="11163300" marR="0" lvl="6"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7pPr>
            <a:lvl8pPr marL="12877800" marR="0" lvl="7"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8pPr>
            <a:lvl9pPr marL="14592300" marR="0" lvl="8"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9pPr>
          </a:lstStyle>
          <a:p>
            <a:endParaRPr/>
          </a:p>
        </p:txBody>
      </p:sp>
      <p:sp>
        <p:nvSpPr>
          <p:cNvPr id="68" name="Shape 68"/>
          <p:cNvSpPr txBox="1">
            <a:spLocks noGrp="1"/>
          </p:cNvSpPr>
          <p:nvPr>
            <p:ph type="body" idx="9"/>
          </p:nvPr>
        </p:nvSpPr>
        <p:spPr>
          <a:xfrm>
            <a:off x="28086252" y="3423274"/>
            <a:ext cx="8575500" cy="482700"/>
          </a:xfrm>
          <a:prstGeom prst="rect">
            <a:avLst/>
          </a:prstGeom>
          <a:noFill/>
          <a:ln>
            <a:noFill/>
          </a:ln>
        </p:spPr>
        <p:txBody>
          <a:bodyPr lIns="71525" tIns="71525" rIns="71525" bIns="71525" anchor="ctr" anchorCtr="0"/>
          <a:lstStyle>
            <a:lvl1pPr marL="0" marR="0" lvl="0" indent="0" algn="ctr" rtl="0">
              <a:spcBef>
                <a:spcPts val="3800"/>
              </a:spcBef>
              <a:spcAft>
                <a:spcPts val="0"/>
              </a:spcAft>
              <a:buClr>
                <a:schemeClr val="accent1"/>
              </a:buClr>
              <a:buFont typeface="Noto Sans Symbols"/>
              <a:buNone/>
              <a:defRPr sz="2800" b="1" i="0" u="sng" strike="noStrike" cap="none">
                <a:solidFill>
                  <a:srgbClr val="62170C"/>
                </a:solidFill>
                <a:latin typeface="Arial"/>
                <a:ea typeface="Trebuchet MS"/>
                <a:cs typeface="Arial"/>
                <a:sym typeface="Trebuchet MS"/>
              </a:defRPr>
            </a:lvl1pPr>
            <a:lvl2pPr marL="2794000" marR="0" lvl="1" indent="-787400" algn="l" rtl="0">
              <a:spcBef>
                <a:spcPts val="3800"/>
              </a:spcBef>
              <a:spcAft>
                <a:spcPts val="0"/>
              </a:spcAft>
              <a:buClr>
                <a:schemeClr val="accent1"/>
              </a:buClr>
              <a:buSzPct val="81355"/>
              <a:buFont typeface="Noto Sans Symbols"/>
              <a:buChar char="▶"/>
              <a:defRPr sz="5900" b="0" i="0" u="none" strike="noStrike" cap="none">
                <a:solidFill>
                  <a:srgbClr val="404040"/>
                </a:solidFill>
                <a:latin typeface="Trebuchet MS"/>
                <a:ea typeface="Trebuchet MS"/>
                <a:cs typeface="Trebuchet MS"/>
                <a:sym typeface="Trebuchet MS"/>
              </a:defRPr>
            </a:lvl2pPr>
            <a:lvl3pPr marL="4292600" marR="0" lvl="2" indent="-596900" algn="l" rtl="0">
              <a:spcBef>
                <a:spcPts val="3800"/>
              </a:spcBef>
              <a:spcAft>
                <a:spcPts val="0"/>
              </a:spcAft>
              <a:buClr>
                <a:schemeClr val="accent1"/>
              </a:buClr>
              <a:buSzPct val="80769"/>
              <a:buFont typeface="Noto Sans Symbols"/>
              <a:buChar char="▶"/>
              <a:defRPr sz="5200" b="0" i="0" u="none" strike="noStrike" cap="none">
                <a:solidFill>
                  <a:srgbClr val="404040"/>
                </a:solidFill>
                <a:latin typeface="Trebuchet MS"/>
                <a:ea typeface="Trebuchet MS"/>
                <a:cs typeface="Trebuchet MS"/>
                <a:sym typeface="Trebuchet MS"/>
              </a:defRPr>
            </a:lvl3pPr>
            <a:lvl4pPr marL="6007100" marR="0" lvl="3" indent="-635000" algn="l" rtl="0">
              <a:spcBef>
                <a:spcPts val="3800"/>
              </a:spcBef>
              <a:spcAft>
                <a:spcPts val="0"/>
              </a:spcAft>
              <a:buClr>
                <a:schemeClr val="accent1"/>
              </a:buClr>
              <a:buSzPct val="80000"/>
              <a:buFont typeface="Noto Sans Symbols"/>
              <a:buChar char="▶"/>
              <a:defRPr sz="4500" b="0" i="0" u="none" strike="noStrike" cap="none">
                <a:solidFill>
                  <a:srgbClr val="404040"/>
                </a:solidFill>
                <a:latin typeface="Trebuchet MS"/>
                <a:ea typeface="Trebuchet MS"/>
                <a:cs typeface="Trebuchet MS"/>
                <a:sym typeface="Trebuchet MS"/>
              </a:defRPr>
            </a:lvl4pPr>
            <a:lvl5pPr marL="7721600" marR="0" lvl="4" indent="-635000" algn="l" rtl="0">
              <a:spcBef>
                <a:spcPts val="3800"/>
              </a:spcBef>
              <a:spcAft>
                <a:spcPts val="0"/>
              </a:spcAft>
              <a:buClr>
                <a:schemeClr val="accent1"/>
              </a:buClr>
              <a:buSzPct val="80000"/>
              <a:buFont typeface="Noto Sans Symbols"/>
              <a:buChar char="▶"/>
              <a:defRPr sz="4500" b="0" i="0" u="none" strike="noStrike" cap="none">
                <a:solidFill>
                  <a:srgbClr val="404040"/>
                </a:solidFill>
                <a:latin typeface="Trebuchet MS"/>
                <a:ea typeface="Trebuchet MS"/>
                <a:cs typeface="Trebuchet MS"/>
                <a:sym typeface="Trebuchet MS"/>
              </a:defRPr>
            </a:lvl5pPr>
            <a:lvl6pPr marL="9448800" marR="0" lvl="5"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6pPr>
            <a:lvl7pPr marL="11163300" marR="0" lvl="6"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7pPr>
            <a:lvl8pPr marL="12877800" marR="0" lvl="7"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8pPr>
            <a:lvl9pPr marL="14592300" marR="0" lvl="8"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9pPr>
          </a:lstStyle>
          <a:p>
            <a:endParaRPr/>
          </a:p>
        </p:txBody>
      </p:sp>
      <p:sp>
        <p:nvSpPr>
          <p:cNvPr id="69" name="Shape 69"/>
          <p:cNvSpPr txBox="1">
            <a:spLocks noGrp="1"/>
          </p:cNvSpPr>
          <p:nvPr>
            <p:ph type="body" idx="13"/>
          </p:nvPr>
        </p:nvSpPr>
        <p:spPr>
          <a:xfrm>
            <a:off x="28086252" y="3975823"/>
            <a:ext cx="8575500" cy="541800"/>
          </a:xfrm>
          <a:prstGeom prst="rect">
            <a:avLst/>
          </a:prstGeom>
          <a:noFill/>
          <a:ln>
            <a:noFill/>
          </a:ln>
        </p:spPr>
        <p:txBody>
          <a:bodyPr lIns="71525" tIns="71525" rIns="71525" bIns="71525" anchor="t" anchorCtr="0"/>
          <a:lstStyle>
            <a:lvl1pPr marL="0" marR="0" lvl="0" indent="0" algn="l" rtl="0">
              <a:spcBef>
                <a:spcPts val="3800"/>
              </a:spcBef>
              <a:spcAft>
                <a:spcPts val="0"/>
              </a:spcAft>
              <a:buClr>
                <a:schemeClr val="accent1"/>
              </a:buClr>
              <a:buFont typeface="Noto Sans Symbols"/>
              <a:buNone/>
              <a:defRPr sz="2800" b="0" i="0" u="none" strike="noStrike" cap="none">
                <a:solidFill>
                  <a:srgbClr val="404040"/>
                </a:solidFill>
                <a:latin typeface="Arial"/>
                <a:ea typeface="Trebuchet MS"/>
                <a:cs typeface="Arial"/>
                <a:sym typeface="Trebuchet MS"/>
              </a:defRPr>
            </a:lvl1pPr>
            <a:lvl2pPr marL="1168400" marR="0" lvl="1" indent="-3683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2pPr>
            <a:lvl3pPr marL="1612900" marR="0" lvl="2" indent="-3556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3pPr>
            <a:lvl4pPr marL="2095500" marR="0" lvl="3" indent="-3937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4pPr>
            <a:lvl5pPr marL="2463800" marR="0" lvl="4" indent="-2667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5pPr>
            <a:lvl6pPr marL="9448800" marR="0" lvl="5"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6pPr>
            <a:lvl7pPr marL="11163300" marR="0" lvl="6"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7pPr>
            <a:lvl8pPr marL="12877800" marR="0" lvl="7"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8pPr>
            <a:lvl9pPr marL="14592300" marR="0" lvl="8"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9pPr>
          </a:lstStyle>
          <a:p>
            <a:endParaRPr/>
          </a:p>
        </p:txBody>
      </p:sp>
      <p:sp>
        <p:nvSpPr>
          <p:cNvPr id="70" name="Shape 70"/>
          <p:cNvSpPr txBox="1">
            <a:spLocks noGrp="1"/>
          </p:cNvSpPr>
          <p:nvPr>
            <p:ph type="body" idx="14"/>
          </p:nvPr>
        </p:nvSpPr>
        <p:spPr>
          <a:xfrm>
            <a:off x="28086252" y="9134551"/>
            <a:ext cx="8575500" cy="482700"/>
          </a:xfrm>
          <a:prstGeom prst="rect">
            <a:avLst/>
          </a:prstGeom>
          <a:noFill/>
          <a:ln>
            <a:noFill/>
          </a:ln>
        </p:spPr>
        <p:txBody>
          <a:bodyPr lIns="71525" tIns="71525" rIns="71525" bIns="71525" anchor="ctr" anchorCtr="0"/>
          <a:lstStyle>
            <a:lvl1pPr marL="0" marR="0" lvl="0" indent="0" algn="ctr" rtl="0">
              <a:spcBef>
                <a:spcPts val="3800"/>
              </a:spcBef>
              <a:spcAft>
                <a:spcPts val="0"/>
              </a:spcAft>
              <a:buClr>
                <a:schemeClr val="accent1"/>
              </a:buClr>
              <a:buFont typeface="Noto Sans Symbols"/>
              <a:buNone/>
              <a:defRPr sz="2800" b="1" i="0" u="sng" strike="noStrike" cap="none">
                <a:solidFill>
                  <a:srgbClr val="62170C"/>
                </a:solidFill>
                <a:latin typeface="Arial"/>
                <a:ea typeface="Trebuchet MS"/>
                <a:cs typeface="Arial"/>
                <a:sym typeface="Trebuchet MS"/>
              </a:defRPr>
            </a:lvl1pPr>
            <a:lvl2pPr marL="2794000" marR="0" lvl="1" indent="-787400" algn="l" rtl="0">
              <a:spcBef>
                <a:spcPts val="3800"/>
              </a:spcBef>
              <a:spcAft>
                <a:spcPts val="0"/>
              </a:spcAft>
              <a:buClr>
                <a:schemeClr val="accent1"/>
              </a:buClr>
              <a:buSzPct val="81355"/>
              <a:buFont typeface="Noto Sans Symbols"/>
              <a:buChar char="▶"/>
              <a:defRPr sz="5900" b="0" i="0" u="none" strike="noStrike" cap="none">
                <a:solidFill>
                  <a:srgbClr val="404040"/>
                </a:solidFill>
                <a:latin typeface="Trebuchet MS"/>
                <a:ea typeface="Trebuchet MS"/>
                <a:cs typeface="Trebuchet MS"/>
                <a:sym typeface="Trebuchet MS"/>
              </a:defRPr>
            </a:lvl2pPr>
            <a:lvl3pPr marL="4292600" marR="0" lvl="2" indent="-596900" algn="l" rtl="0">
              <a:spcBef>
                <a:spcPts val="3800"/>
              </a:spcBef>
              <a:spcAft>
                <a:spcPts val="0"/>
              </a:spcAft>
              <a:buClr>
                <a:schemeClr val="accent1"/>
              </a:buClr>
              <a:buSzPct val="80769"/>
              <a:buFont typeface="Noto Sans Symbols"/>
              <a:buChar char="▶"/>
              <a:defRPr sz="5200" b="0" i="0" u="none" strike="noStrike" cap="none">
                <a:solidFill>
                  <a:srgbClr val="404040"/>
                </a:solidFill>
                <a:latin typeface="Trebuchet MS"/>
                <a:ea typeface="Trebuchet MS"/>
                <a:cs typeface="Trebuchet MS"/>
                <a:sym typeface="Trebuchet MS"/>
              </a:defRPr>
            </a:lvl3pPr>
            <a:lvl4pPr marL="6007100" marR="0" lvl="3" indent="-635000" algn="l" rtl="0">
              <a:spcBef>
                <a:spcPts val="3800"/>
              </a:spcBef>
              <a:spcAft>
                <a:spcPts val="0"/>
              </a:spcAft>
              <a:buClr>
                <a:schemeClr val="accent1"/>
              </a:buClr>
              <a:buSzPct val="80000"/>
              <a:buFont typeface="Noto Sans Symbols"/>
              <a:buChar char="▶"/>
              <a:defRPr sz="4500" b="0" i="0" u="none" strike="noStrike" cap="none">
                <a:solidFill>
                  <a:srgbClr val="404040"/>
                </a:solidFill>
                <a:latin typeface="Trebuchet MS"/>
                <a:ea typeface="Trebuchet MS"/>
                <a:cs typeface="Trebuchet MS"/>
                <a:sym typeface="Trebuchet MS"/>
              </a:defRPr>
            </a:lvl4pPr>
            <a:lvl5pPr marL="7721600" marR="0" lvl="4" indent="-635000" algn="l" rtl="0">
              <a:spcBef>
                <a:spcPts val="3800"/>
              </a:spcBef>
              <a:spcAft>
                <a:spcPts val="0"/>
              </a:spcAft>
              <a:buClr>
                <a:schemeClr val="accent1"/>
              </a:buClr>
              <a:buSzPct val="80000"/>
              <a:buFont typeface="Noto Sans Symbols"/>
              <a:buChar char="▶"/>
              <a:defRPr sz="4500" b="0" i="0" u="none" strike="noStrike" cap="none">
                <a:solidFill>
                  <a:srgbClr val="404040"/>
                </a:solidFill>
                <a:latin typeface="Trebuchet MS"/>
                <a:ea typeface="Trebuchet MS"/>
                <a:cs typeface="Trebuchet MS"/>
                <a:sym typeface="Trebuchet MS"/>
              </a:defRPr>
            </a:lvl5pPr>
            <a:lvl6pPr marL="9448800" marR="0" lvl="5"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6pPr>
            <a:lvl7pPr marL="11163300" marR="0" lvl="6"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7pPr>
            <a:lvl8pPr marL="12877800" marR="0" lvl="7"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8pPr>
            <a:lvl9pPr marL="14592300" marR="0" lvl="8"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9pPr>
          </a:lstStyle>
          <a:p>
            <a:endParaRPr/>
          </a:p>
        </p:txBody>
      </p:sp>
      <p:sp>
        <p:nvSpPr>
          <p:cNvPr id="71" name="Shape 71"/>
          <p:cNvSpPr txBox="1">
            <a:spLocks noGrp="1"/>
          </p:cNvSpPr>
          <p:nvPr>
            <p:ph type="body" idx="15"/>
          </p:nvPr>
        </p:nvSpPr>
        <p:spPr>
          <a:xfrm>
            <a:off x="28086252" y="9607296"/>
            <a:ext cx="8579700" cy="541800"/>
          </a:xfrm>
          <a:prstGeom prst="rect">
            <a:avLst/>
          </a:prstGeom>
          <a:noFill/>
          <a:ln>
            <a:noFill/>
          </a:ln>
        </p:spPr>
        <p:txBody>
          <a:bodyPr lIns="71525" tIns="71525" rIns="71525" bIns="71525" anchor="t" anchorCtr="0"/>
          <a:lstStyle>
            <a:lvl1pPr marL="0" marR="0" lvl="0" indent="0" algn="l" rtl="0">
              <a:spcBef>
                <a:spcPts val="3800"/>
              </a:spcBef>
              <a:spcAft>
                <a:spcPts val="0"/>
              </a:spcAft>
              <a:buClr>
                <a:schemeClr val="accent1"/>
              </a:buClr>
              <a:buFont typeface="Noto Sans Symbols"/>
              <a:buNone/>
              <a:defRPr sz="2800" b="0" i="0" u="none" strike="noStrike" cap="none">
                <a:solidFill>
                  <a:srgbClr val="404040"/>
                </a:solidFill>
                <a:latin typeface="Arial"/>
                <a:ea typeface="Trebuchet MS"/>
                <a:cs typeface="Arial"/>
                <a:sym typeface="Trebuchet MS"/>
              </a:defRPr>
            </a:lvl1pPr>
            <a:lvl2pPr marL="1168400" marR="0" lvl="1" indent="-3683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2pPr>
            <a:lvl3pPr marL="1612900" marR="0" lvl="2" indent="-3556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3pPr>
            <a:lvl4pPr marL="2095500" marR="0" lvl="3" indent="-3937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4pPr>
            <a:lvl5pPr marL="2463800" marR="0" lvl="4" indent="-2667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5pPr>
            <a:lvl6pPr marL="9448800" marR="0" lvl="5"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6pPr>
            <a:lvl7pPr marL="11163300" marR="0" lvl="6"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7pPr>
            <a:lvl8pPr marL="12877800" marR="0" lvl="7"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8pPr>
            <a:lvl9pPr marL="14592300" marR="0" lvl="8"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9pPr>
          </a:lstStyle>
          <a:p>
            <a:endParaRPr/>
          </a:p>
        </p:txBody>
      </p:sp>
      <p:sp>
        <p:nvSpPr>
          <p:cNvPr id="72" name="Shape 72"/>
          <p:cNvSpPr txBox="1">
            <a:spLocks noGrp="1"/>
          </p:cNvSpPr>
          <p:nvPr>
            <p:ph type="body" idx="16"/>
          </p:nvPr>
        </p:nvSpPr>
        <p:spPr>
          <a:xfrm>
            <a:off x="28086252" y="16428720"/>
            <a:ext cx="8575500" cy="482700"/>
          </a:xfrm>
          <a:prstGeom prst="rect">
            <a:avLst/>
          </a:prstGeom>
          <a:noFill/>
          <a:ln>
            <a:noFill/>
          </a:ln>
        </p:spPr>
        <p:txBody>
          <a:bodyPr lIns="71525" tIns="71525" rIns="71525" bIns="71525" anchor="ctr" anchorCtr="0"/>
          <a:lstStyle>
            <a:lvl1pPr marL="0" marR="0" lvl="0" indent="0" algn="ctr" rtl="0">
              <a:spcBef>
                <a:spcPts val="3800"/>
              </a:spcBef>
              <a:spcAft>
                <a:spcPts val="0"/>
              </a:spcAft>
              <a:buClr>
                <a:schemeClr val="accent1"/>
              </a:buClr>
              <a:buFont typeface="Noto Sans Symbols"/>
              <a:buNone/>
              <a:defRPr sz="2800" b="1" i="0" u="sng" strike="noStrike" cap="none">
                <a:solidFill>
                  <a:srgbClr val="62170C"/>
                </a:solidFill>
                <a:latin typeface="Arial"/>
                <a:ea typeface="Trebuchet MS"/>
                <a:cs typeface="Arial"/>
                <a:sym typeface="Trebuchet MS"/>
              </a:defRPr>
            </a:lvl1pPr>
            <a:lvl2pPr marL="2794000" marR="0" lvl="1" indent="-787400" algn="l" rtl="0">
              <a:spcBef>
                <a:spcPts val="3800"/>
              </a:spcBef>
              <a:spcAft>
                <a:spcPts val="0"/>
              </a:spcAft>
              <a:buClr>
                <a:schemeClr val="accent1"/>
              </a:buClr>
              <a:buSzPct val="81355"/>
              <a:buFont typeface="Noto Sans Symbols"/>
              <a:buChar char="▶"/>
              <a:defRPr sz="5900" b="0" i="0" u="none" strike="noStrike" cap="none">
                <a:solidFill>
                  <a:srgbClr val="404040"/>
                </a:solidFill>
                <a:latin typeface="Trebuchet MS"/>
                <a:ea typeface="Trebuchet MS"/>
                <a:cs typeface="Trebuchet MS"/>
                <a:sym typeface="Trebuchet MS"/>
              </a:defRPr>
            </a:lvl2pPr>
            <a:lvl3pPr marL="4292600" marR="0" lvl="2" indent="-596900" algn="l" rtl="0">
              <a:spcBef>
                <a:spcPts val="3800"/>
              </a:spcBef>
              <a:spcAft>
                <a:spcPts val="0"/>
              </a:spcAft>
              <a:buClr>
                <a:schemeClr val="accent1"/>
              </a:buClr>
              <a:buSzPct val="80769"/>
              <a:buFont typeface="Noto Sans Symbols"/>
              <a:buChar char="▶"/>
              <a:defRPr sz="5200" b="0" i="0" u="none" strike="noStrike" cap="none">
                <a:solidFill>
                  <a:srgbClr val="404040"/>
                </a:solidFill>
                <a:latin typeface="Trebuchet MS"/>
                <a:ea typeface="Trebuchet MS"/>
                <a:cs typeface="Trebuchet MS"/>
                <a:sym typeface="Trebuchet MS"/>
              </a:defRPr>
            </a:lvl3pPr>
            <a:lvl4pPr marL="6007100" marR="0" lvl="3" indent="-635000" algn="l" rtl="0">
              <a:spcBef>
                <a:spcPts val="3800"/>
              </a:spcBef>
              <a:spcAft>
                <a:spcPts val="0"/>
              </a:spcAft>
              <a:buClr>
                <a:schemeClr val="accent1"/>
              </a:buClr>
              <a:buSzPct val="80000"/>
              <a:buFont typeface="Noto Sans Symbols"/>
              <a:buChar char="▶"/>
              <a:defRPr sz="4500" b="0" i="0" u="none" strike="noStrike" cap="none">
                <a:solidFill>
                  <a:srgbClr val="404040"/>
                </a:solidFill>
                <a:latin typeface="Trebuchet MS"/>
                <a:ea typeface="Trebuchet MS"/>
                <a:cs typeface="Trebuchet MS"/>
                <a:sym typeface="Trebuchet MS"/>
              </a:defRPr>
            </a:lvl4pPr>
            <a:lvl5pPr marL="7721600" marR="0" lvl="4" indent="-635000" algn="l" rtl="0">
              <a:spcBef>
                <a:spcPts val="3800"/>
              </a:spcBef>
              <a:spcAft>
                <a:spcPts val="0"/>
              </a:spcAft>
              <a:buClr>
                <a:schemeClr val="accent1"/>
              </a:buClr>
              <a:buSzPct val="80000"/>
              <a:buFont typeface="Noto Sans Symbols"/>
              <a:buChar char="▶"/>
              <a:defRPr sz="4500" b="0" i="0" u="none" strike="noStrike" cap="none">
                <a:solidFill>
                  <a:srgbClr val="404040"/>
                </a:solidFill>
                <a:latin typeface="Trebuchet MS"/>
                <a:ea typeface="Trebuchet MS"/>
                <a:cs typeface="Trebuchet MS"/>
                <a:sym typeface="Trebuchet MS"/>
              </a:defRPr>
            </a:lvl5pPr>
            <a:lvl6pPr marL="9448800" marR="0" lvl="5"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6pPr>
            <a:lvl7pPr marL="11163300" marR="0" lvl="6"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7pPr>
            <a:lvl8pPr marL="12877800" marR="0" lvl="7"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8pPr>
            <a:lvl9pPr marL="14592300" marR="0" lvl="8"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9pPr>
          </a:lstStyle>
          <a:p>
            <a:endParaRPr/>
          </a:p>
        </p:txBody>
      </p:sp>
      <p:sp>
        <p:nvSpPr>
          <p:cNvPr id="73" name="Shape 73"/>
          <p:cNvSpPr txBox="1">
            <a:spLocks noGrp="1"/>
          </p:cNvSpPr>
          <p:nvPr>
            <p:ph type="body" idx="17"/>
          </p:nvPr>
        </p:nvSpPr>
        <p:spPr>
          <a:xfrm>
            <a:off x="28086252" y="16919535"/>
            <a:ext cx="8579700" cy="541800"/>
          </a:xfrm>
          <a:prstGeom prst="rect">
            <a:avLst/>
          </a:prstGeom>
          <a:noFill/>
          <a:ln>
            <a:noFill/>
          </a:ln>
        </p:spPr>
        <p:txBody>
          <a:bodyPr lIns="71525" tIns="71525" rIns="71525" bIns="71525" anchor="t" anchorCtr="0"/>
          <a:lstStyle>
            <a:lvl1pPr marL="0" marR="0" lvl="0" indent="0" algn="l" rtl="0">
              <a:spcBef>
                <a:spcPts val="3800"/>
              </a:spcBef>
              <a:spcAft>
                <a:spcPts val="0"/>
              </a:spcAft>
              <a:buClr>
                <a:schemeClr val="accent1"/>
              </a:buClr>
              <a:buFont typeface="Noto Sans Symbols"/>
              <a:buNone/>
              <a:defRPr sz="2800" b="0" i="0" u="none" strike="noStrike" cap="none">
                <a:solidFill>
                  <a:srgbClr val="404040"/>
                </a:solidFill>
                <a:latin typeface="Arial"/>
                <a:ea typeface="Trebuchet MS"/>
                <a:cs typeface="Arial"/>
                <a:sym typeface="Trebuchet MS"/>
              </a:defRPr>
            </a:lvl1pPr>
            <a:lvl2pPr marL="1168400" marR="0" lvl="1" indent="-3683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2pPr>
            <a:lvl3pPr marL="1612900" marR="0" lvl="2" indent="-3556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3pPr>
            <a:lvl4pPr marL="2095500" marR="0" lvl="3" indent="-3937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4pPr>
            <a:lvl5pPr marL="2463800" marR="0" lvl="4" indent="-2667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5pPr>
            <a:lvl6pPr marL="9448800" marR="0" lvl="5"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6pPr>
            <a:lvl7pPr marL="11163300" marR="0" lvl="6"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7pPr>
            <a:lvl8pPr marL="12877800" marR="0" lvl="7"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8pPr>
            <a:lvl9pPr marL="14592300" marR="0" lvl="8"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9pPr>
          </a:lstStyle>
          <a:p>
            <a:endParaRPr/>
          </a:p>
        </p:txBody>
      </p:sp>
      <p:sp>
        <p:nvSpPr>
          <p:cNvPr id="74" name="Shape 74"/>
          <p:cNvSpPr txBox="1">
            <a:spLocks noGrp="1"/>
          </p:cNvSpPr>
          <p:nvPr>
            <p:ph type="body" idx="18"/>
          </p:nvPr>
        </p:nvSpPr>
        <p:spPr>
          <a:xfrm>
            <a:off x="5063716" y="2165725"/>
            <a:ext cx="27312600" cy="819300"/>
          </a:xfrm>
          <a:prstGeom prst="rect">
            <a:avLst/>
          </a:prstGeom>
          <a:noFill/>
          <a:ln>
            <a:noFill/>
          </a:ln>
        </p:spPr>
        <p:txBody>
          <a:bodyPr lIns="71525" tIns="71525" rIns="71525" bIns="71525" anchor="t" anchorCtr="0"/>
          <a:lstStyle>
            <a:lvl1pPr marL="0" marR="0" lvl="0" indent="0" algn="ctr" rtl="0">
              <a:spcBef>
                <a:spcPts val="3800"/>
              </a:spcBef>
              <a:spcAft>
                <a:spcPts val="0"/>
              </a:spcAft>
              <a:buClr>
                <a:schemeClr val="accent1"/>
              </a:buClr>
              <a:buFont typeface="Noto Sans Symbols"/>
              <a:buNone/>
              <a:defRPr sz="4700" b="0" i="0" u="none" strike="noStrike" cap="none">
                <a:solidFill>
                  <a:srgbClr val="2C3C43"/>
                </a:solidFill>
                <a:latin typeface="Trebuchet MS"/>
                <a:ea typeface="Trebuchet MS"/>
                <a:cs typeface="Trebuchet MS"/>
                <a:sym typeface="Trebuchet MS"/>
              </a:defRPr>
            </a:lvl1pPr>
            <a:lvl2pPr marL="2794000" marR="0" lvl="1" indent="-1079500" algn="l" rtl="0">
              <a:spcBef>
                <a:spcPts val="3800"/>
              </a:spcBef>
              <a:spcAft>
                <a:spcPts val="0"/>
              </a:spcAft>
              <a:buClr>
                <a:schemeClr val="accent1"/>
              </a:buClr>
              <a:buFont typeface="Noto Sans Symbols"/>
              <a:buNone/>
              <a:defRPr sz="5600" b="0" i="0" u="none" strike="noStrike" cap="none">
                <a:solidFill>
                  <a:srgbClr val="404040"/>
                </a:solidFill>
                <a:latin typeface="Trebuchet MS"/>
                <a:ea typeface="Trebuchet MS"/>
                <a:cs typeface="Trebuchet MS"/>
                <a:sym typeface="Trebuchet MS"/>
              </a:defRPr>
            </a:lvl2pPr>
            <a:lvl3pPr marL="4292600" marR="0" lvl="2" indent="-863600" algn="l" rtl="0">
              <a:spcBef>
                <a:spcPts val="3800"/>
              </a:spcBef>
              <a:spcAft>
                <a:spcPts val="0"/>
              </a:spcAft>
              <a:buClr>
                <a:schemeClr val="accent1"/>
              </a:buClr>
              <a:buFont typeface="Noto Sans Symbols"/>
              <a:buNone/>
              <a:defRPr sz="5600" b="0" i="0" u="none" strike="noStrike" cap="none">
                <a:solidFill>
                  <a:srgbClr val="404040"/>
                </a:solidFill>
                <a:latin typeface="Trebuchet MS"/>
                <a:ea typeface="Trebuchet MS"/>
                <a:cs typeface="Trebuchet MS"/>
                <a:sym typeface="Trebuchet MS"/>
              </a:defRPr>
            </a:lvl3pPr>
            <a:lvl4pPr marL="6007100" marR="0" lvl="3" indent="-863600" algn="l" rtl="0">
              <a:spcBef>
                <a:spcPts val="3800"/>
              </a:spcBef>
              <a:spcAft>
                <a:spcPts val="0"/>
              </a:spcAft>
              <a:buClr>
                <a:schemeClr val="accent1"/>
              </a:buClr>
              <a:buFont typeface="Noto Sans Symbols"/>
              <a:buNone/>
              <a:defRPr sz="5600" b="0" i="0" u="none" strike="noStrike" cap="none">
                <a:solidFill>
                  <a:srgbClr val="404040"/>
                </a:solidFill>
                <a:latin typeface="Trebuchet MS"/>
                <a:ea typeface="Trebuchet MS"/>
                <a:cs typeface="Trebuchet MS"/>
                <a:sym typeface="Trebuchet MS"/>
              </a:defRPr>
            </a:lvl4pPr>
            <a:lvl5pPr marL="7721600" marR="0" lvl="4" indent="-850900" algn="l" rtl="0">
              <a:spcBef>
                <a:spcPts val="3800"/>
              </a:spcBef>
              <a:spcAft>
                <a:spcPts val="0"/>
              </a:spcAft>
              <a:buClr>
                <a:schemeClr val="accent1"/>
              </a:buClr>
              <a:buFont typeface="Noto Sans Symbols"/>
              <a:buNone/>
              <a:defRPr sz="5600" b="0" i="0" u="none" strike="noStrike" cap="none">
                <a:solidFill>
                  <a:srgbClr val="404040"/>
                </a:solidFill>
                <a:latin typeface="Trebuchet MS"/>
                <a:ea typeface="Trebuchet MS"/>
                <a:cs typeface="Trebuchet MS"/>
                <a:sym typeface="Trebuchet MS"/>
              </a:defRPr>
            </a:lvl5pPr>
            <a:lvl6pPr marL="9448800" marR="0" lvl="5"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6pPr>
            <a:lvl7pPr marL="11163300" marR="0" lvl="6"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7pPr>
            <a:lvl8pPr marL="12877800" marR="0" lvl="7"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8pPr>
            <a:lvl9pPr marL="14592300" marR="0" lvl="8"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9pPr>
          </a:lstStyle>
          <a:p>
            <a:endParaRPr dirty="0"/>
          </a:p>
        </p:txBody>
      </p:sp>
      <p:sp>
        <p:nvSpPr>
          <p:cNvPr id="75" name="Shape 75"/>
          <p:cNvSpPr txBox="1">
            <a:spLocks noGrp="1"/>
          </p:cNvSpPr>
          <p:nvPr>
            <p:ph type="body" idx="19"/>
          </p:nvPr>
        </p:nvSpPr>
        <p:spPr>
          <a:xfrm>
            <a:off x="5063716" y="1346423"/>
            <a:ext cx="27312600" cy="819300"/>
          </a:xfrm>
          <a:prstGeom prst="rect">
            <a:avLst/>
          </a:prstGeom>
          <a:noFill/>
          <a:ln>
            <a:noFill/>
          </a:ln>
        </p:spPr>
        <p:txBody>
          <a:bodyPr lIns="71525" tIns="71525" rIns="71525" bIns="71525" anchor="t" anchorCtr="1"/>
          <a:lstStyle>
            <a:lvl1pPr marL="0" marR="0" lvl="0" indent="0" algn="ctr" rtl="0">
              <a:spcBef>
                <a:spcPts val="3800"/>
              </a:spcBef>
              <a:spcAft>
                <a:spcPts val="0"/>
              </a:spcAft>
              <a:buClr>
                <a:schemeClr val="accent1"/>
              </a:buClr>
              <a:buFont typeface="Noto Sans Symbols"/>
              <a:buNone/>
              <a:defRPr sz="6900" b="0" i="0" u="none" strike="noStrike" cap="none">
                <a:solidFill>
                  <a:srgbClr val="2C3C43"/>
                </a:solidFill>
                <a:latin typeface="Trebuchet MS"/>
                <a:ea typeface="Trebuchet MS"/>
                <a:cs typeface="Trebuchet MS"/>
                <a:sym typeface="Trebuchet MS"/>
              </a:defRPr>
            </a:lvl1pPr>
            <a:lvl2pPr marL="2794000" marR="0" lvl="1" indent="-1079500" algn="l" rtl="0">
              <a:spcBef>
                <a:spcPts val="3800"/>
              </a:spcBef>
              <a:spcAft>
                <a:spcPts val="0"/>
              </a:spcAft>
              <a:buClr>
                <a:schemeClr val="accent1"/>
              </a:buClr>
              <a:buFont typeface="Noto Sans Symbols"/>
              <a:buNone/>
              <a:defRPr sz="5600" b="0" i="0" u="none" strike="noStrike" cap="none">
                <a:solidFill>
                  <a:srgbClr val="404040"/>
                </a:solidFill>
                <a:latin typeface="Trebuchet MS"/>
                <a:ea typeface="Trebuchet MS"/>
                <a:cs typeface="Trebuchet MS"/>
                <a:sym typeface="Trebuchet MS"/>
              </a:defRPr>
            </a:lvl2pPr>
            <a:lvl3pPr marL="4292600" marR="0" lvl="2" indent="-863600" algn="l" rtl="0">
              <a:spcBef>
                <a:spcPts val="3800"/>
              </a:spcBef>
              <a:spcAft>
                <a:spcPts val="0"/>
              </a:spcAft>
              <a:buClr>
                <a:schemeClr val="accent1"/>
              </a:buClr>
              <a:buFont typeface="Noto Sans Symbols"/>
              <a:buNone/>
              <a:defRPr sz="5600" b="0" i="0" u="none" strike="noStrike" cap="none">
                <a:solidFill>
                  <a:srgbClr val="404040"/>
                </a:solidFill>
                <a:latin typeface="Trebuchet MS"/>
                <a:ea typeface="Trebuchet MS"/>
                <a:cs typeface="Trebuchet MS"/>
                <a:sym typeface="Trebuchet MS"/>
              </a:defRPr>
            </a:lvl3pPr>
            <a:lvl4pPr marL="6007100" marR="0" lvl="3" indent="-863600" algn="l" rtl="0">
              <a:spcBef>
                <a:spcPts val="3800"/>
              </a:spcBef>
              <a:spcAft>
                <a:spcPts val="0"/>
              </a:spcAft>
              <a:buClr>
                <a:schemeClr val="accent1"/>
              </a:buClr>
              <a:buFont typeface="Noto Sans Symbols"/>
              <a:buNone/>
              <a:defRPr sz="5600" b="0" i="0" u="none" strike="noStrike" cap="none">
                <a:solidFill>
                  <a:srgbClr val="404040"/>
                </a:solidFill>
                <a:latin typeface="Trebuchet MS"/>
                <a:ea typeface="Trebuchet MS"/>
                <a:cs typeface="Trebuchet MS"/>
                <a:sym typeface="Trebuchet MS"/>
              </a:defRPr>
            </a:lvl4pPr>
            <a:lvl5pPr marL="7721600" marR="0" lvl="4" indent="-850900" algn="l" rtl="0">
              <a:spcBef>
                <a:spcPts val="3800"/>
              </a:spcBef>
              <a:spcAft>
                <a:spcPts val="0"/>
              </a:spcAft>
              <a:buClr>
                <a:schemeClr val="accent1"/>
              </a:buClr>
              <a:buFont typeface="Noto Sans Symbols"/>
              <a:buNone/>
              <a:defRPr sz="5600" b="0" i="0" u="none" strike="noStrike" cap="none">
                <a:solidFill>
                  <a:srgbClr val="404040"/>
                </a:solidFill>
                <a:latin typeface="Trebuchet MS"/>
                <a:ea typeface="Trebuchet MS"/>
                <a:cs typeface="Trebuchet MS"/>
                <a:sym typeface="Trebuchet MS"/>
              </a:defRPr>
            </a:lvl5pPr>
            <a:lvl6pPr marL="9448800" marR="0" lvl="5"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6pPr>
            <a:lvl7pPr marL="11163300" marR="0" lvl="6"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7pPr>
            <a:lvl8pPr marL="12877800" marR="0" lvl="7"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8pPr>
            <a:lvl9pPr marL="14592300" marR="0" lvl="8"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9pPr>
          </a:lstStyle>
          <a:p>
            <a:endParaRPr/>
          </a:p>
        </p:txBody>
      </p:sp>
      <p:sp>
        <p:nvSpPr>
          <p:cNvPr id="76" name="Shape 76"/>
          <p:cNvSpPr txBox="1">
            <a:spLocks noGrp="1"/>
          </p:cNvSpPr>
          <p:nvPr>
            <p:ph type="body" idx="20"/>
          </p:nvPr>
        </p:nvSpPr>
        <p:spPr>
          <a:xfrm>
            <a:off x="5063716" y="298120"/>
            <a:ext cx="27312600" cy="1048200"/>
          </a:xfrm>
          <a:prstGeom prst="rect">
            <a:avLst/>
          </a:prstGeom>
          <a:noFill/>
          <a:ln>
            <a:noFill/>
          </a:ln>
        </p:spPr>
        <p:txBody>
          <a:bodyPr lIns="71525" tIns="71525" rIns="71525" bIns="71525" anchor="t" anchorCtr="1"/>
          <a:lstStyle>
            <a:lvl1pPr marL="0" marR="0" lvl="0" indent="0" algn="ctr" rtl="0">
              <a:spcBef>
                <a:spcPts val="3800"/>
              </a:spcBef>
              <a:spcAft>
                <a:spcPts val="0"/>
              </a:spcAft>
              <a:buClr>
                <a:schemeClr val="accent1"/>
              </a:buClr>
              <a:buFont typeface="Noto Sans Symbols"/>
              <a:buNone/>
              <a:defRPr sz="9000" b="0" i="0" u="none" strike="noStrike" cap="none">
                <a:solidFill>
                  <a:srgbClr val="2C3C43"/>
                </a:solidFill>
                <a:latin typeface="Trebuchet MS"/>
                <a:ea typeface="Trebuchet MS"/>
                <a:cs typeface="Trebuchet MS"/>
                <a:sym typeface="Trebuchet MS"/>
              </a:defRPr>
            </a:lvl1pPr>
            <a:lvl2pPr marL="2794000" marR="0" lvl="1" indent="-1079500" algn="l" rtl="0">
              <a:spcBef>
                <a:spcPts val="3800"/>
              </a:spcBef>
              <a:spcAft>
                <a:spcPts val="0"/>
              </a:spcAft>
              <a:buClr>
                <a:schemeClr val="accent1"/>
              </a:buClr>
              <a:buFont typeface="Noto Sans Symbols"/>
              <a:buNone/>
              <a:defRPr sz="5600" b="0" i="0" u="none" strike="noStrike" cap="none">
                <a:solidFill>
                  <a:srgbClr val="404040"/>
                </a:solidFill>
                <a:latin typeface="Trebuchet MS"/>
                <a:ea typeface="Trebuchet MS"/>
                <a:cs typeface="Trebuchet MS"/>
                <a:sym typeface="Trebuchet MS"/>
              </a:defRPr>
            </a:lvl2pPr>
            <a:lvl3pPr marL="4292600" marR="0" lvl="2" indent="-863600" algn="l" rtl="0">
              <a:spcBef>
                <a:spcPts val="3800"/>
              </a:spcBef>
              <a:spcAft>
                <a:spcPts val="0"/>
              </a:spcAft>
              <a:buClr>
                <a:schemeClr val="accent1"/>
              </a:buClr>
              <a:buFont typeface="Noto Sans Symbols"/>
              <a:buNone/>
              <a:defRPr sz="5600" b="0" i="0" u="none" strike="noStrike" cap="none">
                <a:solidFill>
                  <a:srgbClr val="404040"/>
                </a:solidFill>
                <a:latin typeface="Trebuchet MS"/>
                <a:ea typeface="Trebuchet MS"/>
                <a:cs typeface="Trebuchet MS"/>
                <a:sym typeface="Trebuchet MS"/>
              </a:defRPr>
            </a:lvl3pPr>
            <a:lvl4pPr marL="6007100" marR="0" lvl="3" indent="-863600" algn="l" rtl="0">
              <a:spcBef>
                <a:spcPts val="3800"/>
              </a:spcBef>
              <a:spcAft>
                <a:spcPts val="0"/>
              </a:spcAft>
              <a:buClr>
                <a:schemeClr val="accent1"/>
              </a:buClr>
              <a:buFont typeface="Noto Sans Symbols"/>
              <a:buNone/>
              <a:defRPr sz="5600" b="0" i="0" u="none" strike="noStrike" cap="none">
                <a:solidFill>
                  <a:srgbClr val="404040"/>
                </a:solidFill>
                <a:latin typeface="Trebuchet MS"/>
                <a:ea typeface="Trebuchet MS"/>
                <a:cs typeface="Trebuchet MS"/>
                <a:sym typeface="Trebuchet MS"/>
              </a:defRPr>
            </a:lvl4pPr>
            <a:lvl5pPr marL="7721600" marR="0" lvl="4" indent="-850900" algn="l" rtl="0">
              <a:spcBef>
                <a:spcPts val="3800"/>
              </a:spcBef>
              <a:spcAft>
                <a:spcPts val="0"/>
              </a:spcAft>
              <a:buClr>
                <a:schemeClr val="accent1"/>
              </a:buClr>
              <a:buFont typeface="Noto Sans Symbols"/>
              <a:buNone/>
              <a:defRPr sz="5600" b="0" i="0" u="none" strike="noStrike" cap="none">
                <a:solidFill>
                  <a:srgbClr val="404040"/>
                </a:solidFill>
                <a:latin typeface="Trebuchet MS"/>
                <a:ea typeface="Trebuchet MS"/>
                <a:cs typeface="Trebuchet MS"/>
                <a:sym typeface="Trebuchet MS"/>
              </a:defRPr>
            </a:lvl5pPr>
            <a:lvl6pPr marL="9448800" marR="0" lvl="5"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6pPr>
            <a:lvl7pPr marL="11163300" marR="0" lvl="6"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7pPr>
            <a:lvl8pPr marL="12877800" marR="0" lvl="7"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8pPr>
            <a:lvl9pPr marL="14592300" marR="0" lvl="8"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9pPr>
          </a:lstStyle>
          <a:p>
            <a:endParaRPr/>
          </a:p>
        </p:txBody>
      </p:sp>
    </p:spTree>
    <p:extLst>
      <p:ext uri="{BB962C8B-B14F-4D97-AF65-F5344CB8AC3E}">
        <p14:creationId xmlns:p14="http://schemas.microsoft.com/office/powerpoint/2010/main" val="393810823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1304" y="14747399"/>
            <a:ext cx="26415722" cy="1741014"/>
          </a:xfrm>
        </p:spPr>
        <p:txBody>
          <a:bodyPr anchor="b">
            <a:normAutofit/>
          </a:bodyPr>
          <a:lstStyle>
            <a:lvl1pPr algn="l">
              <a:defRPr sz="7373"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081303" y="1872686"/>
            <a:ext cx="26415725" cy="11814010"/>
          </a:xfrm>
        </p:spPr>
        <p:txBody>
          <a:bodyPr anchor="t">
            <a:normAutofit/>
          </a:bodyPr>
          <a:lstStyle>
            <a:lvl1pPr marL="0" indent="0" algn="ctr">
              <a:buNone/>
              <a:defRPr sz="4915"/>
            </a:lvl1pPr>
            <a:lvl2pPr marL="1404518" indent="0">
              <a:buNone/>
              <a:defRPr sz="4915"/>
            </a:lvl2pPr>
            <a:lvl3pPr marL="2809037" indent="0">
              <a:buNone/>
              <a:defRPr sz="4915"/>
            </a:lvl3pPr>
            <a:lvl4pPr marL="4213555" indent="0">
              <a:buNone/>
              <a:defRPr sz="4915"/>
            </a:lvl4pPr>
            <a:lvl5pPr marL="5618074" indent="0">
              <a:buNone/>
              <a:defRPr sz="4915"/>
            </a:lvl5pPr>
            <a:lvl6pPr marL="7022592" indent="0">
              <a:buNone/>
              <a:defRPr sz="4915"/>
            </a:lvl6pPr>
            <a:lvl7pPr marL="8427110" indent="0">
              <a:buNone/>
              <a:defRPr sz="4915"/>
            </a:lvl7pPr>
            <a:lvl8pPr marL="9831629" indent="0">
              <a:buNone/>
              <a:defRPr sz="4915"/>
            </a:lvl8pPr>
            <a:lvl9pPr marL="11236147" indent="0">
              <a:buNone/>
              <a:defRPr sz="4915"/>
            </a:lvl9pPr>
          </a:lstStyle>
          <a:p>
            <a:r>
              <a:rPr lang="en-US"/>
              <a:t>Click icon to add picture</a:t>
            </a:r>
            <a:endParaRPr lang="en-US" dirty="0"/>
          </a:p>
        </p:txBody>
      </p:sp>
      <p:sp>
        <p:nvSpPr>
          <p:cNvPr id="4" name="Text Placeholder 3"/>
          <p:cNvSpPr>
            <a:spLocks noGrp="1"/>
          </p:cNvSpPr>
          <p:nvPr>
            <p:ph type="body" sz="half" idx="2"/>
          </p:nvPr>
        </p:nvSpPr>
        <p:spPr>
          <a:xfrm>
            <a:off x="2081304" y="16488413"/>
            <a:ext cx="26415722" cy="2070596"/>
          </a:xfrm>
        </p:spPr>
        <p:txBody>
          <a:bodyPr>
            <a:normAutofit/>
          </a:bodyPr>
          <a:lstStyle>
            <a:lvl1pPr marL="0" indent="0">
              <a:buNone/>
              <a:defRPr sz="3686"/>
            </a:lvl1pPr>
            <a:lvl2pPr marL="1404518" indent="0">
              <a:buNone/>
              <a:defRPr sz="3686"/>
            </a:lvl2pPr>
            <a:lvl3pPr marL="2809037" indent="0">
              <a:buNone/>
              <a:defRPr sz="3072"/>
            </a:lvl3pPr>
            <a:lvl4pPr marL="4213555" indent="0">
              <a:buNone/>
              <a:defRPr sz="2765"/>
            </a:lvl4pPr>
            <a:lvl5pPr marL="5618074" indent="0">
              <a:buNone/>
              <a:defRPr sz="2765"/>
            </a:lvl5pPr>
            <a:lvl6pPr marL="7022592" indent="0">
              <a:buNone/>
              <a:defRPr sz="2765"/>
            </a:lvl6pPr>
            <a:lvl7pPr marL="8427110" indent="0">
              <a:buNone/>
              <a:defRPr sz="2765"/>
            </a:lvl7pPr>
            <a:lvl8pPr marL="9831629" indent="0">
              <a:buNone/>
              <a:defRPr sz="2765"/>
            </a:lvl8pPr>
            <a:lvl9pPr marL="11236147" indent="0">
              <a:buNone/>
              <a:defRPr sz="2765"/>
            </a:lvl9pPr>
          </a:lstStyle>
          <a:p>
            <a:pPr lvl="0"/>
            <a:r>
              <a:rPr lang="en-US"/>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39655602"/>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081306" y="1872686"/>
            <a:ext cx="26415725" cy="10455828"/>
          </a:xfrm>
        </p:spPr>
        <p:txBody>
          <a:bodyPr anchor="ctr">
            <a:normAutofit/>
          </a:bodyPr>
          <a:lstStyle>
            <a:lvl1pPr algn="l">
              <a:defRPr sz="13517" b="0" cap="none"/>
            </a:lvl1pPr>
          </a:lstStyle>
          <a:p>
            <a:r>
              <a:rPr lang="en-US"/>
              <a:t>Click to edit Master title style</a:t>
            </a:r>
            <a:endParaRPr lang="en-US" dirty="0"/>
          </a:p>
        </p:txBody>
      </p:sp>
      <p:sp>
        <p:nvSpPr>
          <p:cNvPr id="3" name="Text Placeholder 2"/>
          <p:cNvSpPr>
            <a:spLocks noGrp="1"/>
          </p:cNvSpPr>
          <p:nvPr>
            <p:ph type="body" idx="1"/>
          </p:nvPr>
        </p:nvSpPr>
        <p:spPr>
          <a:xfrm>
            <a:off x="2081306" y="13733028"/>
            <a:ext cx="26415725" cy="4825981"/>
          </a:xfrm>
        </p:spPr>
        <p:txBody>
          <a:bodyPr anchor="ctr">
            <a:normAutofit/>
          </a:bodyPr>
          <a:lstStyle>
            <a:lvl1pPr marL="0" indent="0" algn="l">
              <a:buNone/>
              <a:defRPr sz="5530">
                <a:solidFill>
                  <a:schemeClr val="tx1">
                    <a:lumMod val="75000"/>
                    <a:lumOff val="25000"/>
                  </a:schemeClr>
                </a:solidFill>
              </a:defRPr>
            </a:lvl1pPr>
            <a:lvl2pPr marL="1404518" indent="0">
              <a:buNone/>
              <a:defRPr sz="5530">
                <a:solidFill>
                  <a:schemeClr val="tx1">
                    <a:tint val="75000"/>
                  </a:schemeClr>
                </a:solidFill>
              </a:defRPr>
            </a:lvl2pPr>
            <a:lvl3pPr marL="2809037" indent="0">
              <a:buNone/>
              <a:defRPr sz="4915">
                <a:solidFill>
                  <a:schemeClr val="tx1">
                    <a:tint val="75000"/>
                  </a:schemeClr>
                </a:solidFill>
              </a:defRPr>
            </a:lvl3pPr>
            <a:lvl4pPr marL="4213555" indent="0">
              <a:buNone/>
              <a:defRPr sz="4301">
                <a:solidFill>
                  <a:schemeClr val="tx1">
                    <a:tint val="75000"/>
                  </a:schemeClr>
                </a:solidFill>
              </a:defRPr>
            </a:lvl4pPr>
            <a:lvl5pPr marL="5618074" indent="0">
              <a:buNone/>
              <a:defRPr sz="4301">
                <a:solidFill>
                  <a:schemeClr val="tx1">
                    <a:tint val="75000"/>
                  </a:schemeClr>
                </a:solidFill>
              </a:defRPr>
            </a:lvl5pPr>
            <a:lvl6pPr marL="7022592" indent="0">
              <a:buNone/>
              <a:defRPr sz="4301">
                <a:solidFill>
                  <a:schemeClr val="tx1">
                    <a:tint val="75000"/>
                  </a:schemeClr>
                </a:solidFill>
              </a:defRPr>
            </a:lvl6pPr>
            <a:lvl7pPr marL="8427110" indent="0">
              <a:buNone/>
              <a:defRPr sz="4301">
                <a:solidFill>
                  <a:schemeClr val="tx1">
                    <a:tint val="75000"/>
                  </a:schemeClr>
                </a:solidFill>
              </a:defRPr>
            </a:lvl7pPr>
            <a:lvl8pPr marL="9831629" indent="0">
              <a:buNone/>
              <a:defRPr sz="4301">
                <a:solidFill>
                  <a:schemeClr val="tx1">
                    <a:tint val="75000"/>
                  </a:schemeClr>
                </a:solidFill>
              </a:defRPr>
            </a:lvl8pPr>
            <a:lvl9pPr marL="11236147" indent="0">
              <a:buNone/>
              <a:defRPr sz="4301">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59874026"/>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61790" y="1872686"/>
            <a:ext cx="24871546" cy="9285399"/>
          </a:xfrm>
        </p:spPr>
        <p:txBody>
          <a:bodyPr anchor="ctr">
            <a:normAutofit/>
          </a:bodyPr>
          <a:lstStyle>
            <a:lvl1pPr algn="l">
              <a:defRPr sz="13517"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4197853" y="11158085"/>
            <a:ext cx="22199420" cy="1170429"/>
          </a:xfrm>
        </p:spPr>
        <p:txBody>
          <a:bodyPr anchor="ctr">
            <a:noAutofit/>
          </a:bodyPr>
          <a:lstStyle>
            <a:lvl1pPr marL="0" indent="0">
              <a:buFontTx/>
              <a:buNone/>
              <a:defRPr sz="4915">
                <a:solidFill>
                  <a:schemeClr val="tx1">
                    <a:lumMod val="50000"/>
                    <a:lumOff val="50000"/>
                  </a:schemeClr>
                </a:solidFill>
              </a:defRPr>
            </a:lvl1pPr>
            <a:lvl2pPr marL="1404518" indent="0">
              <a:buFontTx/>
              <a:buNone/>
              <a:defRPr/>
            </a:lvl2pPr>
            <a:lvl3pPr marL="2809037" indent="0">
              <a:buFontTx/>
              <a:buNone/>
              <a:defRPr/>
            </a:lvl3pPr>
            <a:lvl4pPr marL="4213555" indent="0">
              <a:buFontTx/>
              <a:buNone/>
              <a:defRPr/>
            </a:lvl4pPr>
            <a:lvl5pPr marL="5618074" indent="0">
              <a:buFontTx/>
              <a:buNone/>
              <a:defRPr/>
            </a:lvl5pPr>
          </a:lstStyle>
          <a:p>
            <a:pPr lvl="0"/>
            <a:r>
              <a:rPr lang="en-US"/>
              <a:t>Edit Master text styles</a:t>
            </a:r>
          </a:p>
        </p:txBody>
      </p:sp>
      <p:sp>
        <p:nvSpPr>
          <p:cNvPr id="3" name="Text Placeholder 2"/>
          <p:cNvSpPr>
            <a:spLocks noGrp="1"/>
          </p:cNvSpPr>
          <p:nvPr>
            <p:ph type="body" idx="1"/>
          </p:nvPr>
        </p:nvSpPr>
        <p:spPr>
          <a:xfrm>
            <a:off x="2081306" y="13733028"/>
            <a:ext cx="26415725" cy="4825981"/>
          </a:xfrm>
        </p:spPr>
        <p:txBody>
          <a:bodyPr anchor="ctr">
            <a:normAutofit/>
          </a:bodyPr>
          <a:lstStyle>
            <a:lvl1pPr marL="0" indent="0" algn="l">
              <a:buNone/>
              <a:defRPr sz="5530">
                <a:solidFill>
                  <a:schemeClr val="tx1">
                    <a:lumMod val="75000"/>
                    <a:lumOff val="25000"/>
                  </a:schemeClr>
                </a:solidFill>
              </a:defRPr>
            </a:lvl1pPr>
            <a:lvl2pPr marL="1404518" indent="0">
              <a:buNone/>
              <a:defRPr sz="5530">
                <a:solidFill>
                  <a:schemeClr val="tx1">
                    <a:tint val="75000"/>
                  </a:schemeClr>
                </a:solidFill>
              </a:defRPr>
            </a:lvl2pPr>
            <a:lvl3pPr marL="2809037" indent="0">
              <a:buNone/>
              <a:defRPr sz="4915">
                <a:solidFill>
                  <a:schemeClr val="tx1">
                    <a:tint val="75000"/>
                  </a:schemeClr>
                </a:solidFill>
              </a:defRPr>
            </a:lvl3pPr>
            <a:lvl4pPr marL="4213555" indent="0">
              <a:buNone/>
              <a:defRPr sz="4301">
                <a:solidFill>
                  <a:schemeClr val="tx1">
                    <a:tint val="75000"/>
                  </a:schemeClr>
                </a:solidFill>
              </a:defRPr>
            </a:lvl4pPr>
            <a:lvl5pPr marL="5618074" indent="0">
              <a:buNone/>
              <a:defRPr sz="4301">
                <a:solidFill>
                  <a:schemeClr val="tx1">
                    <a:tint val="75000"/>
                  </a:schemeClr>
                </a:solidFill>
              </a:defRPr>
            </a:lvl5pPr>
            <a:lvl6pPr marL="7022592" indent="0">
              <a:buNone/>
              <a:defRPr sz="4301">
                <a:solidFill>
                  <a:schemeClr val="tx1">
                    <a:tint val="75000"/>
                  </a:schemeClr>
                </a:solidFill>
              </a:defRPr>
            </a:lvl6pPr>
            <a:lvl7pPr marL="8427110" indent="0">
              <a:buNone/>
              <a:defRPr sz="4301">
                <a:solidFill>
                  <a:schemeClr val="tx1">
                    <a:tint val="75000"/>
                  </a:schemeClr>
                </a:solidFill>
              </a:defRPr>
            </a:lvl7pPr>
            <a:lvl8pPr marL="9831629" indent="0">
              <a:buNone/>
              <a:defRPr sz="4301">
                <a:solidFill>
                  <a:schemeClr val="tx1">
                    <a:tint val="75000"/>
                  </a:schemeClr>
                </a:solidFill>
              </a:defRPr>
            </a:lvl8pPr>
            <a:lvl9pPr marL="11236147" indent="0">
              <a:buNone/>
              <a:defRPr sz="4301">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1665051" y="2428034"/>
            <a:ext cx="1873171" cy="1796427"/>
          </a:xfrm>
          <a:prstGeom prst="rect">
            <a:avLst/>
          </a:prstGeom>
        </p:spPr>
        <p:txBody>
          <a:bodyPr vert="horz" lIns="280903" tIns="140451" rIns="280903" bIns="140451" rtlCol="0" anchor="ctr">
            <a:noAutofit/>
          </a:bodyPr>
          <a:lstStyle/>
          <a:p>
            <a:pPr lvl="0"/>
            <a:r>
              <a:rPr lang="en-US" sz="24576"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27326324" y="8867473"/>
            <a:ext cx="1873171" cy="1796427"/>
          </a:xfrm>
          <a:prstGeom prst="rect">
            <a:avLst/>
          </a:prstGeom>
        </p:spPr>
        <p:txBody>
          <a:bodyPr vert="horz" lIns="280903" tIns="140451" rIns="280903" bIns="140451" rtlCol="0" anchor="ctr">
            <a:noAutofit/>
          </a:bodyPr>
          <a:lstStyle/>
          <a:p>
            <a:pPr lvl="0"/>
            <a:r>
              <a:rPr lang="en-US" sz="24576" baseline="0" dirty="0">
                <a:ln w="3175" cmpd="sng">
                  <a:noFill/>
                </a:ln>
                <a:solidFill>
                  <a:schemeClr val="accent1">
                    <a:lumMod val="60000"/>
                    <a:lumOff val="40000"/>
                  </a:schemeClr>
                </a:solidFill>
                <a:latin typeface="Arial"/>
              </a:rPr>
              <a:t>”</a:t>
            </a:r>
            <a:endParaRPr lang="en-US" sz="4301" dirty="0">
              <a:solidFill>
                <a:schemeClr val="accent1">
                  <a:lumMod val="60000"/>
                  <a:lumOff val="40000"/>
                </a:schemeClr>
              </a:solidFill>
              <a:latin typeface="Arial"/>
            </a:endParaRPr>
          </a:p>
        </p:txBody>
      </p:sp>
    </p:spTree>
    <p:extLst>
      <p:ext uri="{BB962C8B-B14F-4D97-AF65-F5344CB8AC3E}">
        <p14:creationId xmlns:p14="http://schemas.microsoft.com/office/powerpoint/2010/main" val="103466807"/>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081306" y="5935050"/>
            <a:ext cx="26415725" cy="7973229"/>
          </a:xfrm>
        </p:spPr>
        <p:txBody>
          <a:bodyPr anchor="b">
            <a:normAutofit/>
          </a:bodyPr>
          <a:lstStyle>
            <a:lvl1pPr algn="l">
              <a:defRPr sz="13517" b="0" cap="none"/>
            </a:lvl1pPr>
          </a:lstStyle>
          <a:p>
            <a:r>
              <a:rPr lang="en-US"/>
              <a:t>Click to edit Master title style</a:t>
            </a:r>
            <a:endParaRPr lang="en-US" dirty="0"/>
          </a:p>
        </p:txBody>
      </p:sp>
      <p:sp>
        <p:nvSpPr>
          <p:cNvPr id="3" name="Text Placeholder 2"/>
          <p:cNvSpPr>
            <a:spLocks noGrp="1"/>
          </p:cNvSpPr>
          <p:nvPr>
            <p:ph type="body" idx="1"/>
          </p:nvPr>
        </p:nvSpPr>
        <p:spPr>
          <a:xfrm>
            <a:off x="2081306" y="13908279"/>
            <a:ext cx="26415725" cy="4650730"/>
          </a:xfrm>
        </p:spPr>
        <p:txBody>
          <a:bodyPr anchor="t">
            <a:normAutofit/>
          </a:bodyPr>
          <a:lstStyle>
            <a:lvl1pPr marL="0" indent="0" algn="l">
              <a:buNone/>
              <a:defRPr sz="5530">
                <a:solidFill>
                  <a:schemeClr val="tx1">
                    <a:lumMod val="75000"/>
                    <a:lumOff val="25000"/>
                  </a:schemeClr>
                </a:solidFill>
              </a:defRPr>
            </a:lvl1pPr>
            <a:lvl2pPr marL="1404518" indent="0">
              <a:buNone/>
              <a:defRPr sz="5530">
                <a:solidFill>
                  <a:schemeClr val="tx1">
                    <a:tint val="75000"/>
                  </a:schemeClr>
                </a:solidFill>
              </a:defRPr>
            </a:lvl2pPr>
            <a:lvl3pPr marL="2809037" indent="0">
              <a:buNone/>
              <a:defRPr sz="4915">
                <a:solidFill>
                  <a:schemeClr val="tx1">
                    <a:tint val="75000"/>
                  </a:schemeClr>
                </a:solidFill>
              </a:defRPr>
            </a:lvl3pPr>
            <a:lvl4pPr marL="4213555" indent="0">
              <a:buNone/>
              <a:defRPr sz="4301">
                <a:solidFill>
                  <a:schemeClr val="tx1">
                    <a:tint val="75000"/>
                  </a:schemeClr>
                </a:solidFill>
              </a:defRPr>
            </a:lvl4pPr>
            <a:lvl5pPr marL="5618074" indent="0">
              <a:buNone/>
              <a:defRPr sz="4301">
                <a:solidFill>
                  <a:schemeClr val="tx1">
                    <a:tint val="75000"/>
                  </a:schemeClr>
                </a:solidFill>
              </a:defRPr>
            </a:lvl5pPr>
            <a:lvl6pPr marL="7022592" indent="0">
              <a:buNone/>
              <a:defRPr sz="4301">
                <a:solidFill>
                  <a:schemeClr val="tx1">
                    <a:tint val="75000"/>
                  </a:schemeClr>
                </a:solidFill>
              </a:defRPr>
            </a:lvl6pPr>
            <a:lvl7pPr marL="8427110" indent="0">
              <a:buNone/>
              <a:defRPr sz="4301">
                <a:solidFill>
                  <a:schemeClr val="tx1">
                    <a:tint val="75000"/>
                  </a:schemeClr>
                </a:solidFill>
              </a:defRPr>
            </a:lvl7pPr>
            <a:lvl8pPr marL="9831629" indent="0">
              <a:buNone/>
              <a:defRPr sz="4301">
                <a:solidFill>
                  <a:schemeClr val="tx1">
                    <a:tint val="75000"/>
                  </a:schemeClr>
                </a:solidFill>
              </a:defRPr>
            </a:lvl8pPr>
            <a:lvl9pPr marL="11236147" indent="0">
              <a:buNone/>
              <a:defRPr sz="4301">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63516858"/>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2861790" y="1872686"/>
            <a:ext cx="24871546" cy="9285399"/>
          </a:xfrm>
        </p:spPr>
        <p:txBody>
          <a:bodyPr anchor="ctr">
            <a:normAutofit/>
          </a:bodyPr>
          <a:lstStyle>
            <a:lvl1pPr algn="l">
              <a:defRPr sz="13517"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2081298" y="12328514"/>
            <a:ext cx="26415728" cy="1579765"/>
          </a:xfrm>
        </p:spPr>
        <p:txBody>
          <a:bodyPr anchor="b">
            <a:noAutofit/>
          </a:bodyPr>
          <a:lstStyle>
            <a:lvl1pPr marL="0" indent="0">
              <a:buFontTx/>
              <a:buNone/>
              <a:defRPr sz="7373">
                <a:solidFill>
                  <a:schemeClr val="tx1">
                    <a:lumMod val="75000"/>
                    <a:lumOff val="25000"/>
                  </a:schemeClr>
                </a:solidFill>
              </a:defRPr>
            </a:lvl1pPr>
            <a:lvl2pPr marL="1404518" indent="0">
              <a:buFontTx/>
              <a:buNone/>
              <a:defRPr/>
            </a:lvl2pPr>
            <a:lvl3pPr marL="2809037" indent="0">
              <a:buFontTx/>
              <a:buNone/>
              <a:defRPr/>
            </a:lvl3pPr>
            <a:lvl4pPr marL="4213555" indent="0">
              <a:buFontTx/>
              <a:buNone/>
              <a:defRPr/>
            </a:lvl4pPr>
            <a:lvl5pPr marL="5618074" indent="0">
              <a:buFontTx/>
              <a:buNone/>
              <a:defRPr/>
            </a:lvl5pPr>
          </a:lstStyle>
          <a:p>
            <a:pPr lvl="0"/>
            <a:r>
              <a:rPr lang="en-US"/>
              <a:t>Edit Master text styles</a:t>
            </a:r>
          </a:p>
        </p:txBody>
      </p:sp>
      <p:sp>
        <p:nvSpPr>
          <p:cNvPr id="3" name="Text Placeholder 2"/>
          <p:cNvSpPr>
            <a:spLocks noGrp="1"/>
          </p:cNvSpPr>
          <p:nvPr>
            <p:ph type="body" idx="1"/>
          </p:nvPr>
        </p:nvSpPr>
        <p:spPr>
          <a:xfrm>
            <a:off x="2081306" y="13908279"/>
            <a:ext cx="26415725" cy="4650730"/>
          </a:xfrm>
        </p:spPr>
        <p:txBody>
          <a:bodyPr anchor="t">
            <a:normAutofit/>
          </a:bodyPr>
          <a:lstStyle>
            <a:lvl1pPr marL="0" indent="0" algn="l">
              <a:buNone/>
              <a:defRPr sz="5530">
                <a:solidFill>
                  <a:schemeClr val="tx1">
                    <a:lumMod val="50000"/>
                    <a:lumOff val="50000"/>
                  </a:schemeClr>
                </a:solidFill>
              </a:defRPr>
            </a:lvl1pPr>
            <a:lvl2pPr marL="1404518" indent="0">
              <a:buNone/>
              <a:defRPr sz="5530">
                <a:solidFill>
                  <a:schemeClr val="tx1">
                    <a:tint val="75000"/>
                  </a:schemeClr>
                </a:solidFill>
              </a:defRPr>
            </a:lvl2pPr>
            <a:lvl3pPr marL="2809037" indent="0">
              <a:buNone/>
              <a:defRPr sz="4915">
                <a:solidFill>
                  <a:schemeClr val="tx1">
                    <a:tint val="75000"/>
                  </a:schemeClr>
                </a:solidFill>
              </a:defRPr>
            </a:lvl3pPr>
            <a:lvl4pPr marL="4213555" indent="0">
              <a:buNone/>
              <a:defRPr sz="4301">
                <a:solidFill>
                  <a:schemeClr val="tx1">
                    <a:tint val="75000"/>
                  </a:schemeClr>
                </a:solidFill>
              </a:defRPr>
            </a:lvl4pPr>
            <a:lvl5pPr marL="5618074" indent="0">
              <a:buNone/>
              <a:defRPr sz="4301">
                <a:solidFill>
                  <a:schemeClr val="tx1">
                    <a:tint val="75000"/>
                  </a:schemeClr>
                </a:solidFill>
              </a:defRPr>
            </a:lvl5pPr>
            <a:lvl6pPr marL="7022592" indent="0">
              <a:buNone/>
              <a:defRPr sz="4301">
                <a:solidFill>
                  <a:schemeClr val="tx1">
                    <a:tint val="75000"/>
                  </a:schemeClr>
                </a:solidFill>
              </a:defRPr>
            </a:lvl6pPr>
            <a:lvl7pPr marL="8427110" indent="0">
              <a:buNone/>
              <a:defRPr sz="4301">
                <a:solidFill>
                  <a:schemeClr val="tx1">
                    <a:tint val="75000"/>
                  </a:schemeClr>
                </a:solidFill>
              </a:defRPr>
            </a:lvl7pPr>
            <a:lvl8pPr marL="9831629" indent="0">
              <a:buNone/>
              <a:defRPr sz="4301">
                <a:solidFill>
                  <a:schemeClr val="tx1">
                    <a:tint val="75000"/>
                  </a:schemeClr>
                </a:solidFill>
              </a:defRPr>
            </a:lvl8pPr>
            <a:lvl9pPr marL="11236147" indent="0">
              <a:buNone/>
              <a:defRPr sz="4301">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1665051" y="2428034"/>
            <a:ext cx="1873171" cy="1796427"/>
          </a:xfrm>
          <a:prstGeom prst="rect">
            <a:avLst/>
          </a:prstGeom>
        </p:spPr>
        <p:txBody>
          <a:bodyPr vert="horz" lIns="280903" tIns="140451" rIns="280903" bIns="140451" rtlCol="0" anchor="ctr">
            <a:noAutofit/>
          </a:bodyPr>
          <a:lstStyle/>
          <a:p>
            <a:pPr lvl="0"/>
            <a:r>
              <a:rPr lang="en-US" sz="24576"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27326324" y="8867473"/>
            <a:ext cx="1873171" cy="1796427"/>
          </a:xfrm>
          <a:prstGeom prst="rect">
            <a:avLst/>
          </a:prstGeom>
        </p:spPr>
        <p:txBody>
          <a:bodyPr vert="horz" lIns="280903" tIns="140451" rIns="280903" bIns="140451" rtlCol="0" anchor="ctr">
            <a:noAutofit/>
          </a:bodyPr>
          <a:lstStyle/>
          <a:p>
            <a:pPr lvl="0"/>
            <a:r>
              <a:rPr lang="en-US" sz="24576"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85977530"/>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107316" y="1872686"/>
            <a:ext cx="26389714" cy="9285399"/>
          </a:xfrm>
        </p:spPr>
        <p:txBody>
          <a:bodyPr anchor="ctr">
            <a:normAutofit/>
          </a:bodyPr>
          <a:lstStyle>
            <a:lvl1pPr algn="l">
              <a:defRPr sz="13517"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2081298" y="12328514"/>
            <a:ext cx="26415728" cy="1579765"/>
          </a:xfrm>
        </p:spPr>
        <p:txBody>
          <a:bodyPr anchor="b">
            <a:noAutofit/>
          </a:bodyPr>
          <a:lstStyle>
            <a:lvl1pPr marL="0" indent="0">
              <a:buFontTx/>
              <a:buNone/>
              <a:defRPr sz="7373">
                <a:solidFill>
                  <a:schemeClr val="accent1"/>
                </a:solidFill>
              </a:defRPr>
            </a:lvl1pPr>
            <a:lvl2pPr marL="1404518" indent="0">
              <a:buFontTx/>
              <a:buNone/>
              <a:defRPr/>
            </a:lvl2pPr>
            <a:lvl3pPr marL="2809037" indent="0">
              <a:buFontTx/>
              <a:buNone/>
              <a:defRPr/>
            </a:lvl3pPr>
            <a:lvl4pPr marL="4213555" indent="0">
              <a:buFontTx/>
              <a:buNone/>
              <a:defRPr/>
            </a:lvl4pPr>
            <a:lvl5pPr marL="5618074" indent="0">
              <a:buFontTx/>
              <a:buNone/>
              <a:defRPr/>
            </a:lvl5pPr>
          </a:lstStyle>
          <a:p>
            <a:pPr lvl="0"/>
            <a:r>
              <a:rPr lang="en-US"/>
              <a:t>Edit Master text styles</a:t>
            </a:r>
          </a:p>
        </p:txBody>
      </p:sp>
      <p:sp>
        <p:nvSpPr>
          <p:cNvPr id="3" name="Text Placeholder 2"/>
          <p:cNvSpPr>
            <a:spLocks noGrp="1"/>
          </p:cNvSpPr>
          <p:nvPr>
            <p:ph type="body" idx="1"/>
          </p:nvPr>
        </p:nvSpPr>
        <p:spPr>
          <a:xfrm>
            <a:off x="2081306" y="13908279"/>
            <a:ext cx="26415725" cy="4650730"/>
          </a:xfrm>
        </p:spPr>
        <p:txBody>
          <a:bodyPr anchor="t">
            <a:normAutofit/>
          </a:bodyPr>
          <a:lstStyle>
            <a:lvl1pPr marL="0" indent="0" algn="l">
              <a:buNone/>
              <a:defRPr sz="5530">
                <a:solidFill>
                  <a:schemeClr val="tx1">
                    <a:lumMod val="50000"/>
                    <a:lumOff val="50000"/>
                  </a:schemeClr>
                </a:solidFill>
              </a:defRPr>
            </a:lvl1pPr>
            <a:lvl2pPr marL="1404518" indent="0">
              <a:buNone/>
              <a:defRPr sz="5530">
                <a:solidFill>
                  <a:schemeClr val="tx1">
                    <a:tint val="75000"/>
                  </a:schemeClr>
                </a:solidFill>
              </a:defRPr>
            </a:lvl2pPr>
            <a:lvl3pPr marL="2809037" indent="0">
              <a:buNone/>
              <a:defRPr sz="4915">
                <a:solidFill>
                  <a:schemeClr val="tx1">
                    <a:tint val="75000"/>
                  </a:schemeClr>
                </a:solidFill>
              </a:defRPr>
            </a:lvl3pPr>
            <a:lvl4pPr marL="4213555" indent="0">
              <a:buNone/>
              <a:defRPr sz="4301">
                <a:solidFill>
                  <a:schemeClr val="tx1">
                    <a:tint val="75000"/>
                  </a:schemeClr>
                </a:solidFill>
              </a:defRPr>
            </a:lvl4pPr>
            <a:lvl5pPr marL="5618074" indent="0">
              <a:buNone/>
              <a:defRPr sz="4301">
                <a:solidFill>
                  <a:schemeClr val="tx1">
                    <a:tint val="75000"/>
                  </a:schemeClr>
                </a:solidFill>
              </a:defRPr>
            </a:lvl5pPr>
            <a:lvl6pPr marL="7022592" indent="0">
              <a:buNone/>
              <a:defRPr sz="4301">
                <a:solidFill>
                  <a:schemeClr val="tx1">
                    <a:tint val="75000"/>
                  </a:schemeClr>
                </a:solidFill>
              </a:defRPr>
            </a:lvl6pPr>
            <a:lvl7pPr marL="8427110" indent="0">
              <a:buNone/>
              <a:defRPr sz="4301">
                <a:solidFill>
                  <a:schemeClr val="tx1">
                    <a:tint val="75000"/>
                  </a:schemeClr>
                </a:solidFill>
              </a:defRPr>
            </a:lvl7pPr>
            <a:lvl8pPr marL="9831629" indent="0">
              <a:buNone/>
              <a:defRPr sz="4301">
                <a:solidFill>
                  <a:schemeClr val="tx1">
                    <a:tint val="75000"/>
                  </a:schemeClr>
                </a:solidFill>
              </a:defRPr>
            </a:lvl8pPr>
            <a:lvl9pPr marL="11236147" indent="0">
              <a:buNone/>
              <a:defRPr sz="4301">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31228128"/>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4038316944"/>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482959" y="1872684"/>
            <a:ext cx="4009197" cy="16132409"/>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081306" y="1872686"/>
            <a:ext cx="21694334" cy="16132406"/>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93235313"/>
      </p:ext>
    </p:extLst>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Wide center column">
    <p:spTree>
      <p:nvGrpSpPr>
        <p:cNvPr id="1" name="Shape 59"/>
        <p:cNvGrpSpPr/>
        <p:nvPr/>
      </p:nvGrpSpPr>
      <p:grpSpPr>
        <a:xfrm>
          <a:off x="0" y="0"/>
          <a:ext cx="0" cy="0"/>
          <a:chOff x="0" y="0"/>
          <a:chExt cx="0" cy="0"/>
        </a:xfrm>
      </p:grpSpPr>
      <p:sp>
        <p:nvSpPr>
          <p:cNvPr id="60" name="Shape 60"/>
          <p:cNvSpPr txBox="1">
            <a:spLocks noGrp="1"/>
          </p:cNvSpPr>
          <p:nvPr>
            <p:ph type="body" idx="1"/>
          </p:nvPr>
        </p:nvSpPr>
        <p:spPr>
          <a:xfrm>
            <a:off x="771762" y="3975823"/>
            <a:ext cx="8583900" cy="541800"/>
          </a:xfrm>
          <a:prstGeom prst="rect">
            <a:avLst/>
          </a:prstGeom>
          <a:noFill/>
          <a:ln>
            <a:noFill/>
          </a:ln>
        </p:spPr>
        <p:txBody>
          <a:bodyPr lIns="71525" tIns="71525" rIns="71525" bIns="71525" anchor="t" anchorCtr="0"/>
          <a:lstStyle>
            <a:lvl1pPr marL="0" marR="0" lvl="0" indent="0" algn="l" rtl="0">
              <a:spcBef>
                <a:spcPts val="3800"/>
              </a:spcBef>
              <a:spcAft>
                <a:spcPts val="0"/>
              </a:spcAft>
              <a:buClr>
                <a:schemeClr val="accent1"/>
              </a:buClr>
              <a:buFont typeface="Noto Sans Symbols"/>
              <a:buNone/>
              <a:defRPr sz="2800" b="0" i="0" u="none" strike="noStrike" cap="none">
                <a:solidFill>
                  <a:srgbClr val="404040"/>
                </a:solidFill>
                <a:latin typeface="Arial"/>
                <a:ea typeface="Trebuchet MS"/>
                <a:cs typeface="Arial"/>
                <a:sym typeface="Trebuchet MS"/>
              </a:defRPr>
            </a:lvl1pPr>
            <a:lvl2pPr marL="1168400" marR="0" lvl="1" indent="-3683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2pPr>
            <a:lvl3pPr marL="1612900" marR="0" lvl="2" indent="-3556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3pPr>
            <a:lvl4pPr marL="2095500" marR="0" lvl="3" indent="-3937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4pPr>
            <a:lvl5pPr marL="2463800" marR="0" lvl="4" indent="-2667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5pPr>
            <a:lvl6pPr marL="9448800" marR="0" lvl="5"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6pPr>
            <a:lvl7pPr marL="11163300" marR="0" lvl="6"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7pPr>
            <a:lvl8pPr marL="12877800" marR="0" lvl="7"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8pPr>
            <a:lvl9pPr marL="14592300" marR="0" lvl="8"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9pPr>
          </a:lstStyle>
          <a:p>
            <a:endParaRPr dirty="0"/>
          </a:p>
        </p:txBody>
      </p:sp>
      <p:sp>
        <p:nvSpPr>
          <p:cNvPr id="61" name="Shape 61"/>
          <p:cNvSpPr txBox="1">
            <a:spLocks noGrp="1"/>
          </p:cNvSpPr>
          <p:nvPr>
            <p:ph type="body" idx="2"/>
          </p:nvPr>
        </p:nvSpPr>
        <p:spPr>
          <a:xfrm>
            <a:off x="787256" y="3423274"/>
            <a:ext cx="8577000" cy="482700"/>
          </a:xfrm>
          <a:prstGeom prst="rect">
            <a:avLst/>
          </a:prstGeom>
          <a:noFill/>
          <a:ln>
            <a:noFill/>
          </a:ln>
        </p:spPr>
        <p:txBody>
          <a:bodyPr lIns="71525" tIns="71525" rIns="71525" bIns="71525" anchor="ctr" anchorCtr="0"/>
          <a:lstStyle>
            <a:lvl1pPr marL="0" marR="0" lvl="0" indent="0" algn="ctr" rtl="0">
              <a:spcBef>
                <a:spcPts val="3800"/>
              </a:spcBef>
              <a:spcAft>
                <a:spcPts val="0"/>
              </a:spcAft>
              <a:buClr>
                <a:schemeClr val="accent1"/>
              </a:buClr>
              <a:buFont typeface="Noto Sans Symbols"/>
              <a:buNone/>
              <a:defRPr sz="2800" b="1" i="0" u="sng" strike="noStrike" cap="none">
                <a:solidFill>
                  <a:srgbClr val="62170C"/>
                </a:solidFill>
                <a:latin typeface="Arial"/>
                <a:ea typeface="Trebuchet MS"/>
                <a:cs typeface="Arial"/>
                <a:sym typeface="Trebuchet MS"/>
              </a:defRPr>
            </a:lvl1pPr>
            <a:lvl2pPr marL="2794000" marR="0" lvl="1" indent="-787400" algn="l" rtl="0">
              <a:spcBef>
                <a:spcPts val="3800"/>
              </a:spcBef>
              <a:spcAft>
                <a:spcPts val="0"/>
              </a:spcAft>
              <a:buClr>
                <a:schemeClr val="accent1"/>
              </a:buClr>
              <a:buSzPct val="81355"/>
              <a:buFont typeface="Noto Sans Symbols"/>
              <a:buChar char="▶"/>
              <a:defRPr sz="5900" b="0" i="0" u="none" strike="noStrike" cap="none">
                <a:solidFill>
                  <a:srgbClr val="404040"/>
                </a:solidFill>
                <a:latin typeface="Trebuchet MS"/>
                <a:ea typeface="Trebuchet MS"/>
                <a:cs typeface="Trebuchet MS"/>
                <a:sym typeface="Trebuchet MS"/>
              </a:defRPr>
            </a:lvl2pPr>
            <a:lvl3pPr marL="4292600" marR="0" lvl="2" indent="-596900" algn="l" rtl="0">
              <a:spcBef>
                <a:spcPts val="3800"/>
              </a:spcBef>
              <a:spcAft>
                <a:spcPts val="0"/>
              </a:spcAft>
              <a:buClr>
                <a:schemeClr val="accent1"/>
              </a:buClr>
              <a:buSzPct val="80769"/>
              <a:buFont typeface="Noto Sans Symbols"/>
              <a:buChar char="▶"/>
              <a:defRPr sz="5200" b="0" i="0" u="none" strike="noStrike" cap="none">
                <a:solidFill>
                  <a:srgbClr val="404040"/>
                </a:solidFill>
                <a:latin typeface="Trebuchet MS"/>
                <a:ea typeface="Trebuchet MS"/>
                <a:cs typeface="Trebuchet MS"/>
                <a:sym typeface="Trebuchet MS"/>
              </a:defRPr>
            </a:lvl3pPr>
            <a:lvl4pPr marL="6007100" marR="0" lvl="3" indent="-635000" algn="l" rtl="0">
              <a:spcBef>
                <a:spcPts val="3800"/>
              </a:spcBef>
              <a:spcAft>
                <a:spcPts val="0"/>
              </a:spcAft>
              <a:buClr>
                <a:schemeClr val="accent1"/>
              </a:buClr>
              <a:buSzPct val="80000"/>
              <a:buFont typeface="Noto Sans Symbols"/>
              <a:buChar char="▶"/>
              <a:defRPr sz="4500" b="0" i="0" u="none" strike="noStrike" cap="none">
                <a:solidFill>
                  <a:srgbClr val="404040"/>
                </a:solidFill>
                <a:latin typeface="Trebuchet MS"/>
                <a:ea typeface="Trebuchet MS"/>
                <a:cs typeface="Trebuchet MS"/>
                <a:sym typeface="Trebuchet MS"/>
              </a:defRPr>
            </a:lvl4pPr>
            <a:lvl5pPr marL="7721600" marR="0" lvl="4" indent="-635000" algn="l" rtl="0">
              <a:spcBef>
                <a:spcPts val="3800"/>
              </a:spcBef>
              <a:spcAft>
                <a:spcPts val="0"/>
              </a:spcAft>
              <a:buClr>
                <a:schemeClr val="accent1"/>
              </a:buClr>
              <a:buSzPct val="80000"/>
              <a:buFont typeface="Noto Sans Symbols"/>
              <a:buChar char="▶"/>
              <a:defRPr sz="4500" b="0" i="0" u="none" strike="noStrike" cap="none">
                <a:solidFill>
                  <a:srgbClr val="404040"/>
                </a:solidFill>
                <a:latin typeface="Trebuchet MS"/>
                <a:ea typeface="Trebuchet MS"/>
                <a:cs typeface="Trebuchet MS"/>
                <a:sym typeface="Trebuchet MS"/>
              </a:defRPr>
            </a:lvl5pPr>
            <a:lvl6pPr marL="9448800" marR="0" lvl="5"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6pPr>
            <a:lvl7pPr marL="11163300" marR="0" lvl="6"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7pPr>
            <a:lvl8pPr marL="12877800" marR="0" lvl="7"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8pPr>
            <a:lvl9pPr marL="14592300" marR="0" lvl="8"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9pPr>
          </a:lstStyle>
          <a:p>
            <a:endParaRPr dirty="0"/>
          </a:p>
        </p:txBody>
      </p:sp>
      <p:sp>
        <p:nvSpPr>
          <p:cNvPr id="62" name="Shape 62"/>
          <p:cNvSpPr txBox="1">
            <a:spLocks noGrp="1"/>
          </p:cNvSpPr>
          <p:nvPr>
            <p:ph type="body" idx="3"/>
          </p:nvPr>
        </p:nvSpPr>
        <p:spPr>
          <a:xfrm>
            <a:off x="770405" y="9628007"/>
            <a:ext cx="8585400" cy="541800"/>
          </a:xfrm>
          <a:prstGeom prst="rect">
            <a:avLst/>
          </a:prstGeom>
          <a:noFill/>
          <a:ln>
            <a:noFill/>
          </a:ln>
        </p:spPr>
        <p:txBody>
          <a:bodyPr lIns="71525" tIns="71525" rIns="71525" bIns="71525" anchor="t" anchorCtr="0"/>
          <a:lstStyle>
            <a:lvl1pPr marL="0" marR="0" lvl="0" indent="0" algn="l" rtl="0">
              <a:spcBef>
                <a:spcPts val="3800"/>
              </a:spcBef>
              <a:spcAft>
                <a:spcPts val="0"/>
              </a:spcAft>
              <a:buClr>
                <a:schemeClr val="accent1"/>
              </a:buClr>
              <a:buFont typeface="Noto Sans Symbols"/>
              <a:buNone/>
              <a:defRPr sz="2800" b="0" i="0" u="none" strike="noStrike" cap="none">
                <a:solidFill>
                  <a:srgbClr val="404040"/>
                </a:solidFill>
                <a:latin typeface="Arial"/>
                <a:ea typeface="Trebuchet MS"/>
                <a:cs typeface="Arial"/>
                <a:sym typeface="Trebuchet MS"/>
              </a:defRPr>
            </a:lvl1pPr>
            <a:lvl2pPr marL="1168400" marR="0" lvl="1" indent="-3683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2pPr>
            <a:lvl3pPr marL="1612900" marR="0" lvl="2" indent="-3556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3pPr>
            <a:lvl4pPr marL="2095500" marR="0" lvl="3" indent="-3937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4pPr>
            <a:lvl5pPr marL="2463800" marR="0" lvl="4" indent="-2667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5pPr>
            <a:lvl6pPr marL="9448800" marR="0" lvl="5"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6pPr>
            <a:lvl7pPr marL="11163300" marR="0" lvl="6"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7pPr>
            <a:lvl8pPr marL="12877800" marR="0" lvl="7"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8pPr>
            <a:lvl9pPr marL="14592300" marR="0" lvl="8"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9pPr>
          </a:lstStyle>
          <a:p>
            <a:endParaRPr/>
          </a:p>
        </p:txBody>
      </p:sp>
      <p:sp>
        <p:nvSpPr>
          <p:cNvPr id="63" name="Shape 63"/>
          <p:cNvSpPr txBox="1">
            <a:spLocks noGrp="1"/>
          </p:cNvSpPr>
          <p:nvPr>
            <p:ph type="body" idx="4"/>
          </p:nvPr>
        </p:nvSpPr>
        <p:spPr>
          <a:xfrm>
            <a:off x="787254" y="9096007"/>
            <a:ext cx="8578500" cy="482700"/>
          </a:xfrm>
          <a:prstGeom prst="rect">
            <a:avLst/>
          </a:prstGeom>
          <a:noFill/>
          <a:ln>
            <a:noFill/>
          </a:ln>
        </p:spPr>
        <p:txBody>
          <a:bodyPr lIns="71525" tIns="71525" rIns="71525" bIns="71525" anchor="ctr" anchorCtr="0"/>
          <a:lstStyle>
            <a:lvl1pPr marL="0" marR="0" lvl="0" indent="0" algn="ctr" rtl="0">
              <a:spcBef>
                <a:spcPts val="3800"/>
              </a:spcBef>
              <a:spcAft>
                <a:spcPts val="0"/>
              </a:spcAft>
              <a:buClr>
                <a:schemeClr val="accent1"/>
              </a:buClr>
              <a:buFont typeface="Noto Sans Symbols"/>
              <a:buNone/>
              <a:defRPr sz="2800" b="1" i="0" u="sng" strike="noStrike" cap="none">
                <a:solidFill>
                  <a:srgbClr val="62170C"/>
                </a:solidFill>
                <a:latin typeface="Arial"/>
                <a:ea typeface="Trebuchet MS"/>
                <a:cs typeface="Arial"/>
                <a:sym typeface="Trebuchet MS"/>
              </a:defRPr>
            </a:lvl1pPr>
            <a:lvl2pPr marL="2794000" marR="0" lvl="1" indent="-787400" algn="l" rtl="0">
              <a:spcBef>
                <a:spcPts val="3800"/>
              </a:spcBef>
              <a:spcAft>
                <a:spcPts val="0"/>
              </a:spcAft>
              <a:buClr>
                <a:schemeClr val="accent1"/>
              </a:buClr>
              <a:buSzPct val="81355"/>
              <a:buFont typeface="Noto Sans Symbols"/>
              <a:buChar char="▶"/>
              <a:defRPr sz="5900" b="0" i="0" u="none" strike="noStrike" cap="none">
                <a:solidFill>
                  <a:srgbClr val="404040"/>
                </a:solidFill>
                <a:latin typeface="Trebuchet MS"/>
                <a:ea typeface="Trebuchet MS"/>
                <a:cs typeface="Trebuchet MS"/>
                <a:sym typeface="Trebuchet MS"/>
              </a:defRPr>
            </a:lvl2pPr>
            <a:lvl3pPr marL="4292600" marR="0" lvl="2" indent="-596900" algn="l" rtl="0">
              <a:spcBef>
                <a:spcPts val="3800"/>
              </a:spcBef>
              <a:spcAft>
                <a:spcPts val="0"/>
              </a:spcAft>
              <a:buClr>
                <a:schemeClr val="accent1"/>
              </a:buClr>
              <a:buSzPct val="80769"/>
              <a:buFont typeface="Noto Sans Symbols"/>
              <a:buChar char="▶"/>
              <a:defRPr sz="5200" b="0" i="0" u="none" strike="noStrike" cap="none">
                <a:solidFill>
                  <a:srgbClr val="404040"/>
                </a:solidFill>
                <a:latin typeface="Trebuchet MS"/>
                <a:ea typeface="Trebuchet MS"/>
                <a:cs typeface="Trebuchet MS"/>
                <a:sym typeface="Trebuchet MS"/>
              </a:defRPr>
            </a:lvl3pPr>
            <a:lvl4pPr marL="6007100" marR="0" lvl="3" indent="-635000" algn="l" rtl="0">
              <a:spcBef>
                <a:spcPts val="3800"/>
              </a:spcBef>
              <a:spcAft>
                <a:spcPts val="0"/>
              </a:spcAft>
              <a:buClr>
                <a:schemeClr val="accent1"/>
              </a:buClr>
              <a:buSzPct val="80000"/>
              <a:buFont typeface="Noto Sans Symbols"/>
              <a:buChar char="▶"/>
              <a:defRPr sz="4500" b="0" i="0" u="none" strike="noStrike" cap="none">
                <a:solidFill>
                  <a:srgbClr val="404040"/>
                </a:solidFill>
                <a:latin typeface="Trebuchet MS"/>
                <a:ea typeface="Trebuchet MS"/>
                <a:cs typeface="Trebuchet MS"/>
                <a:sym typeface="Trebuchet MS"/>
              </a:defRPr>
            </a:lvl4pPr>
            <a:lvl5pPr marL="7721600" marR="0" lvl="4" indent="-635000" algn="l" rtl="0">
              <a:spcBef>
                <a:spcPts val="3800"/>
              </a:spcBef>
              <a:spcAft>
                <a:spcPts val="0"/>
              </a:spcAft>
              <a:buClr>
                <a:schemeClr val="accent1"/>
              </a:buClr>
              <a:buSzPct val="80000"/>
              <a:buFont typeface="Noto Sans Symbols"/>
              <a:buChar char="▶"/>
              <a:defRPr sz="4500" b="0" i="0" u="none" strike="noStrike" cap="none">
                <a:solidFill>
                  <a:srgbClr val="404040"/>
                </a:solidFill>
                <a:latin typeface="Trebuchet MS"/>
                <a:ea typeface="Trebuchet MS"/>
                <a:cs typeface="Trebuchet MS"/>
                <a:sym typeface="Trebuchet MS"/>
              </a:defRPr>
            </a:lvl5pPr>
            <a:lvl6pPr marL="9448800" marR="0" lvl="5"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6pPr>
            <a:lvl7pPr marL="11163300" marR="0" lvl="6"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7pPr>
            <a:lvl8pPr marL="12877800" marR="0" lvl="7"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8pPr>
            <a:lvl9pPr marL="14592300" marR="0" lvl="8"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9pPr>
          </a:lstStyle>
          <a:p>
            <a:endParaRPr/>
          </a:p>
        </p:txBody>
      </p:sp>
      <p:sp>
        <p:nvSpPr>
          <p:cNvPr id="64" name="Shape 64"/>
          <p:cNvSpPr txBox="1">
            <a:spLocks noGrp="1"/>
          </p:cNvSpPr>
          <p:nvPr>
            <p:ph type="body" idx="5"/>
          </p:nvPr>
        </p:nvSpPr>
        <p:spPr>
          <a:xfrm>
            <a:off x="9890128" y="3970743"/>
            <a:ext cx="17685300" cy="541800"/>
          </a:xfrm>
          <a:prstGeom prst="rect">
            <a:avLst/>
          </a:prstGeom>
          <a:noFill/>
          <a:ln>
            <a:noFill/>
          </a:ln>
        </p:spPr>
        <p:txBody>
          <a:bodyPr lIns="71525" tIns="71525" rIns="71525" bIns="71525" anchor="t" anchorCtr="0"/>
          <a:lstStyle>
            <a:lvl1pPr marL="0" marR="0" lvl="0" indent="0" algn="l" rtl="0">
              <a:spcBef>
                <a:spcPts val="3800"/>
              </a:spcBef>
              <a:spcAft>
                <a:spcPts val="0"/>
              </a:spcAft>
              <a:buClr>
                <a:schemeClr val="accent1"/>
              </a:buClr>
              <a:buFont typeface="Noto Sans Symbols"/>
              <a:buNone/>
              <a:defRPr sz="2800" b="0" i="0" u="none" strike="noStrike" cap="none">
                <a:solidFill>
                  <a:srgbClr val="404040"/>
                </a:solidFill>
                <a:latin typeface="Arial"/>
                <a:ea typeface="Trebuchet MS"/>
                <a:cs typeface="Arial"/>
                <a:sym typeface="Trebuchet MS"/>
              </a:defRPr>
            </a:lvl1pPr>
            <a:lvl2pPr marL="1168400" marR="0" lvl="1" indent="-3683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2pPr>
            <a:lvl3pPr marL="1612900" marR="0" lvl="2" indent="-3556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3pPr>
            <a:lvl4pPr marL="2095500" marR="0" lvl="3" indent="-3937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4pPr>
            <a:lvl5pPr marL="2463800" marR="0" lvl="4" indent="-2667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5pPr>
            <a:lvl6pPr marL="9448800" marR="0" lvl="5"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6pPr>
            <a:lvl7pPr marL="11163300" marR="0" lvl="6"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7pPr>
            <a:lvl8pPr marL="12877800" marR="0" lvl="7"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8pPr>
            <a:lvl9pPr marL="14592300" marR="0" lvl="8"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9pPr>
          </a:lstStyle>
          <a:p>
            <a:endParaRPr/>
          </a:p>
        </p:txBody>
      </p:sp>
      <p:sp>
        <p:nvSpPr>
          <p:cNvPr id="65" name="Shape 65"/>
          <p:cNvSpPr txBox="1">
            <a:spLocks noGrp="1"/>
          </p:cNvSpPr>
          <p:nvPr>
            <p:ph type="body" idx="6"/>
          </p:nvPr>
        </p:nvSpPr>
        <p:spPr>
          <a:xfrm>
            <a:off x="9890129" y="3423274"/>
            <a:ext cx="17685299" cy="482700"/>
          </a:xfrm>
          <a:prstGeom prst="rect">
            <a:avLst/>
          </a:prstGeom>
          <a:noFill/>
          <a:ln>
            <a:noFill/>
          </a:ln>
        </p:spPr>
        <p:txBody>
          <a:bodyPr lIns="71525" tIns="71525" rIns="71525" bIns="71525" anchor="ctr" anchorCtr="0"/>
          <a:lstStyle>
            <a:lvl1pPr marL="0" marR="0" lvl="0" indent="0" algn="ctr" rtl="0">
              <a:spcBef>
                <a:spcPts val="3800"/>
              </a:spcBef>
              <a:spcAft>
                <a:spcPts val="0"/>
              </a:spcAft>
              <a:buClr>
                <a:schemeClr val="accent1"/>
              </a:buClr>
              <a:buFont typeface="Noto Sans Symbols"/>
              <a:buNone/>
              <a:defRPr sz="2800" b="1" i="0" u="sng" strike="noStrike" cap="none">
                <a:solidFill>
                  <a:srgbClr val="62170C"/>
                </a:solidFill>
                <a:latin typeface="Arial"/>
                <a:ea typeface="Trebuchet MS"/>
                <a:cs typeface="Arial"/>
                <a:sym typeface="Trebuchet MS"/>
              </a:defRPr>
            </a:lvl1pPr>
            <a:lvl2pPr marL="2794000" marR="0" lvl="1" indent="-787400" algn="l" rtl="0">
              <a:spcBef>
                <a:spcPts val="3800"/>
              </a:spcBef>
              <a:spcAft>
                <a:spcPts val="0"/>
              </a:spcAft>
              <a:buClr>
                <a:schemeClr val="accent1"/>
              </a:buClr>
              <a:buSzPct val="81355"/>
              <a:buFont typeface="Noto Sans Symbols"/>
              <a:buChar char="▶"/>
              <a:defRPr sz="5900" b="0" i="0" u="none" strike="noStrike" cap="none">
                <a:solidFill>
                  <a:srgbClr val="404040"/>
                </a:solidFill>
                <a:latin typeface="Trebuchet MS"/>
                <a:ea typeface="Trebuchet MS"/>
                <a:cs typeface="Trebuchet MS"/>
                <a:sym typeface="Trebuchet MS"/>
              </a:defRPr>
            </a:lvl2pPr>
            <a:lvl3pPr marL="4292600" marR="0" lvl="2" indent="-596900" algn="l" rtl="0">
              <a:spcBef>
                <a:spcPts val="3800"/>
              </a:spcBef>
              <a:spcAft>
                <a:spcPts val="0"/>
              </a:spcAft>
              <a:buClr>
                <a:schemeClr val="accent1"/>
              </a:buClr>
              <a:buSzPct val="80769"/>
              <a:buFont typeface="Noto Sans Symbols"/>
              <a:buChar char="▶"/>
              <a:defRPr sz="5200" b="0" i="0" u="none" strike="noStrike" cap="none">
                <a:solidFill>
                  <a:srgbClr val="404040"/>
                </a:solidFill>
                <a:latin typeface="Trebuchet MS"/>
                <a:ea typeface="Trebuchet MS"/>
                <a:cs typeface="Trebuchet MS"/>
                <a:sym typeface="Trebuchet MS"/>
              </a:defRPr>
            </a:lvl3pPr>
            <a:lvl4pPr marL="6007100" marR="0" lvl="3" indent="-635000" algn="l" rtl="0">
              <a:spcBef>
                <a:spcPts val="3800"/>
              </a:spcBef>
              <a:spcAft>
                <a:spcPts val="0"/>
              </a:spcAft>
              <a:buClr>
                <a:schemeClr val="accent1"/>
              </a:buClr>
              <a:buSzPct val="80000"/>
              <a:buFont typeface="Noto Sans Symbols"/>
              <a:buChar char="▶"/>
              <a:defRPr sz="4500" b="0" i="0" u="none" strike="noStrike" cap="none">
                <a:solidFill>
                  <a:srgbClr val="404040"/>
                </a:solidFill>
                <a:latin typeface="Trebuchet MS"/>
                <a:ea typeface="Trebuchet MS"/>
                <a:cs typeface="Trebuchet MS"/>
                <a:sym typeface="Trebuchet MS"/>
              </a:defRPr>
            </a:lvl4pPr>
            <a:lvl5pPr marL="7721600" marR="0" lvl="4" indent="-635000" algn="l" rtl="0">
              <a:spcBef>
                <a:spcPts val="3800"/>
              </a:spcBef>
              <a:spcAft>
                <a:spcPts val="0"/>
              </a:spcAft>
              <a:buClr>
                <a:schemeClr val="accent1"/>
              </a:buClr>
              <a:buSzPct val="80000"/>
              <a:buFont typeface="Noto Sans Symbols"/>
              <a:buChar char="▶"/>
              <a:defRPr sz="4500" b="0" i="0" u="none" strike="noStrike" cap="none">
                <a:solidFill>
                  <a:srgbClr val="404040"/>
                </a:solidFill>
                <a:latin typeface="Trebuchet MS"/>
                <a:ea typeface="Trebuchet MS"/>
                <a:cs typeface="Trebuchet MS"/>
                <a:sym typeface="Trebuchet MS"/>
              </a:defRPr>
            </a:lvl5pPr>
            <a:lvl6pPr marL="9448800" marR="0" lvl="5"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6pPr>
            <a:lvl7pPr marL="11163300" marR="0" lvl="6"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7pPr>
            <a:lvl8pPr marL="12877800" marR="0" lvl="7"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8pPr>
            <a:lvl9pPr marL="14592300" marR="0" lvl="8"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9pPr>
          </a:lstStyle>
          <a:p>
            <a:endParaRPr/>
          </a:p>
        </p:txBody>
      </p:sp>
      <p:sp>
        <p:nvSpPr>
          <p:cNvPr id="66" name="Shape 66"/>
          <p:cNvSpPr txBox="1">
            <a:spLocks noGrp="1"/>
          </p:cNvSpPr>
          <p:nvPr>
            <p:ph type="body" idx="7"/>
          </p:nvPr>
        </p:nvSpPr>
        <p:spPr>
          <a:xfrm>
            <a:off x="9890129" y="14013783"/>
            <a:ext cx="17685299" cy="541800"/>
          </a:xfrm>
          <a:prstGeom prst="rect">
            <a:avLst/>
          </a:prstGeom>
          <a:noFill/>
          <a:ln>
            <a:noFill/>
          </a:ln>
        </p:spPr>
        <p:txBody>
          <a:bodyPr lIns="71525" tIns="71525" rIns="71525" bIns="71525" anchor="t" anchorCtr="0"/>
          <a:lstStyle>
            <a:lvl1pPr marL="0" marR="0" lvl="0" indent="0" algn="l" rtl="0">
              <a:spcBef>
                <a:spcPts val="3800"/>
              </a:spcBef>
              <a:spcAft>
                <a:spcPts val="0"/>
              </a:spcAft>
              <a:buClr>
                <a:schemeClr val="accent1"/>
              </a:buClr>
              <a:buFont typeface="Noto Sans Symbols"/>
              <a:buNone/>
              <a:defRPr sz="2800" b="0" i="0" u="none" strike="noStrike" cap="none">
                <a:solidFill>
                  <a:srgbClr val="404040"/>
                </a:solidFill>
                <a:latin typeface="Arial"/>
                <a:ea typeface="Trebuchet MS"/>
                <a:cs typeface="Arial"/>
                <a:sym typeface="Trebuchet MS"/>
              </a:defRPr>
            </a:lvl1pPr>
            <a:lvl2pPr marL="1168400" marR="0" lvl="1" indent="-3683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2pPr>
            <a:lvl3pPr marL="1612900" marR="0" lvl="2" indent="-3556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3pPr>
            <a:lvl4pPr marL="2095500" marR="0" lvl="3" indent="-3937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4pPr>
            <a:lvl5pPr marL="2463800" marR="0" lvl="4" indent="-2667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5pPr>
            <a:lvl6pPr marL="9448800" marR="0" lvl="5"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6pPr>
            <a:lvl7pPr marL="11163300" marR="0" lvl="6"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7pPr>
            <a:lvl8pPr marL="12877800" marR="0" lvl="7"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8pPr>
            <a:lvl9pPr marL="14592300" marR="0" lvl="8"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9pPr>
          </a:lstStyle>
          <a:p>
            <a:endParaRPr/>
          </a:p>
        </p:txBody>
      </p:sp>
      <p:sp>
        <p:nvSpPr>
          <p:cNvPr id="67" name="Shape 67"/>
          <p:cNvSpPr txBox="1">
            <a:spLocks noGrp="1"/>
          </p:cNvSpPr>
          <p:nvPr>
            <p:ph type="body" idx="8"/>
          </p:nvPr>
        </p:nvSpPr>
        <p:spPr>
          <a:xfrm>
            <a:off x="9890127" y="13487836"/>
            <a:ext cx="17685300" cy="482700"/>
          </a:xfrm>
          <a:prstGeom prst="rect">
            <a:avLst/>
          </a:prstGeom>
          <a:noFill/>
          <a:ln>
            <a:noFill/>
          </a:ln>
        </p:spPr>
        <p:txBody>
          <a:bodyPr lIns="71525" tIns="71525" rIns="71525" bIns="71525" anchor="ctr" anchorCtr="0"/>
          <a:lstStyle>
            <a:lvl1pPr marL="0" marR="0" lvl="0" indent="0" algn="ctr" rtl="0">
              <a:spcBef>
                <a:spcPts val="3800"/>
              </a:spcBef>
              <a:spcAft>
                <a:spcPts val="0"/>
              </a:spcAft>
              <a:buClr>
                <a:schemeClr val="accent1"/>
              </a:buClr>
              <a:buFont typeface="Noto Sans Symbols"/>
              <a:buNone/>
              <a:defRPr sz="2800" b="1" i="0" u="sng" strike="noStrike" cap="none">
                <a:solidFill>
                  <a:srgbClr val="62170C"/>
                </a:solidFill>
                <a:latin typeface="Arial"/>
                <a:ea typeface="Trebuchet MS"/>
                <a:cs typeface="Arial"/>
                <a:sym typeface="Trebuchet MS"/>
              </a:defRPr>
            </a:lvl1pPr>
            <a:lvl2pPr marL="2794000" marR="0" lvl="1" indent="-787400" algn="l" rtl="0">
              <a:spcBef>
                <a:spcPts val="3800"/>
              </a:spcBef>
              <a:spcAft>
                <a:spcPts val="0"/>
              </a:spcAft>
              <a:buClr>
                <a:schemeClr val="accent1"/>
              </a:buClr>
              <a:buSzPct val="81355"/>
              <a:buFont typeface="Noto Sans Symbols"/>
              <a:buChar char="▶"/>
              <a:defRPr sz="5900" b="0" i="0" u="none" strike="noStrike" cap="none">
                <a:solidFill>
                  <a:srgbClr val="404040"/>
                </a:solidFill>
                <a:latin typeface="Trebuchet MS"/>
                <a:ea typeface="Trebuchet MS"/>
                <a:cs typeface="Trebuchet MS"/>
                <a:sym typeface="Trebuchet MS"/>
              </a:defRPr>
            </a:lvl2pPr>
            <a:lvl3pPr marL="4292600" marR="0" lvl="2" indent="-596900" algn="l" rtl="0">
              <a:spcBef>
                <a:spcPts val="3800"/>
              </a:spcBef>
              <a:spcAft>
                <a:spcPts val="0"/>
              </a:spcAft>
              <a:buClr>
                <a:schemeClr val="accent1"/>
              </a:buClr>
              <a:buSzPct val="80769"/>
              <a:buFont typeface="Noto Sans Symbols"/>
              <a:buChar char="▶"/>
              <a:defRPr sz="5200" b="0" i="0" u="none" strike="noStrike" cap="none">
                <a:solidFill>
                  <a:srgbClr val="404040"/>
                </a:solidFill>
                <a:latin typeface="Trebuchet MS"/>
                <a:ea typeface="Trebuchet MS"/>
                <a:cs typeface="Trebuchet MS"/>
                <a:sym typeface="Trebuchet MS"/>
              </a:defRPr>
            </a:lvl3pPr>
            <a:lvl4pPr marL="6007100" marR="0" lvl="3" indent="-635000" algn="l" rtl="0">
              <a:spcBef>
                <a:spcPts val="3800"/>
              </a:spcBef>
              <a:spcAft>
                <a:spcPts val="0"/>
              </a:spcAft>
              <a:buClr>
                <a:schemeClr val="accent1"/>
              </a:buClr>
              <a:buSzPct val="80000"/>
              <a:buFont typeface="Noto Sans Symbols"/>
              <a:buChar char="▶"/>
              <a:defRPr sz="4500" b="0" i="0" u="none" strike="noStrike" cap="none">
                <a:solidFill>
                  <a:srgbClr val="404040"/>
                </a:solidFill>
                <a:latin typeface="Trebuchet MS"/>
                <a:ea typeface="Trebuchet MS"/>
                <a:cs typeface="Trebuchet MS"/>
                <a:sym typeface="Trebuchet MS"/>
              </a:defRPr>
            </a:lvl4pPr>
            <a:lvl5pPr marL="7721600" marR="0" lvl="4" indent="-635000" algn="l" rtl="0">
              <a:spcBef>
                <a:spcPts val="3800"/>
              </a:spcBef>
              <a:spcAft>
                <a:spcPts val="0"/>
              </a:spcAft>
              <a:buClr>
                <a:schemeClr val="accent1"/>
              </a:buClr>
              <a:buSzPct val="80000"/>
              <a:buFont typeface="Noto Sans Symbols"/>
              <a:buChar char="▶"/>
              <a:defRPr sz="4500" b="0" i="0" u="none" strike="noStrike" cap="none">
                <a:solidFill>
                  <a:srgbClr val="404040"/>
                </a:solidFill>
                <a:latin typeface="Trebuchet MS"/>
                <a:ea typeface="Trebuchet MS"/>
                <a:cs typeface="Trebuchet MS"/>
                <a:sym typeface="Trebuchet MS"/>
              </a:defRPr>
            </a:lvl5pPr>
            <a:lvl6pPr marL="9448800" marR="0" lvl="5"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6pPr>
            <a:lvl7pPr marL="11163300" marR="0" lvl="6"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7pPr>
            <a:lvl8pPr marL="12877800" marR="0" lvl="7"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8pPr>
            <a:lvl9pPr marL="14592300" marR="0" lvl="8"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9pPr>
          </a:lstStyle>
          <a:p>
            <a:endParaRPr/>
          </a:p>
        </p:txBody>
      </p:sp>
      <p:sp>
        <p:nvSpPr>
          <p:cNvPr id="68" name="Shape 68"/>
          <p:cNvSpPr txBox="1">
            <a:spLocks noGrp="1"/>
          </p:cNvSpPr>
          <p:nvPr>
            <p:ph type="body" idx="9"/>
          </p:nvPr>
        </p:nvSpPr>
        <p:spPr>
          <a:xfrm>
            <a:off x="28086252" y="3423274"/>
            <a:ext cx="8575500" cy="482700"/>
          </a:xfrm>
          <a:prstGeom prst="rect">
            <a:avLst/>
          </a:prstGeom>
          <a:noFill/>
          <a:ln>
            <a:noFill/>
          </a:ln>
        </p:spPr>
        <p:txBody>
          <a:bodyPr lIns="71525" tIns="71525" rIns="71525" bIns="71525" anchor="ctr" anchorCtr="0"/>
          <a:lstStyle>
            <a:lvl1pPr marL="0" marR="0" lvl="0" indent="0" algn="ctr" rtl="0">
              <a:spcBef>
                <a:spcPts val="3800"/>
              </a:spcBef>
              <a:spcAft>
                <a:spcPts val="0"/>
              </a:spcAft>
              <a:buClr>
                <a:schemeClr val="accent1"/>
              </a:buClr>
              <a:buFont typeface="Noto Sans Symbols"/>
              <a:buNone/>
              <a:defRPr sz="2800" b="1" i="0" u="sng" strike="noStrike" cap="none">
                <a:solidFill>
                  <a:srgbClr val="62170C"/>
                </a:solidFill>
                <a:latin typeface="Arial"/>
                <a:ea typeface="Trebuchet MS"/>
                <a:cs typeface="Arial"/>
                <a:sym typeface="Trebuchet MS"/>
              </a:defRPr>
            </a:lvl1pPr>
            <a:lvl2pPr marL="2794000" marR="0" lvl="1" indent="-787400" algn="l" rtl="0">
              <a:spcBef>
                <a:spcPts val="3800"/>
              </a:spcBef>
              <a:spcAft>
                <a:spcPts val="0"/>
              </a:spcAft>
              <a:buClr>
                <a:schemeClr val="accent1"/>
              </a:buClr>
              <a:buSzPct val="81355"/>
              <a:buFont typeface="Noto Sans Symbols"/>
              <a:buChar char="▶"/>
              <a:defRPr sz="5900" b="0" i="0" u="none" strike="noStrike" cap="none">
                <a:solidFill>
                  <a:srgbClr val="404040"/>
                </a:solidFill>
                <a:latin typeface="Trebuchet MS"/>
                <a:ea typeface="Trebuchet MS"/>
                <a:cs typeface="Trebuchet MS"/>
                <a:sym typeface="Trebuchet MS"/>
              </a:defRPr>
            </a:lvl2pPr>
            <a:lvl3pPr marL="4292600" marR="0" lvl="2" indent="-596900" algn="l" rtl="0">
              <a:spcBef>
                <a:spcPts val="3800"/>
              </a:spcBef>
              <a:spcAft>
                <a:spcPts val="0"/>
              </a:spcAft>
              <a:buClr>
                <a:schemeClr val="accent1"/>
              </a:buClr>
              <a:buSzPct val="80769"/>
              <a:buFont typeface="Noto Sans Symbols"/>
              <a:buChar char="▶"/>
              <a:defRPr sz="5200" b="0" i="0" u="none" strike="noStrike" cap="none">
                <a:solidFill>
                  <a:srgbClr val="404040"/>
                </a:solidFill>
                <a:latin typeface="Trebuchet MS"/>
                <a:ea typeface="Trebuchet MS"/>
                <a:cs typeface="Trebuchet MS"/>
                <a:sym typeface="Trebuchet MS"/>
              </a:defRPr>
            </a:lvl3pPr>
            <a:lvl4pPr marL="6007100" marR="0" lvl="3" indent="-635000" algn="l" rtl="0">
              <a:spcBef>
                <a:spcPts val="3800"/>
              </a:spcBef>
              <a:spcAft>
                <a:spcPts val="0"/>
              </a:spcAft>
              <a:buClr>
                <a:schemeClr val="accent1"/>
              </a:buClr>
              <a:buSzPct val="80000"/>
              <a:buFont typeface="Noto Sans Symbols"/>
              <a:buChar char="▶"/>
              <a:defRPr sz="4500" b="0" i="0" u="none" strike="noStrike" cap="none">
                <a:solidFill>
                  <a:srgbClr val="404040"/>
                </a:solidFill>
                <a:latin typeface="Trebuchet MS"/>
                <a:ea typeface="Trebuchet MS"/>
                <a:cs typeface="Trebuchet MS"/>
                <a:sym typeface="Trebuchet MS"/>
              </a:defRPr>
            </a:lvl4pPr>
            <a:lvl5pPr marL="7721600" marR="0" lvl="4" indent="-635000" algn="l" rtl="0">
              <a:spcBef>
                <a:spcPts val="3800"/>
              </a:spcBef>
              <a:spcAft>
                <a:spcPts val="0"/>
              </a:spcAft>
              <a:buClr>
                <a:schemeClr val="accent1"/>
              </a:buClr>
              <a:buSzPct val="80000"/>
              <a:buFont typeface="Noto Sans Symbols"/>
              <a:buChar char="▶"/>
              <a:defRPr sz="4500" b="0" i="0" u="none" strike="noStrike" cap="none">
                <a:solidFill>
                  <a:srgbClr val="404040"/>
                </a:solidFill>
                <a:latin typeface="Trebuchet MS"/>
                <a:ea typeface="Trebuchet MS"/>
                <a:cs typeface="Trebuchet MS"/>
                <a:sym typeface="Trebuchet MS"/>
              </a:defRPr>
            </a:lvl5pPr>
            <a:lvl6pPr marL="9448800" marR="0" lvl="5"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6pPr>
            <a:lvl7pPr marL="11163300" marR="0" lvl="6"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7pPr>
            <a:lvl8pPr marL="12877800" marR="0" lvl="7"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8pPr>
            <a:lvl9pPr marL="14592300" marR="0" lvl="8"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9pPr>
          </a:lstStyle>
          <a:p>
            <a:endParaRPr/>
          </a:p>
        </p:txBody>
      </p:sp>
      <p:sp>
        <p:nvSpPr>
          <p:cNvPr id="69" name="Shape 69"/>
          <p:cNvSpPr txBox="1">
            <a:spLocks noGrp="1"/>
          </p:cNvSpPr>
          <p:nvPr>
            <p:ph type="body" idx="13"/>
          </p:nvPr>
        </p:nvSpPr>
        <p:spPr>
          <a:xfrm>
            <a:off x="28086252" y="3975823"/>
            <a:ext cx="8575500" cy="541800"/>
          </a:xfrm>
          <a:prstGeom prst="rect">
            <a:avLst/>
          </a:prstGeom>
          <a:noFill/>
          <a:ln>
            <a:noFill/>
          </a:ln>
        </p:spPr>
        <p:txBody>
          <a:bodyPr lIns="71525" tIns="71525" rIns="71525" bIns="71525" anchor="t" anchorCtr="0"/>
          <a:lstStyle>
            <a:lvl1pPr marL="0" marR="0" lvl="0" indent="0" algn="l" rtl="0">
              <a:spcBef>
                <a:spcPts val="3800"/>
              </a:spcBef>
              <a:spcAft>
                <a:spcPts val="0"/>
              </a:spcAft>
              <a:buClr>
                <a:schemeClr val="accent1"/>
              </a:buClr>
              <a:buFont typeface="Noto Sans Symbols"/>
              <a:buNone/>
              <a:defRPr sz="2800" b="0" i="0" u="none" strike="noStrike" cap="none">
                <a:solidFill>
                  <a:srgbClr val="404040"/>
                </a:solidFill>
                <a:latin typeface="Arial"/>
                <a:ea typeface="Trebuchet MS"/>
                <a:cs typeface="Arial"/>
                <a:sym typeface="Trebuchet MS"/>
              </a:defRPr>
            </a:lvl1pPr>
            <a:lvl2pPr marL="1168400" marR="0" lvl="1" indent="-3683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2pPr>
            <a:lvl3pPr marL="1612900" marR="0" lvl="2" indent="-3556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3pPr>
            <a:lvl4pPr marL="2095500" marR="0" lvl="3" indent="-3937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4pPr>
            <a:lvl5pPr marL="2463800" marR="0" lvl="4" indent="-2667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5pPr>
            <a:lvl6pPr marL="9448800" marR="0" lvl="5"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6pPr>
            <a:lvl7pPr marL="11163300" marR="0" lvl="6"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7pPr>
            <a:lvl8pPr marL="12877800" marR="0" lvl="7"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8pPr>
            <a:lvl9pPr marL="14592300" marR="0" lvl="8"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9pPr>
          </a:lstStyle>
          <a:p>
            <a:endParaRPr/>
          </a:p>
        </p:txBody>
      </p:sp>
      <p:sp>
        <p:nvSpPr>
          <p:cNvPr id="70" name="Shape 70"/>
          <p:cNvSpPr txBox="1">
            <a:spLocks noGrp="1"/>
          </p:cNvSpPr>
          <p:nvPr>
            <p:ph type="body" idx="14"/>
          </p:nvPr>
        </p:nvSpPr>
        <p:spPr>
          <a:xfrm>
            <a:off x="28086252" y="9134551"/>
            <a:ext cx="8575500" cy="482700"/>
          </a:xfrm>
          <a:prstGeom prst="rect">
            <a:avLst/>
          </a:prstGeom>
          <a:noFill/>
          <a:ln>
            <a:noFill/>
          </a:ln>
        </p:spPr>
        <p:txBody>
          <a:bodyPr lIns="71525" tIns="71525" rIns="71525" bIns="71525" anchor="ctr" anchorCtr="0"/>
          <a:lstStyle>
            <a:lvl1pPr marL="0" marR="0" lvl="0" indent="0" algn="ctr" rtl="0">
              <a:spcBef>
                <a:spcPts val="3800"/>
              </a:spcBef>
              <a:spcAft>
                <a:spcPts val="0"/>
              </a:spcAft>
              <a:buClr>
                <a:schemeClr val="accent1"/>
              </a:buClr>
              <a:buFont typeface="Noto Sans Symbols"/>
              <a:buNone/>
              <a:defRPr sz="2800" b="1" i="0" u="sng" strike="noStrike" cap="none">
                <a:solidFill>
                  <a:srgbClr val="62170C"/>
                </a:solidFill>
                <a:latin typeface="Arial"/>
                <a:ea typeface="Trebuchet MS"/>
                <a:cs typeface="Arial"/>
                <a:sym typeface="Trebuchet MS"/>
              </a:defRPr>
            </a:lvl1pPr>
            <a:lvl2pPr marL="2794000" marR="0" lvl="1" indent="-787400" algn="l" rtl="0">
              <a:spcBef>
                <a:spcPts val="3800"/>
              </a:spcBef>
              <a:spcAft>
                <a:spcPts val="0"/>
              </a:spcAft>
              <a:buClr>
                <a:schemeClr val="accent1"/>
              </a:buClr>
              <a:buSzPct val="81355"/>
              <a:buFont typeface="Noto Sans Symbols"/>
              <a:buChar char="▶"/>
              <a:defRPr sz="5900" b="0" i="0" u="none" strike="noStrike" cap="none">
                <a:solidFill>
                  <a:srgbClr val="404040"/>
                </a:solidFill>
                <a:latin typeface="Trebuchet MS"/>
                <a:ea typeface="Trebuchet MS"/>
                <a:cs typeface="Trebuchet MS"/>
                <a:sym typeface="Trebuchet MS"/>
              </a:defRPr>
            </a:lvl2pPr>
            <a:lvl3pPr marL="4292600" marR="0" lvl="2" indent="-596900" algn="l" rtl="0">
              <a:spcBef>
                <a:spcPts val="3800"/>
              </a:spcBef>
              <a:spcAft>
                <a:spcPts val="0"/>
              </a:spcAft>
              <a:buClr>
                <a:schemeClr val="accent1"/>
              </a:buClr>
              <a:buSzPct val="80769"/>
              <a:buFont typeface="Noto Sans Symbols"/>
              <a:buChar char="▶"/>
              <a:defRPr sz="5200" b="0" i="0" u="none" strike="noStrike" cap="none">
                <a:solidFill>
                  <a:srgbClr val="404040"/>
                </a:solidFill>
                <a:latin typeface="Trebuchet MS"/>
                <a:ea typeface="Trebuchet MS"/>
                <a:cs typeface="Trebuchet MS"/>
                <a:sym typeface="Trebuchet MS"/>
              </a:defRPr>
            </a:lvl3pPr>
            <a:lvl4pPr marL="6007100" marR="0" lvl="3" indent="-635000" algn="l" rtl="0">
              <a:spcBef>
                <a:spcPts val="3800"/>
              </a:spcBef>
              <a:spcAft>
                <a:spcPts val="0"/>
              </a:spcAft>
              <a:buClr>
                <a:schemeClr val="accent1"/>
              </a:buClr>
              <a:buSzPct val="80000"/>
              <a:buFont typeface="Noto Sans Symbols"/>
              <a:buChar char="▶"/>
              <a:defRPr sz="4500" b="0" i="0" u="none" strike="noStrike" cap="none">
                <a:solidFill>
                  <a:srgbClr val="404040"/>
                </a:solidFill>
                <a:latin typeface="Trebuchet MS"/>
                <a:ea typeface="Trebuchet MS"/>
                <a:cs typeface="Trebuchet MS"/>
                <a:sym typeface="Trebuchet MS"/>
              </a:defRPr>
            </a:lvl4pPr>
            <a:lvl5pPr marL="7721600" marR="0" lvl="4" indent="-635000" algn="l" rtl="0">
              <a:spcBef>
                <a:spcPts val="3800"/>
              </a:spcBef>
              <a:spcAft>
                <a:spcPts val="0"/>
              </a:spcAft>
              <a:buClr>
                <a:schemeClr val="accent1"/>
              </a:buClr>
              <a:buSzPct val="80000"/>
              <a:buFont typeface="Noto Sans Symbols"/>
              <a:buChar char="▶"/>
              <a:defRPr sz="4500" b="0" i="0" u="none" strike="noStrike" cap="none">
                <a:solidFill>
                  <a:srgbClr val="404040"/>
                </a:solidFill>
                <a:latin typeface="Trebuchet MS"/>
                <a:ea typeface="Trebuchet MS"/>
                <a:cs typeface="Trebuchet MS"/>
                <a:sym typeface="Trebuchet MS"/>
              </a:defRPr>
            </a:lvl5pPr>
            <a:lvl6pPr marL="9448800" marR="0" lvl="5"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6pPr>
            <a:lvl7pPr marL="11163300" marR="0" lvl="6"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7pPr>
            <a:lvl8pPr marL="12877800" marR="0" lvl="7"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8pPr>
            <a:lvl9pPr marL="14592300" marR="0" lvl="8"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9pPr>
          </a:lstStyle>
          <a:p>
            <a:endParaRPr/>
          </a:p>
        </p:txBody>
      </p:sp>
      <p:sp>
        <p:nvSpPr>
          <p:cNvPr id="71" name="Shape 71"/>
          <p:cNvSpPr txBox="1">
            <a:spLocks noGrp="1"/>
          </p:cNvSpPr>
          <p:nvPr>
            <p:ph type="body" idx="15"/>
          </p:nvPr>
        </p:nvSpPr>
        <p:spPr>
          <a:xfrm>
            <a:off x="28086252" y="9607296"/>
            <a:ext cx="8579700" cy="541800"/>
          </a:xfrm>
          <a:prstGeom prst="rect">
            <a:avLst/>
          </a:prstGeom>
          <a:noFill/>
          <a:ln>
            <a:noFill/>
          </a:ln>
        </p:spPr>
        <p:txBody>
          <a:bodyPr lIns="71525" tIns="71525" rIns="71525" bIns="71525" anchor="t" anchorCtr="0"/>
          <a:lstStyle>
            <a:lvl1pPr marL="0" marR="0" lvl="0" indent="0" algn="l" rtl="0">
              <a:spcBef>
                <a:spcPts val="3800"/>
              </a:spcBef>
              <a:spcAft>
                <a:spcPts val="0"/>
              </a:spcAft>
              <a:buClr>
                <a:schemeClr val="accent1"/>
              </a:buClr>
              <a:buFont typeface="Noto Sans Symbols"/>
              <a:buNone/>
              <a:defRPr sz="2800" b="0" i="0" u="none" strike="noStrike" cap="none">
                <a:solidFill>
                  <a:srgbClr val="404040"/>
                </a:solidFill>
                <a:latin typeface="Arial"/>
                <a:ea typeface="Trebuchet MS"/>
                <a:cs typeface="Arial"/>
                <a:sym typeface="Trebuchet MS"/>
              </a:defRPr>
            </a:lvl1pPr>
            <a:lvl2pPr marL="1168400" marR="0" lvl="1" indent="-3683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2pPr>
            <a:lvl3pPr marL="1612900" marR="0" lvl="2" indent="-3556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3pPr>
            <a:lvl4pPr marL="2095500" marR="0" lvl="3" indent="-3937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4pPr>
            <a:lvl5pPr marL="2463800" marR="0" lvl="4" indent="-2667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5pPr>
            <a:lvl6pPr marL="9448800" marR="0" lvl="5"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6pPr>
            <a:lvl7pPr marL="11163300" marR="0" lvl="6"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7pPr>
            <a:lvl8pPr marL="12877800" marR="0" lvl="7"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8pPr>
            <a:lvl9pPr marL="14592300" marR="0" lvl="8"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9pPr>
          </a:lstStyle>
          <a:p>
            <a:endParaRPr/>
          </a:p>
        </p:txBody>
      </p:sp>
      <p:sp>
        <p:nvSpPr>
          <p:cNvPr id="72" name="Shape 72"/>
          <p:cNvSpPr txBox="1">
            <a:spLocks noGrp="1"/>
          </p:cNvSpPr>
          <p:nvPr>
            <p:ph type="body" idx="16"/>
          </p:nvPr>
        </p:nvSpPr>
        <p:spPr>
          <a:xfrm>
            <a:off x="28086252" y="16428720"/>
            <a:ext cx="8575500" cy="482700"/>
          </a:xfrm>
          <a:prstGeom prst="rect">
            <a:avLst/>
          </a:prstGeom>
          <a:noFill/>
          <a:ln>
            <a:noFill/>
          </a:ln>
        </p:spPr>
        <p:txBody>
          <a:bodyPr lIns="71525" tIns="71525" rIns="71525" bIns="71525" anchor="ctr" anchorCtr="0"/>
          <a:lstStyle>
            <a:lvl1pPr marL="0" marR="0" lvl="0" indent="0" algn="ctr" rtl="0">
              <a:spcBef>
                <a:spcPts val="3800"/>
              </a:spcBef>
              <a:spcAft>
                <a:spcPts val="0"/>
              </a:spcAft>
              <a:buClr>
                <a:schemeClr val="accent1"/>
              </a:buClr>
              <a:buFont typeface="Noto Sans Symbols"/>
              <a:buNone/>
              <a:defRPr sz="2800" b="1" i="0" u="sng" strike="noStrike" cap="none">
                <a:solidFill>
                  <a:srgbClr val="62170C"/>
                </a:solidFill>
                <a:latin typeface="Arial"/>
                <a:ea typeface="Trebuchet MS"/>
                <a:cs typeface="Arial"/>
                <a:sym typeface="Trebuchet MS"/>
              </a:defRPr>
            </a:lvl1pPr>
            <a:lvl2pPr marL="2794000" marR="0" lvl="1" indent="-787400" algn="l" rtl="0">
              <a:spcBef>
                <a:spcPts val="3800"/>
              </a:spcBef>
              <a:spcAft>
                <a:spcPts val="0"/>
              </a:spcAft>
              <a:buClr>
                <a:schemeClr val="accent1"/>
              </a:buClr>
              <a:buSzPct val="81355"/>
              <a:buFont typeface="Noto Sans Symbols"/>
              <a:buChar char="▶"/>
              <a:defRPr sz="5900" b="0" i="0" u="none" strike="noStrike" cap="none">
                <a:solidFill>
                  <a:srgbClr val="404040"/>
                </a:solidFill>
                <a:latin typeface="Trebuchet MS"/>
                <a:ea typeface="Trebuchet MS"/>
                <a:cs typeface="Trebuchet MS"/>
                <a:sym typeface="Trebuchet MS"/>
              </a:defRPr>
            </a:lvl2pPr>
            <a:lvl3pPr marL="4292600" marR="0" lvl="2" indent="-596900" algn="l" rtl="0">
              <a:spcBef>
                <a:spcPts val="3800"/>
              </a:spcBef>
              <a:spcAft>
                <a:spcPts val="0"/>
              </a:spcAft>
              <a:buClr>
                <a:schemeClr val="accent1"/>
              </a:buClr>
              <a:buSzPct val="80769"/>
              <a:buFont typeface="Noto Sans Symbols"/>
              <a:buChar char="▶"/>
              <a:defRPr sz="5200" b="0" i="0" u="none" strike="noStrike" cap="none">
                <a:solidFill>
                  <a:srgbClr val="404040"/>
                </a:solidFill>
                <a:latin typeface="Trebuchet MS"/>
                <a:ea typeface="Trebuchet MS"/>
                <a:cs typeface="Trebuchet MS"/>
                <a:sym typeface="Trebuchet MS"/>
              </a:defRPr>
            </a:lvl3pPr>
            <a:lvl4pPr marL="6007100" marR="0" lvl="3" indent="-635000" algn="l" rtl="0">
              <a:spcBef>
                <a:spcPts val="3800"/>
              </a:spcBef>
              <a:spcAft>
                <a:spcPts val="0"/>
              </a:spcAft>
              <a:buClr>
                <a:schemeClr val="accent1"/>
              </a:buClr>
              <a:buSzPct val="80000"/>
              <a:buFont typeface="Noto Sans Symbols"/>
              <a:buChar char="▶"/>
              <a:defRPr sz="4500" b="0" i="0" u="none" strike="noStrike" cap="none">
                <a:solidFill>
                  <a:srgbClr val="404040"/>
                </a:solidFill>
                <a:latin typeface="Trebuchet MS"/>
                <a:ea typeface="Trebuchet MS"/>
                <a:cs typeface="Trebuchet MS"/>
                <a:sym typeface="Trebuchet MS"/>
              </a:defRPr>
            </a:lvl4pPr>
            <a:lvl5pPr marL="7721600" marR="0" lvl="4" indent="-635000" algn="l" rtl="0">
              <a:spcBef>
                <a:spcPts val="3800"/>
              </a:spcBef>
              <a:spcAft>
                <a:spcPts val="0"/>
              </a:spcAft>
              <a:buClr>
                <a:schemeClr val="accent1"/>
              </a:buClr>
              <a:buSzPct val="80000"/>
              <a:buFont typeface="Noto Sans Symbols"/>
              <a:buChar char="▶"/>
              <a:defRPr sz="4500" b="0" i="0" u="none" strike="noStrike" cap="none">
                <a:solidFill>
                  <a:srgbClr val="404040"/>
                </a:solidFill>
                <a:latin typeface="Trebuchet MS"/>
                <a:ea typeface="Trebuchet MS"/>
                <a:cs typeface="Trebuchet MS"/>
                <a:sym typeface="Trebuchet MS"/>
              </a:defRPr>
            </a:lvl5pPr>
            <a:lvl6pPr marL="9448800" marR="0" lvl="5"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6pPr>
            <a:lvl7pPr marL="11163300" marR="0" lvl="6"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7pPr>
            <a:lvl8pPr marL="12877800" marR="0" lvl="7"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8pPr>
            <a:lvl9pPr marL="14592300" marR="0" lvl="8"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9pPr>
          </a:lstStyle>
          <a:p>
            <a:endParaRPr/>
          </a:p>
        </p:txBody>
      </p:sp>
      <p:sp>
        <p:nvSpPr>
          <p:cNvPr id="73" name="Shape 73"/>
          <p:cNvSpPr txBox="1">
            <a:spLocks noGrp="1"/>
          </p:cNvSpPr>
          <p:nvPr>
            <p:ph type="body" idx="17"/>
          </p:nvPr>
        </p:nvSpPr>
        <p:spPr>
          <a:xfrm>
            <a:off x="28086252" y="16919535"/>
            <a:ext cx="8579700" cy="541800"/>
          </a:xfrm>
          <a:prstGeom prst="rect">
            <a:avLst/>
          </a:prstGeom>
          <a:noFill/>
          <a:ln>
            <a:noFill/>
          </a:ln>
        </p:spPr>
        <p:txBody>
          <a:bodyPr lIns="71525" tIns="71525" rIns="71525" bIns="71525" anchor="t" anchorCtr="0"/>
          <a:lstStyle>
            <a:lvl1pPr marL="0" marR="0" lvl="0" indent="0" algn="l" rtl="0">
              <a:spcBef>
                <a:spcPts val="3800"/>
              </a:spcBef>
              <a:spcAft>
                <a:spcPts val="0"/>
              </a:spcAft>
              <a:buClr>
                <a:schemeClr val="accent1"/>
              </a:buClr>
              <a:buFont typeface="Noto Sans Symbols"/>
              <a:buNone/>
              <a:defRPr sz="2800" b="0" i="0" u="none" strike="noStrike" cap="none">
                <a:solidFill>
                  <a:srgbClr val="404040"/>
                </a:solidFill>
                <a:latin typeface="Arial"/>
                <a:ea typeface="Trebuchet MS"/>
                <a:cs typeface="Arial"/>
                <a:sym typeface="Trebuchet MS"/>
              </a:defRPr>
            </a:lvl1pPr>
            <a:lvl2pPr marL="1168400" marR="0" lvl="1" indent="-3683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2pPr>
            <a:lvl3pPr marL="1612900" marR="0" lvl="2" indent="-3556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3pPr>
            <a:lvl4pPr marL="2095500" marR="0" lvl="3" indent="-3937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4pPr>
            <a:lvl5pPr marL="2463800" marR="0" lvl="4" indent="-266700" algn="l" rtl="0">
              <a:spcBef>
                <a:spcPts val="3800"/>
              </a:spcBef>
              <a:spcAft>
                <a:spcPts val="0"/>
              </a:spcAft>
              <a:buClr>
                <a:schemeClr val="accent1"/>
              </a:buClr>
              <a:buSzPct val="80000"/>
              <a:buFont typeface="Noto Sans Symbols"/>
              <a:buChar char="▶"/>
              <a:defRPr sz="2000" b="0" i="0" u="none" strike="noStrike" cap="none">
                <a:solidFill>
                  <a:srgbClr val="404040"/>
                </a:solidFill>
                <a:latin typeface="Trebuchet MS"/>
                <a:ea typeface="Trebuchet MS"/>
                <a:cs typeface="Trebuchet MS"/>
                <a:sym typeface="Trebuchet MS"/>
              </a:defRPr>
            </a:lvl5pPr>
            <a:lvl6pPr marL="9448800" marR="0" lvl="5"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6pPr>
            <a:lvl7pPr marL="11163300" marR="0" lvl="6"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7pPr>
            <a:lvl8pPr marL="12877800" marR="0" lvl="7"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8pPr>
            <a:lvl9pPr marL="14592300" marR="0" lvl="8"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9pPr>
          </a:lstStyle>
          <a:p>
            <a:endParaRPr/>
          </a:p>
        </p:txBody>
      </p:sp>
      <p:sp>
        <p:nvSpPr>
          <p:cNvPr id="74" name="Shape 74"/>
          <p:cNvSpPr txBox="1">
            <a:spLocks noGrp="1"/>
          </p:cNvSpPr>
          <p:nvPr>
            <p:ph type="body" idx="18"/>
          </p:nvPr>
        </p:nvSpPr>
        <p:spPr>
          <a:xfrm>
            <a:off x="5063716" y="2165725"/>
            <a:ext cx="27312600" cy="819300"/>
          </a:xfrm>
          <a:prstGeom prst="rect">
            <a:avLst/>
          </a:prstGeom>
          <a:noFill/>
          <a:ln>
            <a:noFill/>
          </a:ln>
        </p:spPr>
        <p:txBody>
          <a:bodyPr lIns="71525" tIns="71525" rIns="71525" bIns="71525" anchor="t" anchorCtr="0"/>
          <a:lstStyle>
            <a:lvl1pPr marL="0" marR="0" lvl="0" indent="0" algn="ctr" rtl="0">
              <a:spcBef>
                <a:spcPts val="3800"/>
              </a:spcBef>
              <a:spcAft>
                <a:spcPts val="0"/>
              </a:spcAft>
              <a:buClr>
                <a:schemeClr val="accent1"/>
              </a:buClr>
              <a:buFont typeface="Noto Sans Symbols"/>
              <a:buNone/>
              <a:defRPr sz="4700" b="0" i="0" u="none" strike="noStrike" cap="none">
                <a:solidFill>
                  <a:srgbClr val="2C3C43"/>
                </a:solidFill>
                <a:latin typeface="Trebuchet MS"/>
                <a:ea typeface="Trebuchet MS"/>
                <a:cs typeface="Trebuchet MS"/>
                <a:sym typeface="Trebuchet MS"/>
              </a:defRPr>
            </a:lvl1pPr>
            <a:lvl2pPr marL="2794000" marR="0" lvl="1" indent="-1079500" algn="l" rtl="0">
              <a:spcBef>
                <a:spcPts val="3800"/>
              </a:spcBef>
              <a:spcAft>
                <a:spcPts val="0"/>
              </a:spcAft>
              <a:buClr>
                <a:schemeClr val="accent1"/>
              </a:buClr>
              <a:buFont typeface="Noto Sans Symbols"/>
              <a:buNone/>
              <a:defRPr sz="5600" b="0" i="0" u="none" strike="noStrike" cap="none">
                <a:solidFill>
                  <a:srgbClr val="404040"/>
                </a:solidFill>
                <a:latin typeface="Trebuchet MS"/>
                <a:ea typeface="Trebuchet MS"/>
                <a:cs typeface="Trebuchet MS"/>
                <a:sym typeface="Trebuchet MS"/>
              </a:defRPr>
            </a:lvl2pPr>
            <a:lvl3pPr marL="4292600" marR="0" lvl="2" indent="-863600" algn="l" rtl="0">
              <a:spcBef>
                <a:spcPts val="3800"/>
              </a:spcBef>
              <a:spcAft>
                <a:spcPts val="0"/>
              </a:spcAft>
              <a:buClr>
                <a:schemeClr val="accent1"/>
              </a:buClr>
              <a:buFont typeface="Noto Sans Symbols"/>
              <a:buNone/>
              <a:defRPr sz="5600" b="0" i="0" u="none" strike="noStrike" cap="none">
                <a:solidFill>
                  <a:srgbClr val="404040"/>
                </a:solidFill>
                <a:latin typeface="Trebuchet MS"/>
                <a:ea typeface="Trebuchet MS"/>
                <a:cs typeface="Trebuchet MS"/>
                <a:sym typeface="Trebuchet MS"/>
              </a:defRPr>
            </a:lvl3pPr>
            <a:lvl4pPr marL="6007100" marR="0" lvl="3" indent="-863600" algn="l" rtl="0">
              <a:spcBef>
                <a:spcPts val="3800"/>
              </a:spcBef>
              <a:spcAft>
                <a:spcPts val="0"/>
              </a:spcAft>
              <a:buClr>
                <a:schemeClr val="accent1"/>
              </a:buClr>
              <a:buFont typeface="Noto Sans Symbols"/>
              <a:buNone/>
              <a:defRPr sz="5600" b="0" i="0" u="none" strike="noStrike" cap="none">
                <a:solidFill>
                  <a:srgbClr val="404040"/>
                </a:solidFill>
                <a:latin typeface="Trebuchet MS"/>
                <a:ea typeface="Trebuchet MS"/>
                <a:cs typeface="Trebuchet MS"/>
                <a:sym typeface="Trebuchet MS"/>
              </a:defRPr>
            </a:lvl4pPr>
            <a:lvl5pPr marL="7721600" marR="0" lvl="4" indent="-850900" algn="l" rtl="0">
              <a:spcBef>
                <a:spcPts val="3800"/>
              </a:spcBef>
              <a:spcAft>
                <a:spcPts val="0"/>
              </a:spcAft>
              <a:buClr>
                <a:schemeClr val="accent1"/>
              </a:buClr>
              <a:buFont typeface="Noto Sans Symbols"/>
              <a:buNone/>
              <a:defRPr sz="5600" b="0" i="0" u="none" strike="noStrike" cap="none">
                <a:solidFill>
                  <a:srgbClr val="404040"/>
                </a:solidFill>
                <a:latin typeface="Trebuchet MS"/>
                <a:ea typeface="Trebuchet MS"/>
                <a:cs typeface="Trebuchet MS"/>
                <a:sym typeface="Trebuchet MS"/>
              </a:defRPr>
            </a:lvl5pPr>
            <a:lvl6pPr marL="9448800" marR="0" lvl="5"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6pPr>
            <a:lvl7pPr marL="11163300" marR="0" lvl="6"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7pPr>
            <a:lvl8pPr marL="12877800" marR="0" lvl="7"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8pPr>
            <a:lvl9pPr marL="14592300" marR="0" lvl="8"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9pPr>
          </a:lstStyle>
          <a:p>
            <a:endParaRPr dirty="0"/>
          </a:p>
        </p:txBody>
      </p:sp>
      <p:sp>
        <p:nvSpPr>
          <p:cNvPr id="75" name="Shape 75"/>
          <p:cNvSpPr txBox="1">
            <a:spLocks noGrp="1"/>
          </p:cNvSpPr>
          <p:nvPr>
            <p:ph type="body" idx="19"/>
          </p:nvPr>
        </p:nvSpPr>
        <p:spPr>
          <a:xfrm>
            <a:off x="5063716" y="1346423"/>
            <a:ext cx="27312600" cy="819300"/>
          </a:xfrm>
          <a:prstGeom prst="rect">
            <a:avLst/>
          </a:prstGeom>
          <a:noFill/>
          <a:ln>
            <a:noFill/>
          </a:ln>
        </p:spPr>
        <p:txBody>
          <a:bodyPr lIns="71525" tIns="71525" rIns="71525" bIns="71525" anchor="t" anchorCtr="1"/>
          <a:lstStyle>
            <a:lvl1pPr marL="0" marR="0" lvl="0" indent="0" algn="ctr" rtl="0">
              <a:spcBef>
                <a:spcPts val="3800"/>
              </a:spcBef>
              <a:spcAft>
                <a:spcPts val="0"/>
              </a:spcAft>
              <a:buClr>
                <a:schemeClr val="accent1"/>
              </a:buClr>
              <a:buFont typeface="Noto Sans Symbols"/>
              <a:buNone/>
              <a:defRPr sz="6900" b="0" i="0" u="none" strike="noStrike" cap="none">
                <a:solidFill>
                  <a:srgbClr val="2C3C43"/>
                </a:solidFill>
                <a:latin typeface="Trebuchet MS"/>
                <a:ea typeface="Trebuchet MS"/>
                <a:cs typeface="Trebuchet MS"/>
                <a:sym typeface="Trebuchet MS"/>
              </a:defRPr>
            </a:lvl1pPr>
            <a:lvl2pPr marL="2794000" marR="0" lvl="1" indent="-1079500" algn="l" rtl="0">
              <a:spcBef>
                <a:spcPts val="3800"/>
              </a:spcBef>
              <a:spcAft>
                <a:spcPts val="0"/>
              </a:spcAft>
              <a:buClr>
                <a:schemeClr val="accent1"/>
              </a:buClr>
              <a:buFont typeface="Noto Sans Symbols"/>
              <a:buNone/>
              <a:defRPr sz="5600" b="0" i="0" u="none" strike="noStrike" cap="none">
                <a:solidFill>
                  <a:srgbClr val="404040"/>
                </a:solidFill>
                <a:latin typeface="Trebuchet MS"/>
                <a:ea typeface="Trebuchet MS"/>
                <a:cs typeface="Trebuchet MS"/>
                <a:sym typeface="Trebuchet MS"/>
              </a:defRPr>
            </a:lvl2pPr>
            <a:lvl3pPr marL="4292600" marR="0" lvl="2" indent="-863600" algn="l" rtl="0">
              <a:spcBef>
                <a:spcPts val="3800"/>
              </a:spcBef>
              <a:spcAft>
                <a:spcPts val="0"/>
              </a:spcAft>
              <a:buClr>
                <a:schemeClr val="accent1"/>
              </a:buClr>
              <a:buFont typeface="Noto Sans Symbols"/>
              <a:buNone/>
              <a:defRPr sz="5600" b="0" i="0" u="none" strike="noStrike" cap="none">
                <a:solidFill>
                  <a:srgbClr val="404040"/>
                </a:solidFill>
                <a:latin typeface="Trebuchet MS"/>
                <a:ea typeface="Trebuchet MS"/>
                <a:cs typeface="Trebuchet MS"/>
                <a:sym typeface="Trebuchet MS"/>
              </a:defRPr>
            </a:lvl3pPr>
            <a:lvl4pPr marL="6007100" marR="0" lvl="3" indent="-863600" algn="l" rtl="0">
              <a:spcBef>
                <a:spcPts val="3800"/>
              </a:spcBef>
              <a:spcAft>
                <a:spcPts val="0"/>
              </a:spcAft>
              <a:buClr>
                <a:schemeClr val="accent1"/>
              </a:buClr>
              <a:buFont typeface="Noto Sans Symbols"/>
              <a:buNone/>
              <a:defRPr sz="5600" b="0" i="0" u="none" strike="noStrike" cap="none">
                <a:solidFill>
                  <a:srgbClr val="404040"/>
                </a:solidFill>
                <a:latin typeface="Trebuchet MS"/>
                <a:ea typeface="Trebuchet MS"/>
                <a:cs typeface="Trebuchet MS"/>
                <a:sym typeface="Trebuchet MS"/>
              </a:defRPr>
            </a:lvl4pPr>
            <a:lvl5pPr marL="7721600" marR="0" lvl="4" indent="-850900" algn="l" rtl="0">
              <a:spcBef>
                <a:spcPts val="3800"/>
              </a:spcBef>
              <a:spcAft>
                <a:spcPts val="0"/>
              </a:spcAft>
              <a:buClr>
                <a:schemeClr val="accent1"/>
              </a:buClr>
              <a:buFont typeface="Noto Sans Symbols"/>
              <a:buNone/>
              <a:defRPr sz="5600" b="0" i="0" u="none" strike="noStrike" cap="none">
                <a:solidFill>
                  <a:srgbClr val="404040"/>
                </a:solidFill>
                <a:latin typeface="Trebuchet MS"/>
                <a:ea typeface="Trebuchet MS"/>
                <a:cs typeface="Trebuchet MS"/>
                <a:sym typeface="Trebuchet MS"/>
              </a:defRPr>
            </a:lvl5pPr>
            <a:lvl6pPr marL="9448800" marR="0" lvl="5"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6pPr>
            <a:lvl7pPr marL="11163300" marR="0" lvl="6"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7pPr>
            <a:lvl8pPr marL="12877800" marR="0" lvl="7"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8pPr>
            <a:lvl9pPr marL="14592300" marR="0" lvl="8"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9pPr>
          </a:lstStyle>
          <a:p>
            <a:endParaRPr/>
          </a:p>
        </p:txBody>
      </p:sp>
      <p:sp>
        <p:nvSpPr>
          <p:cNvPr id="76" name="Shape 76"/>
          <p:cNvSpPr txBox="1">
            <a:spLocks noGrp="1"/>
          </p:cNvSpPr>
          <p:nvPr>
            <p:ph type="body" idx="20"/>
          </p:nvPr>
        </p:nvSpPr>
        <p:spPr>
          <a:xfrm>
            <a:off x="5063716" y="298120"/>
            <a:ext cx="27312600" cy="1048200"/>
          </a:xfrm>
          <a:prstGeom prst="rect">
            <a:avLst/>
          </a:prstGeom>
          <a:noFill/>
          <a:ln>
            <a:noFill/>
          </a:ln>
        </p:spPr>
        <p:txBody>
          <a:bodyPr lIns="71525" tIns="71525" rIns="71525" bIns="71525" anchor="t" anchorCtr="1"/>
          <a:lstStyle>
            <a:lvl1pPr marL="0" marR="0" lvl="0" indent="0" algn="ctr" rtl="0">
              <a:spcBef>
                <a:spcPts val="3800"/>
              </a:spcBef>
              <a:spcAft>
                <a:spcPts val="0"/>
              </a:spcAft>
              <a:buClr>
                <a:schemeClr val="accent1"/>
              </a:buClr>
              <a:buFont typeface="Noto Sans Symbols"/>
              <a:buNone/>
              <a:defRPr sz="9000" b="0" i="0" u="none" strike="noStrike" cap="none">
                <a:solidFill>
                  <a:srgbClr val="2C3C43"/>
                </a:solidFill>
                <a:latin typeface="Trebuchet MS"/>
                <a:ea typeface="Trebuchet MS"/>
                <a:cs typeface="Trebuchet MS"/>
                <a:sym typeface="Trebuchet MS"/>
              </a:defRPr>
            </a:lvl1pPr>
            <a:lvl2pPr marL="2794000" marR="0" lvl="1" indent="-1079500" algn="l" rtl="0">
              <a:spcBef>
                <a:spcPts val="3800"/>
              </a:spcBef>
              <a:spcAft>
                <a:spcPts val="0"/>
              </a:spcAft>
              <a:buClr>
                <a:schemeClr val="accent1"/>
              </a:buClr>
              <a:buFont typeface="Noto Sans Symbols"/>
              <a:buNone/>
              <a:defRPr sz="5600" b="0" i="0" u="none" strike="noStrike" cap="none">
                <a:solidFill>
                  <a:srgbClr val="404040"/>
                </a:solidFill>
                <a:latin typeface="Trebuchet MS"/>
                <a:ea typeface="Trebuchet MS"/>
                <a:cs typeface="Trebuchet MS"/>
                <a:sym typeface="Trebuchet MS"/>
              </a:defRPr>
            </a:lvl2pPr>
            <a:lvl3pPr marL="4292600" marR="0" lvl="2" indent="-863600" algn="l" rtl="0">
              <a:spcBef>
                <a:spcPts val="3800"/>
              </a:spcBef>
              <a:spcAft>
                <a:spcPts val="0"/>
              </a:spcAft>
              <a:buClr>
                <a:schemeClr val="accent1"/>
              </a:buClr>
              <a:buFont typeface="Noto Sans Symbols"/>
              <a:buNone/>
              <a:defRPr sz="5600" b="0" i="0" u="none" strike="noStrike" cap="none">
                <a:solidFill>
                  <a:srgbClr val="404040"/>
                </a:solidFill>
                <a:latin typeface="Trebuchet MS"/>
                <a:ea typeface="Trebuchet MS"/>
                <a:cs typeface="Trebuchet MS"/>
                <a:sym typeface="Trebuchet MS"/>
              </a:defRPr>
            </a:lvl3pPr>
            <a:lvl4pPr marL="6007100" marR="0" lvl="3" indent="-863600" algn="l" rtl="0">
              <a:spcBef>
                <a:spcPts val="3800"/>
              </a:spcBef>
              <a:spcAft>
                <a:spcPts val="0"/>
              </a:spcAft>
              <a:buClr>
                <a:schemeClr val="accent1"/>
              </a:buClr>
              <a:buFont typeface="Noto Sans Symbols"/>
              <a:buNone/>
              <a:defRPr sz="5600" b="0" i="0" u="none" strike="noStrike" cap="none">
                <a:solidFill>
                  <a:srgbClr val="404040"/>
                </a:solidFill>
                <a:latin typeface="Trebuchet MS"/>
                <a:ea typeface="Trebuchet MS"/>
                <a:cs typeface="Trebuchet MS"/>
                <a:sym typeface="Trebuchet MS"/>
              </a:defRPr>
            </a:lvl4pPr>
            <a:lvl5pPr marL="7721600" marR="0" lvl="4" indent="-850900" algn="l" rtl="0">
              <a:spcBef>
                <a:spcPts val="3800"/>
              </a:spcBef>
              <a:spcAft>
                <a:spcPts val="0"/>
              </a:spcAft>
              <a:buClr>
                <a:schemeClr val="accent1"/>
              </a:buClr>
              <a:buFont typeface="Noto Sans Symbols"/>
              <a:buNone/>
              <a:defRPr sz="5600" b="0" i="0" u="none" strike="noStrike" cap="none">
                <a:solidFill>
                  <a:srgbClr val="404040"/>
                </a:solidFill>
                <a:latin typeface="Trebuchet MS"/>
                <a:ea typeface="Trebuchet MS"/>
                <a:cs typeface="Trebuchet MS"/>
                <a:sym typeface="Trebuchet MS"/>
              </a:defRPr>
            </a:lvl5pPr>
            <a:lvl6pPr marL="9448800" marR="0" lvl="5"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6pPr>
            <a:lvl7pPr marL="11163300" marR="0" lvl="6"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7pPr>
            <a:lvl8pPr marL="12877800" marR="0" lvl="7"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8pPr>
            <a:lvl9pPr marL="14592300" marR="0" lvl="8" indent="-635000" algn="l" rtl="0">
              <a:spcBef>
                <a:spcPts val="3800"/>
              </a:spcBef>
              <a:spcAft>
                <a:spcPts val="0"/>
              </a:spcAft>
              <a:buClr>
                <a:schemeClr val="accent1"/>
              </a:buClr>
              <a:buSzPct val="80000"/>
              <a:buFont typeface="Noto Sans Symbols"/>
              <a:buChar char="▶"/>
              <a:defRPr sz="4500" b="0" i="0" u="none" strike="noStrike" cap="none">
                <a:solidFill>
                  <a:srgbClr val="3F3F3F"/>
                </a:solidFill>
                <a:latin typeface="Trebuchet MS"/>
                <a:ea typeface="Trebuchet MS"/>
                <a:cs typeface="Trebuchet MS"/>
                <a:sym typeface="Trebuchet MS"/>
              </a:defRPr>
            </a:lvl9pPr>
          </a:lstStyle>
          <a:p>
            <a:endParaRPr/>
          </a:p>
        </p:txBody>
      </p:sp>
    </p:spTree>
    <p:extLst>
      <p:ext uri="{BB962C8B-B14F-4D97-AF65-F5344CB8AC3E}">
        <p14:creationId xmlns:p14="http://schemas.microsoft.com/office/powerpoint/2010/main" val="48089341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26009"/>
            <a:ext cx="37463413" cy="21093724"/>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4630895" y="7386706"/>
            <a:ext cx="23866136" cy="5057425"/>
          </a:xfrm>
        </p:spPr>
        <p:txBody>
          <a:bodyPr anchor="b">
            <a:noAutofit/>
          </a:bodyPr>
          <a:lstStyle>
            <a:lvl1pPr algn="r">
              <a:defRPr sz="16589">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4630895" y="12444123"/>
            <a:ext cx="23866136" cy="3369664"/>
          </a:xfrm>
        </p:spPr>
        <p:txBody>
          <a:bodyPr anchor="t"/>
          <a:lstStyle>
            <a:lvl1pPr marL="0" indent="0" algn="r">
              <a:buNone/>
              <a:defRPr>
                <a:solidFill>
                  <a:schemeClr val="tx1">
                    <a:lumMod val="50000"/>
                    <a:lumOff val="50000"/>
                  </a:schemeClr>
                </a:solidFill>
              </a:defRPr>
            </a:lvl1pPr>
            <a:lvl2pPr marL="1404518" indent="0" algn="ctr">
              <a:buNone/>
              <a:defRPr>
                <a:solidFill>
                  <a:schemeClr val="tx1">
                    <a:tint val="75000"/>
                  </a:schemeClr>
                </a:solidFill>
              </a:defRPr>
            </a:lvl2pPr>
            <a:lvl3pPr marL="2809037" indent="0" algn="ctr">
              <a:buNone/>
              <a:defRPr>
                <a:solidFill>
                  <a:schemeClr val="tx1">
                    <a:tint val="75000"/>
                  </a:schemeClr>
                </a:solidFill>
              </a:defRPr>
            </a:lvl3pPr>
            <a:lvl4pPr marL="4213555" indent="0" algn="ctr">
              <a:buNone/>
              <a:defRPr>
                <a:solidFill>
                  <a:schemeClr val="tx1">
                    <a:tint val="75000"/>
                  </a:schemeClr>
                </a:solidFill>
              </a:defRPr>
            </a:lvl4pPr>
            <a:lvl5pPr marL="5618074" indent="0" algn="ctr">
              <a:buNone/>
              <a:defRPr>
                <a:solidFill>
                  <a:schemeClr val="tx1">
                    <a:tint val="75000"/>
                  </a:schemeClr>
                </a:solidFill>
              </a:defRPr>
            </a:lvl5pPr>
            <a:lvl6pPr marL="7022592" indent="0" algn="ctr">
              <a:buNone/>
              <a:defRPr>
                <a:solidFill>
                  <a:schemeClr val="tx1">
                    <a:tint val="75000"/>
                  </a:schemeClr>
                </a:solidFill>
              </a:defRPr>
            </a:lvl6pPr>
            <a:lvl7pPr marL="8427110" indent="0" algn="ctr">
              <a:buNone/>
              <a:defRPr>
                <a:solidFill>
                  <a:schemeClr val="tx1">
                    <a:tint val="75000"/>
                  </a:schemeClr>
                </a:solidFill>
              </a:defRPr>
            </a:lvl7pPr>
            <a:lvl8pPr marL="9831629" indent="0" algn="ctr">
              <a:buNone/>
              <a:defRPr>
                <a:solidFill>
                  <a:schemeClr val="tx1">
                    <a:tint val="75000"/>
                  </a:schemeClr>
                </a:solidFill>
              </a:defRPr>
            </a:lvl8pPr>
            <a:lvl9pPr marL="11236147"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77747374"/>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11059"/>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27792171"/>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81306" y="8297040"/>
            <a:ext cx="26415725" cy="5611240"/>
          </a:xfrm>
        </p:spPr>
        <p:txBody>
          <a:bodyPr anchor="b"/>
          <a:lstStyle>
            <a:lvl1pPr algn="l">
              <a:defRPr sz="12288" b="0" cap="none"/>
            </a:lvl1pPr>
          </a:lstStyle>
          <a:p>
            <a:r>
              <a:rPr lang="en-US"/>
              <a:t>Click to edit Master title style</a:t>
            </a:r>
            <a:endParaRPr lang="en-US" dirty="0"/>
          </a:p>
        </p:txBody>
      </p:sp>
      <p:sp>
        <p:nvSpPr>
          <p:cNvPr id="3" name="Text Placeholder 2"/>
          <p:cNvSpPr>
            <a:spLocks noGrp="1"/>
          </p:cNvSpPr>
          <p:nvPr>
            <p:ph type="body" idx="1"/>
          </p:nvPr>
        </p:nvSpPr>
        <p:spPr>
          <a:xfrm>
            <a:off x="2081306" y="13908279"/>
            <a:ext cx="26415725" cy="2643141"/>
          </a:xfrm>
        </p:spPr>
        <p:txBody>
          <a:bodyPr anchor="t"/>
          <a:lstStyle>
            <a:lvl1pPr marL="0" indent="0" algn="l">
              <a:buNone/>
              <a:defRPr sz="6144">
                <a:solidFill>
                  <a:schemeClr val="tx1">
                    <a:lumMod val="50000"/>
                    <a:lumOff val="50000"/>
                  </a:schemeClr>
                </a:solidFill>
              </a:defRPr>
            </a:lvl1pPr>
            <a:lvl2pPr marL="1404518" indent="0">
              <a:buNone/>
              <a:defRPr sz="5530">
                <a:solidFill>
                  <a:schemeClr val="tx1">
                    <a:tint val="75000"/>
                  </a:schemeClr>
                </a:solidFill>
              </a:defRPr>
            </a:lvl2pPr>
            <a:lvl3pPr marL="2809037" indent="0">
              <a:buNone/>
              <a:defRPr sz="4915">
                <a:solidFill>
                  <a:schemeClr val="tx1">
                    <a:tint val="75000"/>
                  </a:schemeClr>
                </a:solidFill>
              </a:defRPr>
            </a:lvl3pPr>
            <a:lvl4pPr marL="4213555" indent="0">
              <a:buNone/>
              <a:defRPr sz="4301">
                <a:solidFill>
                  <a:schemeClr val="tx1">
                    <a:tint val="75000"/>
                  </a:schemeClr>
                </a:solidFill>
              </a:defRPr>
            </a:lvl4pPr>
            <a:lvl5pPr marL="5618074" indent="0">
              <a:buNone/>
              <a:defRPr sz="4301">
                <a:solidFill>
                  <a:schemeClr val="tx1">
                    <a:tint val="75000"/>
                  </a:schemeClr>
                </a:solidFill>
              </a:defRPr>
            </a:lvl5pPr>
            <a:lvl6pPr marL="7022592" indent="0">
              <a:buNone/>
              <a:defRPr sz="4301">
                <a:solidFill>
                  <a:schemeClr val="tx1">
                    <a:tint val="75000"/>
                  </a:schemeClr>
                </a:solidFill>
              </a:defRPr>
            </a:lvl6pPr>
            <a:lvl7pPr marL="8427110" indent="0">
              <a:buNone/>
              <a:defRPr sz="4301">
                <a:solidFill>
                  <a:schemeClr val="tx1">
                    <a:tint val="75000"/>
                  </a:schemeClr>
                </a:solidFill>
              </a:defRPr>
            </a:lvl7pPr>
            <a:lvl8pPr marL="9831629" indent="0">
              <a:buNone/>
              <a:defRPr sz="4301">
                <a:solidFill>
                  <a:schemeClr val="tx1">
                    <a:tint val="75000"/>
                  </a:schemeClr>
                </a:solidFill>
              </a:defRPr>
            </a:lvl8pPr>
            <a:lvl9pPr marL="11236147" indent="0">
              <a:buNone/>
              <a:defRPr sz="4301">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24021277"/>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081304" y="6637310"/>
            <a:ext cx="12856646" cy="1192169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5640391" y="6637311"/>
            <a:ext cx="12856643" cy="1192169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2105304619"/>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2076422" y="6638520"/>
            <a:ext cx="12861526" cy="1770272"/>
          </a:xfrm>
        </p:spPr>
        <p:txBody>
          <a:bodyPr anchor="b">
            <a:noAutofit/>
          </a:bodyPr>
          <a:lstStyle>
            <a:lvl1pPr marL="0" indent="0">
              <a:buNone/>
              <a:defRPr sz="7373" b="0"/>
            </a:lvl1pPr>
            <a:lvl2pPr marL="1404518" indent="0">
              <a:buNone/>
              <a:defRPr sz="6144" b="1"/>
            </a:lvl2pPr>
            <a:lvl3pPr marL="2809037" indent="0">
              <a:buNone/>
              <a:defRPr sz="5530" b="1"/>
            </a:lvl3pPr>
            <a:lvl4pPr marL="4213555" indent="0">
              <a:buNone/>
              <a:defRPr sz="4915" b="1"/>
            </a:lvl4pPr>
            <a:lvl5pPr marL="5618074" indent="0">
              <a:buNone/>
              <a:defRPr sz="4915" b="1"/>
            </a:lvl5pPr>
            <a:lvl6pPr marL="7022592" indent="0">
              <a:buNone/>
              <a:defRPr sz="4915" b="1"/>
            </a:lvl6pPr>
            <a:lvl7pPr marL="8427110" indent="0">
              <a:buNone/>
              <a:defRPr sz="4915" b="1"/>
            </a:lvl7pPr>
            <a:lvl8pPr marL="9831629" indent="0">
              <a:buNone/>
              <a:defRPr sz="4915" b="1"/>
            </a:lvl8pPr>
            <a:lvl9pPr marL="11236147" indent="0">
              <a:buNone/>
              <a:defRPr sz="4915" b="1"/>
            </a:lvl9pPr>
          </a:lstStyle>
          <a:p>
            <a:pPr lvl="0"/>
            <a:r>
              <a:rPr lang="en-US"/>
              <a:t>Edit Master text styles</a:t>
            </a:r>
          </a:p>
        </p:txBody>
      </p:sp>
      <p:sp>
        <p:nvSpPr>
          <p:cNvPr id="4" name="Content Placeholder 3"/>
          <p:cNvSpPr>
            <a:spLocks noGrp="1"/>
          </p:cNvSpPr>
          <p:nvPr>
            <p:ph sz="half" idx="2"/>
          </p:nvPr>
        </p:nvSpPr>
        <p:spPr>
          <a:xfrm>
            <a:off x="2076422" y="8408793"/>
            <a:ext cx="12861526" cy="101502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5635515" y="6638520"/>
            <a:ext cx="12861510" cy="1770272"/>
          </a:xfrm>
        </p:spPr>
        <p:txBody>
          <a:bodyPr anchor="b">
            <a:noAutofit/>
          </a:bodyPr>
          <a:lstStyle>
            <a:lvl1pPr marL="0" indent="0">
              <a:buNone/>
              <a:defRPr sz="7373" b="0"/>
            </a:lvl1pPr>
            <a:lvl2pPr marL="1404518" indent="0">
              <a:buNone/>
              <a:defRPr sz="6144" b="1"/>
            </a:lvl2pPr>
            <a:lvl3pPr marL="2809037" indent="0">
              <a:buNone/>
              <a:defRPr sz="5530" b="1"/>
            </a:lvl3pPr>
            <a:lvl4pPr marL="4213555" indent="0">
              <a:buNone/>
              <a:defRPr sz="4915" b="1"/>
            </a:lvl4pPr>
            <a:lvl5pPr marL="5618074" indent="0">
              <a:buNone/>
              <a:defRPr sz="4915" b="1"/>
            </a:lvl5pPr>
            <a:lvl6pPr marL="7022592" indent="0">
              <a:buNone/>
              <a:defRPr sz="4915" b="1"/>
            </a:lvl6pPr>
            <a:lvl7pPr marL="8427110" indent="0">
              <a:buNone/>
              <a:defRPr sz="4915" b="1"/>
            </a:lvl7pPr>
            <a:lvl8pPr marL="9831629" indent="0">
              <a:buNone/>
              <a:defRPr sz="4915" b="1"/>
            </a:lvl8pPr>
            <a:lvl9pPr marL="11236147" indent="0">
              <a:buNone/>
              <a:defRPr sz="4915" b="1"/>
            </a:lvl9pPr>
          </a:lstStyle>
          <a:p>
            <a:pPr lvl="0"/>
            <a:r>
              <a:rPr lang="en-US"/>
              <a:t>Edit Master text styles</a:t>
            </a:r>
          </a:p>
        </p:txBody>
      </p:sp>
      <p:sp>
        <p:nvSpPr>
          <p:cNvPr id="6" name="Content Placeholder 5"/>
          <p:cNvSpPr>
            <a:spLocks noGrp="1"/>
          </p:cNvSpPr>
          <p:nvPr>
            <p:ph sz="quarter" idx="4"/>
          </p:nvPr>
        </p:nvSpPr>
        <p:spPr>
          <a:xfrm>
            <a:off x="15635519" y="8408793"/>
            <a:ext cx="12861507" cy="101502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82161339"/>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081303" y="1872686"/>
            <a:ext cx="26415725" cy="4057485"/>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42410704"/>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89397117"/>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1303" y="4603698"/>
            <a:ext cx="11844142" cy="3927436"/>
          </a:xfrm>
        </p:spPr>
        <p:txBody>
          <a:bodyPr anchor="b">
            <a:normAutofit/>
          </a:bodyPr>
          <a:lstStyle>
            <a:lvl1pPr>
              <a:defRPr sz="6144"/>
            </a:lvl1pPr>
          </a:lstStyle>
          <a:p>
            <a:r>
              <a:rPr lang="en-US"/>
              <a:t>Click to edit Master title style</a:t>
            </a:r>
            <a:endParaRPr lang="en-US" dirty="0"/>
          </a:p>
        </p:txBody>
      </p:sp>
      <p:sp>
        <p:nvSpPr>
          <p:cNvPr id="3" name="Content Placeholder 2"/>
          <p:cNvSpPr>
            <a:spLocks noGrp="1"/>
          </p:cNvSpPr>
          <p:nvPr>
            <p:ph idx="1"/>
          </p:nvPr>
        </p:nvSpPr>
        <p:spPr>
          <a:xfrm>
            <a:off x="14627882" y="1581843"/>
            <a:ext cx="13869148" cy="169771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081303" y="8531132"/>
            <a:ext cx="11844142" cy="7939404"/>
          </a:xfrm>
        </p:spPr>
        <p:txBody>
          <a:bodyPr>
            <a:normAutofit/>
          </a:bodyPr>
          <a:lstStyle>
            <a:lvl1pPr marL="0" indent="0">
              <a:buNone/>
              <a:defRPr sz="4301"/>
            </a:lvl1pPr>
            <a:lvl2pPr marL="1404098" indent="0">
              <a:buNone/>
              <a:defRPr sz="4301"/>
            </a:lvl2pPr>
            <a:lvl3pPr marL="2808195" indent="0">
              <a:buNone/>
              <a:defRPr sz="3686"/>
            </a:lvl3pPr>
            <a:lvl4pPr marL="4212293" indent="0">
              <a:buNone/>
              <a:defRPr sz="3072"/>
            </a:lvl4pPr>
            <a:lvl5pPr marL="5616387" indent="0">
              <a:buNone/>
              <a:defRPr sz="3072"/>
            </a:lvl5pPr>
            <a:lvl6pPr marL="7020485" indent="0">
              <a:buNone/>
              <a:defRPr sz="3072"/>
            </a:lvl6pPr>
            <a:lvl7pPr marL="8424582" indent="0">
              <a:buNone/>
              <a:defRPr sz="3072"/>
            </a:lvl7pPr>
            <a:lvl8pPr marL="9828680" indent="0">
              <a:buNone/>
              <a:defRPr sz="3072"/>
            </a:lvl8pPr>
            <a:lvl9pPr marL="11232777" indent="0">
              <a:buNone/>
              <a:defRPr sz="3072"/>
            </a:lvl9pPr>
          </a:lstStyle>
          <a:p>
            <a:pPr lvl="0"/>
            <a:r>
              <a:rPr lang="en-US"/>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311844138"/>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hyperlink" Target="http://www.eposterboards.com/eposterupload/" TargetMode="External"/><Relationship Id="rId5" Type="http://schemas.openxmlformats.org/officeDocument/2006/relationships/hyperlink" Target="https://www.youtube.com/playlist?list=PLBz4JvE0AKmweXsMNGeyRXgWgN_lj_b5L" TargetMode="External"/><Relationship Id="rId10" Type="http://schemas.openxmlformats.org/officeDocument/2006/relationships/image" Target="../media/image6.jpg"/><Relationship Id="rId4" Type="http://schemas.openxmlformats.org/officeDocument/2006/relationships/image" Target="../media/image2.png"/><Relationship Id="rId9" Type="http://schemas.openxmlformats.org/officeDocument/2006/relationships/image" Target="../media/image5.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slideLayout" Target="../slideLayouts/slideLayout18.xml"/><Relationship Id="rId2" Type="http://schemas.openxmlformats.org/officeDocument/2006/relationships/slideLayout" Target="../slideLayouts/slideLayout3.xml"/><Relationship Id="rId16" Type="http://schemas.openxmlformats.org/officeDocument/2006/relationships/slideLayout" Target="../slideLayouts/slideLayout17.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19" Type="http://schemas.openxmlformats.org/officeDocument/2006/relationships/image" Target="../media/image6.jpg"/><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9"/>
        <p:cNvGrpSpPr/>
        <p:nvPr/>
      </p:nvGrpSpPr>
      <p:grpSpPr>
        <a:xfrm>
          <a:off x="0" y="0"/>
          <a:ext cx="0" cy="0"/>
          <a:chOff x="0" y="0"/>
          <a:chExt cx="0" cy="0"/>
        </a:xfrm>
      </p:grpSpPr>
      <p:grpSp>
        <p:nvGrpSpPr>
          <p:cNvPr id="10" name="Shape 10"/>
          <p:cNvGrpSpPr/>
          <p:nvPr/>
        </p:nvGrpSpPr>
        <p:grpSpPr>
          <a:xfrm>
            <a:off x="-35229" y="-26415"/>
            <a:ext cx="37568689" cy="21120488"/>
            <a:chOff x="-8466" y="-8468"/>
            <a:chExt cx="9169803" cy="6874934"/>
          </a:xfrm>
        </p:grpSpPr>
        <p:sp>
          <p:nvSpPr>
            <p:cNvPr id="11" name="Shape 11"/>
            <p:cNvSpPr/>
            <p:nvPr/>
          </p:nvSpPr>
          <p:spPr>
            <a:xfrm>
              <a:off x="-8466" y="4013044"/>
              <a:ext cx="457067" cy="2853421"/>
            </a:xfrm>
            <a:custGeom>
              <a:avLst/>
              <a:gdLst/>
              <a:ahLst/>
              <a:cxnLst/>
              <a:rect l="0" t="0" r="0" b="0"/>
              <a:pathLst>
                <a:path w="120000" h="120000" extrusionOk="0">
                  <a:moveTo>
                    <a:pt x="0" y="0"/>
                  </a:moveTo>
                  <a:lnTo>
                    <a:pt x="120000" y="120000"/>
                  </a:lnTo>
                  <a:lnTo>
                    <a:pt x="0" y="119643"/>
                  </a:lnTo>
                  <a:cubicBezTo>
                    <a:pt x="740" y="80118"/>
                    <a:pt x="1481" y="40593"/>
                    <a:pt x="0" y="0"/>
                  </a:cubicBezTo>
                  <a:close/>
                </a:path>
              </a:pathLst>
            </a:custGeom>
            <a:solidFill>
              <a:srgbClr val="9E002B">
                <a:alpha val="84705"/>
              </a:srgbClr>
            </a:solidFill>
            <a:ln>
              <a:noFill/>
            </a:ln>
          </p:spPr>
          <p:txBody>
            <a:bodyPr lIns="71525" tIns="71525" rIns="71525" bIns="71525" anchor="ctr" anchorCtr="0">
              <a:noAutofit/>
            </a:bodyPr>
            <a:lstStyle/>
            <a:p>
              <a:pPr lvl="0">
                <a:spcBef>
                  <a:spcPts val="0"/>
                </a:spcBef>
                <a:buNone/>
              </a:pPr>
              <a:endParaRPr/>
            </a:p>
          </p:txBody>
        </p:sp>
        <p:cxnSp>
          <p:nvCxnSpPr>
            <p:cNvPr id="12" name="Shape 12"/>
            <p:cNvCxnSpPr/>
            <p:nvPr/>
          </p:nvCxnSpPr>
          <p:spPr>
            <a:xfrm rot="10800000" flipH="1">
              <a:off x="5130737" y="4175756"/>
              <a:ext cx="4022661" cy="2682111"/>
            </a:xfrm>
            <a:prstGeom prst="straightConnector1">
              <a:avLst/>
            </a:prstGeom>
            <a:noFill/>
            <a:ln w="9525" cap="flat" cmpd="sng">
              <a:solidFill>
                <a:srgbClr val="D8D8D8"/>
              </a:solidFill>
              <a:prstDash val="solid"/>
              <a:round/>
              <a:headEnd type="none" w="med" len="med"/>
              <a:tailEnd type="none" w="med" len="med"/>
            </a:ln>
          </p:spPr>
        </p:cxnSp>
        <p:cxnSp>
          <p:nvCxnSpPr>
            <p:cNvPr id="13" name="Shape 13"/>
            <p:cNvCxnSpPr/>
            <p:nvPr/>
          </p:nvCxnSpPr>
          <p:spPr>
            <a:xfrm>
              <a:off x="7042685" y="130"/>
              <a:ext cx="1219069" cy="6857738"/>
            </a:xfrm>
            <a:prstGeom prst="straightConnector1">
              <a:avLst/>
            </a:prstGeom>
            <a:noFill/>
            <a:ln w="9525" cap="flat" cmpd="sng">
              <a:solidFill>
                <a:srgbClr val="BFBFBF"/>
              </a:solidFill>
              <a:prstDash val="solid"/>
              <a:round/>
              <a:headEnd type="none" w="med" len="med"/>
              <a:tailEnd type="none" w="med" len="med"/>
            </a:ln>
          </p:spPr>
        </p:cxnSp>
        <p:sp>
          <p:nvSpPr>
            <p:cNvPr id="14" name="Shape 14"/>
            <p:cNvSpPr/>
            <p:nvPr/>
          </p:nvSpPr>
          <p:spPr>
            <a:xfrm>
              <a:off x="6891871" y="130"/>
              <a:ext cx="2269466" cy="6866336"/>
            </a:xfrm>
            <a:custGeom>
              <a:avLst/>
              <a:gdLst/>
              <a:ahLst/>
              <a:cxnLst/>
              <a:rect l="0" t="0" r="0" b="0"/>
              <a:pathLst>
                <a:path w="120000" h="120000" extrusionOk="0">
                  <a:moveTo>
                    <a:pt x="106997" y="0"/>
                  </a:moveTo>
                  <a:lnTo>
                    <a:pt x="0" y="119852"/>
                  </a:lnTo>
                  <a:lnTo>
                    <a:pt x="119980" y="120000"/>
                  </a:lnTo>
                  <a:cubicBezTo>
                    <a:pt x="120129" y="80049"/>
                    <a:pt x="119383" y="40098"/>
                    <a:pt x="119532" y="147"/>
                  </a:cubicBezTo>
                  <a:lnTo>
                    <a:pt x="106997" y="0"/>
                  </a:lnTo>
                  <a:close/>
                </a:path>
              </a:pathLst>
            </a:custGeom>
            <a:solidFill>
              <a:srgbClr val="9F002B">
                <a:alpha val="29803"/>
              </a:srgbClr>
            </a:solidFill>
            <a:ln>
              <a:noFill/>
            </a:ln>
          </p:spPr>
          <p:txBody>
            <a:bodyPr lIns="71525" tIns="71525" rIns="71525" bIns="71525" anchor="ctr" anchorCtr="0">
              <a:noAutofit/>
            </a:bodyPr>
            <a:lstStyle/>
            <a:p>
              <a:pPr lvl="0">
                <a:spcBef>
                  <a:spcPts val="0"/>
                </a:spcBef>
                <a:buNone/>
              </a:pPr>
              <a:endParaRPr/>
            </a:p>
          </p:txBody>
        </p:sp>
        <p:sp>
          <p:nvSpPr>
            <p:cNvPr id="15" name="Shape 15"/>
            <p:cNvSpPr/>
            <p:nvPr/>
          </p:nvSpPr>
          <p:spPr>
            <a:xfrm>
              <a:off x="7205072" y="-8468"/>
              <a:ext cx="1948326" cy="6866336"/>
            </a:xfrm>
            <a:custGeom>
              <a:avLst/>
              <a:gdLst/>
              <a:ahLst/>
              <a:cxnLst/>
              <a:rect l="0" t="0" r="0" b="0"/>
              <a:pathLst>
                <a:path w="120000" h="120000" extrusionOk="0">
                  <a:moveTo>
                    <a:pt x="0" y="0"/>
                  </a:moveTo>
                  <a:lnTo>
                    <a:pt x="74056" y="119999"/>
                  </a:lnTo>
                  <a:lnTo>
                    <a:pt x="119949" y="119999"/>
                  </a:lnTo>
                  <a:cubicBezTo>
                    <a:pt x="119776" y="80000"/>
                    <a:pt x="120123" y="39999"/>
                    <a:pt x="119949" y="0"/>
                  </a:cubicBezTo>
                  <a:lnTo>
                    <a:pt x="0" y="0"/>
                  </a:lnTo>
                  <a:close/>
                </a:path>
              </a:pathLst>
            </a:custGeom>
            <a:solidFill>
              <a:srgbClr val="646F8A">
                <a:alpha val="20000"/>
              </a:srgbClr>
            </a:solidFill>
            <a:ln>
              <a:noFill/>
            </a:ln>
          </p:spPr>
          <p:txBody>
            <a:bodyPr lIns="71525" tIns="71525" rIns="71525" bIns="71525" anchor="ctr" anchorCtr="0">
              <a:noAutofit/>
            </a:bodyPr>
            <a:lstStyle/>
            <a:p>
              <a:pPr lvl="0">
                <a:spcBef>
                  <a:spcPts val="0"/>
                </a:spcBef>
                <a:buNone/>
              </a:pPr>
              <a:endParaRPr/>
            </a:p>
          </p:txBody>
        </p:sp>
        <p:sp>
          <p:nvSpPr>
            <p:cNvPr id="16" name="Shape 16"/>
            <p:cNvSpPr/>
            <p:nvPr/>
          </p:nvSpPr>
          <p:spPr>
            <a:xfrm>
              <a:off x="6637871" y="3920114"/>
              <a:ext cx="2513544" cy="2937755"/>
            </a:xfrm>
            <a:custGeom>
              <a:avLst/>
              <a:gdLst/>
              <a:ahLst/>
              <a:cxnLst/>
              <a:rect l="0" t="0" r="0" b="0"/>
              <a:pathLst>
                <a:path w="120000" h="120000" extrusionOk="0">
                  <a:moveTo>
                    <a:pt x="0" y="120000"/>
                  </a:moveTo>
                  <a:lnTo>
                    <a:pt x="119688" y="0"/>
                  </a:lnTo>
                  <a:cubicBezTo>
                    <a:pt x="119792" y="40000"/>
                    <a:pt x="119896" y="80000"/>
                    <a:pt x="120000" y="120000"/>
                  </a:cubicBezTo>
                  <a:lnTo>
                    <a:pt x="0" y="120000"/>
                  </a:lnTo>
                  <a:close/>
                </a:path>
              </a:pathLst>
            </a:custGeom>
            <a:solidFill>
              <a:srgbClr val="9F002B">
                <a:alpha val="71764"/>
              </a:srgbClr>
            </a:solidFill>
            <a:ln>
              <a:noFill/>
            </a:ln>
          </p:spPr>
          <p:txBody>
            <a:bodyPr lIns="71525" tIns="71525" rIns="71525" bIns="71525" anchor="ctr" anchorCtr="0">
              <a:noAutofit/>
            </a:bodyPr>
            <a:lstStyle/>
            <a:p>
              <a:pPr lvl="0">
                <a:spcBef>
                  <a:spcPts val="0"/>
                </a:spcBef>
                <a:buNone/>
              </a:pPr>
              <a:endParaRPr/>
            </a:p>
          </p:txBody>
        </p:sp>
        <p:sp>
          <p:nvSpPr>
            <p:cNvPr id="17" name="Shape 17"/>
            <p:cNvSpPr/>
            <p:nvPr/>
          </p:nvSpPr>
          <p:spPr>
            <a:xfrm>
              <a:off x="7010274" y="-8468"/>
              <a:ext cx="2143127" cy="6866336"/>
            </a:xfrm>
            <a:custGeom>
              <a:avLst/>
              <a:gdLst/>
              <a:ahLst/>
              <a:cxnLst/>
              <a:rect l="0" t="0" r="0" b="0"/>
              <a:pathLst>
                <a:path w="120000" h="120000" extrusionOk="0">
                  <a:moveTo>
                    <a:pt x="0" y="0"/>
                  </a:moveTo>
                  <a:lnTo>
                    <a:pt x="103976" y="119999"/>
                  </a:lnTo>
                  <a:lnTo>
                    <a:pt x="120000" y="119852"/>
                  </a:lnTo>
                  <a:lnTo>
                    <a:pt x="120000" y="0"/>
                  </a:lnTo>
                  <a:lnTo>
                    <a:pt x="0" y="0"/>
                  </a:lnTo>
                  <a:close/>
                </a:path>
              </a:pathLst>
            </a:custGeom>
            <a:solidFill>
              <a:srgbClr val="9F002B">
                <a:alpha val="69803"/>
              </a:srgbClr>
            </a:solidFill>
            <a:ln>
              <a:noFill/>
            </a:ln>
          </p:spPr>
        </p:sp>
        <p:sp>
          <p:nvSpPr>
            <p:cNvPr id="18" name="Shape 18"/>
            <p:cNvSpPr/>
            <p:nvPr/>
          </p:nvSpPr>
          <p:spPr>
            <a:xfrm>
              <a:off x="8295818" y="-8468"/>
              <a:ext cx="857580" cy="6866336"/>
            </a:xfrm>
            <a:custGeom>
              <a:avLst/>
              <a:gdLst/>
              <a:ahLst/>
              <a:cxnLst/>
              <a:rect l="0" t="0" r="0" b="0"/>
              <a:pathLst>
                <a:path w="120000" h="120000" extrusionOk="0">
                  <a:moveTo>
                    <a:pt x="94736" y="0"/>
                  </a:moveTo>
                  <a:lnTo>
                    <a:pt x="0" y="119999"/>
                  </a:lnTo>
                  <a:lnTo>
                    <a:pt x="120000" y="119999"/>
                  </a:lnTo>
                  <a:cubicBezTo>
                    <a:pt x="119736" y="80000"/>
                    <a:pt x="119473" y="39999"/>
                    <a:pt x="119210" y="0"/>
                  </a:cubicBezTo>
                  <a:lnTo>
                    <a:pt x="94736" y="0"/>
                  </a:lnTo>
                  <a:close/>
                </a:path>
              </a:pathLst>
            </a:custGeom>
            <a:solidFill>
              <a:srgbClr val="646F8A">
                <a:alpha val="69803"/>
              </a:srgbClr>
            </a:solidFill>
            <a:ln>
              <a:noFill/>
            </a:ln>
          </p:spPr>
          <p:txBody>
            <a:bodyPr lIns="71525" tIns="71525" rIns="71525" bIns="71525" anchor="ctr" anchorCtr="0">
              <a:noAutofit/>
            </a:bodyPr>
            <a:lstStyle/>
            <a:p>
              <a:pPr lvl="0">
                <a:spcBef>
                  <a:spcPts val="0"/>
                </a:spcBef>
                <a:buNone/>
              </a:pPr>
              <a:endParaRPr/>
            </a:p>
          </p:txBody>
        </p:sp>
        <p:sp>
          <p:nvSpPr>
            <p:cNvPr id="19" name="Shape 19"/>
            <p:cNvSpPr/>
            <p:nvPr/>
          </p:nvSpPr>
          <p:spPr>
            <a:xfrm>
              <a:off x="8093928" y="130"/>
              <a:ext cx="1066933" cy="6866336"/>
            </a:xfrm>
            <a:custGeom>
              <a:avLst/>
              <a:gdLst/>
              <a:ahLst/>
              <a:cxnLst/>
              <a:rect l="0" t="0" r="0" b="0"/>
              <a:pathLst>
                <a:path w="120000" h="120000" extrusionOk="0">
                  <a:moveTo>
                    <a:pt x="0" y="0"/>
                  </a:moveTo>
                  <a:lnTo>
                    <a:pt x="105579" y="119999"/>
                  </a:lnTo>
                  <a:lnTo>
                    <a:pt x="119976" y="119999"/>
                  </a:lnTo>
                  <a:cubicBezTo>
                    <a:pt x="120243" y="79950"/>
                    <a:pt x="118110" y="40049"/>
                    <a:pt x="118377" y="0"/>
                  </a:cubicBezTo>
                  <a:lnTo>
                    <a:pt x="0" y="0"/>
                  </a:lnTo>
                  <a:close/>
                </a:path>
              </a:pathLst>
            </a:custGeom>
            <a:solidFill>
              <a:srgbClr val="9F002B">
                <a:alpha val="64705"/>
              </a:srgbClr>
            </a:solidFill>
            <a:ln>
              <a:noFill/>
            </a:ln>
          </p:spPr>
          <p:txBody>
            <a:bodyPr lIns="71525" tIns="71525" rIns="71525" bIns="71525" anchor="ctr" anchorCtr="0">
              <a:noAutofit/>
            </a:bodyPr>
            <a:lstStyle/>
            <a:p>
              <a:pPr lvl="0">
                <a:spcBef>
                  <a:spcPts val="0"/>
                </a:spcBef>
                <a:buNone/>
              </a:pPr>
              <a:endParaRPr/>
            </a:p>
          </p:txBody>
        </p:sp>
        <p:sp>
          <p:nvSpPr>
            <p:cNvPr id="20" name="Shape 20"/>
            <p:cNvSpPr/>
            <p:nvPr/>
          </p:nvSpPr>
          <p:spPr>
            <a:xfrm>
              <a:off x="8060339" y="4893742"/>
              <a:ext cx="1094053" cy="1964124"/>
            </a:xfrm>
            <a:custGeom>
              <a:avLst/>
              <a:gdLst/>
              <a:ahLst/>
              <a:cxnLst/>
              <a:rect l="0" t="0" r="0" b="0"/>
              <a:pathLst>
                <a:path w="120000" h="120000" extrusionOk="0">
                  <a:moveTo>
                    <a:pt x="0" y="120000"/>
                  </a:moveTo>
                  <a:lnTo>
                    <a:pt x="119441" y="0"/>
                  </a:lnTo>
                  <a:cubicBezTo>
                    <a:pt x="119627" y="39896"/>
                    <a:pt x="119813" y="79792"/>
                    <a:pt x="120000" y="119689"/>
                  </a:cubicBezTo>
                  <a:lnTo>
                    <a:pt x="0" y="120000"/>
                  </a:lnTo>
                  <a:close/>
                </a:path>
              </a:pathLst>
            </a:custGeom>
            <a:solidFill>
              <a:srgbClr val="9F002B">
                <a:alpha val="80000"/>
              </a:srgbClr>
            </a:solidFill>
            <a:ln>
              <a:noFill/>
            </a:ln>
          </p:spPr>
          <p:txBody>
            <a:bodyPr lIns="71525" tIns="71525" rIns="71525" bIns="71525" anchor="ctr" anchorCtr="0">
              <a:noAutofit/>
            </a:bodyPr>
            <a:lstStyle/>
            <a:p>
              <a:pPr lvl="0">
                <a:spcBef>
                  <a:spcPts val="0"/>
                </a:spcBef>
                <a:buNone/>
              </a:pPr>
              <a:endParaRPr/>
            </a:p>
          </p:txBody>
        </p:sp>
      </p:grpSp>
      <p:sp>
        <p:nvSpPr>
          <p:cNvPr id="23" name="Shape 23"/>
          <p:cNvSpPr txBox="1">
            <a:spLocks noGrp="1"/>
          </p:cNvSpPr>
          <p:nvPr>
            <p:ph type="dt" idx="10"/>
          </p:nvPr>
        </p:nvSpPr>
        <p:spPr>
          <a:xfrm>
            <a:off x="22144726" y="18559271"/>
            <a:ext cx="2803500" cy="1121700"/>
          </a:xfrm>
          <a:prstGeom prst="rect">
            <a:avLst/>
          </a:prstGeom>
          <a:noFill/>
          <a:ln>
            <a:noFill/>
          </a:ln>
        </p:spPr>
        <p:txBody>
          <a:bodyPr lIns="71525" tIns="71525" rIns="71525" bIns="71525" anchor="ctr" anchorCtr="0"/>
          <a:lstStyle>
            <a:lvl1pPr marL="0" marR="0" lvl="0" indent="0" algn="r" rtl="0">
              <a:spcBef>
                <a:spcPts val="0"/>
              </a:spcBef>
              <a:spcAft>
                <a:spcPts val="0"/>
              </a:spcAft>
              <a:buSzPct val="32352"/>
              <a:buNone/>
              <a:defRPr sz="3400" b="0" i="0" u="none" strike="noStrike" cap="none">
                <a:solidFill>
                  <a:srgbClr val="888888"/>
                </a:solidFill>
                <a:latin typeface="Trebuchet MS"/>
                <a:ea typeface="Trebuchet MS"/>
                <a:cs typeface="Trebuchet MS"/>
                <a:sym typeface="Trebuchet MS"/>
              </a:defRPr>
            </a:lvl1pPr>
            <a:lvl2pPr marL="1714500" marR="0" lvl="1" indent="-1358900" algn="l" rtl="0">
              <a:spcBef>
                <a:spcPts val="0"/>
              </a:spcBef>
              <a:spcAft>
                <a:spcPts val="0"/>
              </a:spcAft>
              <a:buSzPct val="25000"/>
              <a:buNone/>
              <a:defRPr sz="6700" b="0" i="0" u="none" strike="noStrike" cap="none">
                <a:solidFill>
                  <a:schemeClr val="dk1"/>
                </a:solidFill>
                <a:latin typeface="Arial"/>
                <a:ea typeface="Arial"/>
                <a:cs typeface="Arial"/>
                <a:sym typeface="Arial"/>
              </a:defRPr>
            </a:lvl2pPr>
            <a:lvl3pPr marL="3429000" marR="0" lvl="2" indent="-2717800" algn="l" rtl="0">
              <a:spcBef>
                <a:spcPts val="0"/>
              </a:spcBef>
              <a:spcAft>
                <a:spcPts val="0"/>
              </a:spcAft>
              <a:buSzPct val="25000"/>
              <a:buNone/>
              <a:defRPr sz="6700" b="0" i="0" u="none" strike="noStrike" cap="none">
                <a:solidFill>
                  <a:schemeClr val="dk1"/>
                </a:solidFill>
                <a:latin typeface="Arial"/>
                <a:ea typeface="Arial"/>
                <a:cs typeface="Arial"/>
                <a:sym typeface="Arial"/>
              </a:defRPr>
            </a:lvl3pPr>
            <a:lvl4pPr marL="5143500" marR="0" lvl="3" indent="-4076700" algn="l" rtl="0">
              <a:spcBef>
                <a:spcPts val="0"/>
              </a:spcBef>
              <a:spcAft>
                <a:spcPts val="0"/>
              </a:spcAft>
              <a:buSzPct val="25000"/>
              <a:buNone/>
              <a:defRPr sz="6700" b="0" i="0" u="none" strike="noStrike" cap="none">
                <a:solidFill>
                  <a:schemeClr val="dk1"/>
                </a:solidFill>
                <a:latin typeface="Arial"/>
                <a:ea typeface="Arial"/>
                <a:cs typeface="Arial"/>
                <a:sym typeface="Arial"/>
              </a:defRPr>
            </a:lvl4pPr>
            <a:lvl5pPr marL="6870700" marR="0" lvl="4" indent="-5435600" algn="l" rtl="0">
              <a:spcBef>
                <a:spcPts val="0"/>
              </a:spcBef>
              <a:spcAft>
                <a:spcPts val="0"/>
              </a:spcAft>
              <a:buSzPct val="25000"/>
              <a:buNone/>
              <a:defRPr sz="6700" b="0" i="0" u="none" strike="noStrike" cap="none">
                <a:solidFill>
                  <a:schemeClr val="dk1"/>
                </a:solidFill>
                <a:latin typeface="Arial"/>
                <a:ea typeface="Arial"/>
                <a:cs typeface="Arial"/>
                <a:sym typeface="Arial"/>
              </a:defRPr>
            </a:lvl5pPr>
            <a:lvl6pPr marL="1790700" marR="0" lvl="5" indent="0" algn="l" rtl="0">
              <a:spcBef>
                <a:spcPts val="0"/>
              </a:spcBef>
              <a:buSzPct val="25000"/>
              <a:buNone/>
              <a:defRPr sz="6700" b="0" i="0" u="none" strike="noStrike" cap="none">
                <a:solidFill>
                  <a:schemeClr val="dk1"/>
                </a:solidFill>
                <a:latin typeface="Arial"/>
                <a:ea typeface="Arial"/>
                <a:cs typeface="Arial"/>
                <a:sym typeface="Arial"/>
              </a:defRPr>
            </a:lvl6pPr>
            <a:lvl7pPr marL="2146300" marR="0" lvl="6" indent="0" algn="l" rtl="0">
              <a:spcBef>
                <a:spcPts val="0"/>
              </a:spcBef>
              <a:buSzPct val="25000"/>
              <a:buNone/>
              <a:defRPr sz="6700" b="0" i="0" u="none" strike="noStrike" cap="none">
                <a:solidFill>
                  <a:schemeClr val="dk1"/>
                </a:solidFill>
                <a:latin typeface="Arial"/>
                <a:ea typeface="Arial"/>
                <a:cs typeface="Arial"/>
                <a:sym typeface="Arial"/>
              </a:defRPr>
            </a:lvl7pPr>
            <a:lvl8pPr marL="2501900" marR="0" lvl="7" indent="0" algn="l" rtl="0">
              <a:spcBef>
                <a:spcPts val="0"/>
              </a:spcBef>
              <a:buSzPct val="25000"/>
              <a:buNone/>
              <a:defRPr sz="6700" b="0" i="0" u="none" strike="noStrike" cap="none">
                <a:solidFill>
                  <a:schemeClr val="dk1"/>
                </a:solidFill>
                <a:latin typeface="Arial"/>
                <a:ea typeface="Arial"/>
                <a:cs typeface="Arial"/>
                <a:sym typeface="Arial"/>
              </a:defRPr>
            </a:lvl8pPr>
            <a:lvl9pPr marL="2857500" marR="0" lvl="8" indent="0" algn="l" rtl="0">
              <a:spcBef>
                <a:spcPts val="0"/>
              </a:spcBef>
              <a:buSzPct val="25000"/>
              <a:buNone/>
              <a:defRPr sz="6700" b="0" i="0" u="none" strike="noStrike" cap="none">
                <a:solidFill>
                  <a:schemeClr val="dk1"/>
                </a:solidFill>
                <a:latin typeface="Arial"/>
                <a:ea typeface="Arial"/>
                <a:cs typeface="Arial"/>
                <a:sym typeface="Arial"/>
              </a:defRPr>
            </a:lvl9pPr>
          </a:lstStyle>
          <a:p>
            <a:endParaRPr/>
          </a:p>
        </p:txBody>
      </p:sp>
      <p:sp>
        <p:nvSpPr>
          <p:cNvPr id="24" name="Shape 24"/>
          <p:cNvSpPr txBox="1">
            <a:spLocks noGrp="1"/>
          </p:cNvSpPr>
          <p:nvPr>
            <p:ph type="ftr" idx="11"/>
          </p:nvPr>
        </p:nvSpPr>
        <p:spPr>
          <a:xfrm>
            <a:off x="2497261" y="18559271"/>
            <a:ext cx="18940200" cy="1121700"/>
          </a:xfrm>
          <a:prstGeom prst="rect">
            <a:avLst/>
          </a:prstGeom>
          <a:noFill/>
          <a:ln>
            <a:noFill/>
          </a:ln>
        </p:spPr>
        <p:txBody>
          <a:bodyPr lIns="71525" tIns="71525" rIns="71525" bIns="71525" anchor="ctr" anchorCtr="0"/>
          <a:lstStyle>
            <a:lvl1pPr marL="0" marR="0" lvl="0" indent="0" algn="l" rtl="0">
              <a:spcBef>
                <a:spcPts val="0"/>
              </a:spcBef>
              <a:spcAft>
                <a:spcPts val="0"/>
              </a:spcAft>
              <a:buSzPct val="32352"/>
              <a:buNone/>
              <a:defRPr sz="3400" b="0" i="0" u="none" strike="noStrike" cap="none">
                <a:solidFill>
                  <a:srgbClr val="888888"/>
                </a:solidFill>
                <a:latin typeface="Trebuchet MS"/>
                <a:ea typeface="Trebuchet MS"/>
                <a:cs typeface="Trebuchet MS"/>
                <a:sym typeface="Trebuchet MS"/>
              </a:defRPr>
            </a:lvl1pPr>
            <a:lvl2pPr marL="1714500" marR="0" lvl="1" indent="-1358900" algn="l" rtl="0">
              <a:spcBef>
                <a:spcPts val="0"/>
              </a:spcBef>
              <a:spcAft>
                <a:spcPts val="0"/>
              </a:spcAft>
              <a:buSzPct val="25000"/>
              <a:buNone/>
              <a:defRPr sz="6700" b="0" i="0" u="none" strike="noStrike" cap="none">
                <a:solidFill>
                  <a:schemeClr val="dk1"/>
                </a:solidFill>
                <a:latin typeface="Arial"/>
                <a:ea typeface="Arial"/>
                <a:cs typeface="Arial"/>
                <a:sym typeface="Arial"/>
              </a:defRPr>
            </a:lvl2pPr>
            <a:lvl3pPr marL="3429000" marR="0" lvl="2" indent="-2717800" algn="l" rtl="0">
              <a:spcBef>
                <a:spcPts val="0"/>
              </a:spcBef>
              <a:spcAft>
                <a:spcPts val="0"/>
              </a:spcAft>
              <a:buSzPct val="25000"/>
              <a:buNone/>
              <a:defRPr sz="6700" b="0" i="0" u="none" strike="noStrike" cap="none">
                <a:solidFill>
                  <a:schemeClr val="dk1"/>
                </a:solidFill>
                <a:latin typeface="Arial"/>
                <a:ea typeface="Arial"/>
                <a:cs typeface="Arial"/>
                <a:sym typeface="Arial"/>
              </a:defRPr>
            </a:lvl3pPr>
            <a:lvl4pPr marL="5143500" marR="0" lvl="3" indent="-4076700" algn="l" rtl="0">
              <a:spcBef>
                <a:spcPts val="0"/>
              </a:spcBef>
              <a:spcAft>
                <a:spcPts val="0"/>
              </a:spcAft>
              <a:buSzPct val="25000"/>
              <a:buNone/>
              <a:defRPr sz="6700" b="0" i="0" u="none" strike="noStrike" cap="none">
                <a:solidFill>
                  <a:schemeClr val="dk1"/>
                </a:solidFill>
                <a:latin typeface="Arial"/>
                <a:ea typeface="Arial"/>
                <a:cs typeface="Arial"/>
                <a:sym typeface="Arial"/>
              </a:defRPr>
            </a:lvl4pPr>
            <a:lvl5pPr marL="6870700" marR="0" lvl="4" indent="-5435600" algn="l" rtl="0">
              <a:spcBef>
                <a:spcPts val="0"/>
              </a:spcBef>
              <a:spcAft>
                <a:spcPts val="0"/>
              </a:spcAft>
              <a:buSzPct val="25000"/>
              <a:buNone/>
              <a:defRPr sz="6700" b="0" i="0" u="none" strike="noStrike" cap="none">
                <a:solidFill>
                  <a:schemeClr val="dk1"/>
                </a:solidFill>
                <a:latin typeface="Arial"/>
                <a:ea typeface="Arial"/>
                <a:cs typeface="Arial"/>
                <a:sym typeface="Arial"/>
              </a:defRPr>
            </a:lvl5pPr>
            <a:lvl6pPr marL="1790700" marR="0" lvl="5" indent="0" algn="l" rtl="0">
              <a:spcBef>
                <a:spcPts val="0"/>
              </a:spcBef>
              <a:buSzPct val="25000"/>
              <a:buNone/>
              <a:defRPr sz="6700" b="0" i="0" u="none" strike="noStrike" cap="none">
                <a:solidFill>
                  <a:schemeClr val="dk1"/>
                </a:solidFill>
                <a:latin typeface="Arial"/>
                <a:ea typeface="Arial"/>
                <a:cs typeface="Arial"/>
                <a:sym typeface="Arial"/>
              </a:defRPr>
            </a:lvl6pPr>
            <a:lvl7pPr marL="2146300" marR="0" lvl="6" indent="0" algn="l" rtl="0">
              <a:spcBef>
                <a:spcPts val="0"/>
              </a:spcBef>
              <a:buSzPct val="25000"/>
              <a:buNone/>
              <a:defRPr sz="6700" b="0" i="0" u="none" strike="noStrike" cap="none">
                <a:solidFill>
                  <a:schemeClr val="dk1"/>
                </a:solidFill>
                <a:latin typeface="Arial"/>
                <a:ea typeface="Arial"/>
                <a:cs typeface="Arial"/>
                <a:sym typeface="Arial"/>
              </a:defRPr>
            </a:lvl7pPr>
            <a:lvl8pPr marL="2501900" marR="0" lvl="7" indent="0" algn="l" rtl="0">
              <a:spcBef>
                <a:spcPts val="0"/>
              </a:spcBef>
              <a:buSzPct val="25000"/>
              <a:buNone/>
              <a:defRPr sz="6700" b="0" i="0" u="none" strike="noStrike" cap="none">
                <a:solidFill>
                  <a:schemeClr val="dk1"/>
                </a:solidFill>
                <a:latin typeface="Arial"/>
                <a:ea typeface="Arial"/>
                <a:cs typeface="Arial"/>
                <a:sym typeface="Arial"/>
              </a:defRPr>
            </a:lvl8pPr>
            <a:lvl9pPr marL="2857500" marR="0" lvl="8" indent="0" algn="l" rtl="0">
              <a:spcBef>
                <a:spcPts val="0"/>
              </a:spcBef>
              <a:buSzPct val="25000"/>
              <a:buNone/>
              <a:defRPr sz="6700" b="0" i="0" u="none" strike="noStrike" cap="none">
                <a:solidFill>
                  <a:schemeClr val="dk1"/>
                </a:solidFill>
                <a:latin typeface="Arial"/>
                <a:ea typeface="Arial"/>
                <a:cs typeface="Arial"/>
                <a:sym typeface="Arial"/>
              </a:defRPr>
            </a:lvl9pPr>
          </a:lstStyle>
          <a:p>
            <a:endParaRPr/>
          </a:p>
        </p:txBody>
      </p:sp>
      <p:sp>
        <p:nvSpPr>
          <p:cNvPr id="25" name="Shape 25"/>
          <p:cNvSpPr txBox="1">
            <a:spLocks noGrp="1"/>
          </p:cNvSpPr>
          <p:nvPr>
            <p:ph type="sldNum" idx="12"/>
          </p:nvPr>
        </p:nvSpPr>
        <p:spPr>
          <a:xfrm>
            <a:off x="26403484" y="18559271"/>
            <a:ext cx="2100300" cy="1121700"/>
          </a:xfrm>
          <a:prstGeom prst="rect">
            <a:avLst/>
          </a:prstGeom>
          <a:noFill/>
          <a:ln>
            <a:noFill/>
          </a:ln>
        </p:spPr>
        <p:txBody>
          <a:bodyPr lIns="71525" tIns="35750" rIns="71525" bIns="35750" anchor="ctr" anchorCtr="0">
            <a:noAutofit/>
          </a:bodyPr>
          <a:lstStyle/>
          <a:p>
            <a:pPr marL="0" marR="0" lvl="0" indent="0" algn="r" rtl="0">
              <a:spcBef>
                <a:spcPts val="0"/>
              </a:spcBef>
              <a:spcAft>
                <a:spcPts val="0"/>
              </a:spcAft>
              <a:buSzPct val="25000"/>
              <a:buNone/>
            </a:pPr>
            <a:fld id="{00000000-1234-1234-1234-123412341234}" type="slidenum">
              <a:rPr lang="en-US" sz="3400" b="0" i="0" u="none" strike="noStrike" cap="none">
                <a:solidFill>
                  <a:schemeClr val="accent1"/>
                </a:solidFill>
                <a:latin typeface="Trebuchet MS"/>
                <a:ea typeface="Trebuchet MS"/>
                <a:cs typeface="Trebuchet MS"/>
                <a:sym typeface="Trebuchet MS"/>
              </a:rPr>
              <a:t>‹#›</a:t>
            </a:fld>
            <a:endParaRPr lang="en-US" sz="3400" b="0" i="0" u="none" strike="noStrike" cap="none">
              <a:solidFill>
                <a:schemeClr val="accent1"/>
              </a:solidFill>
              <a:latin typeface="Trebuchet MS"/>
              <a:ea typeface="Trebuchet MS"/>
              <a:cs typeface="Trebuchet MS"/>
              <a:sym typeface="Trebuchet MS"/>
            </a:endParaRPr>
          </a:p>
        </p:txBody>
      </p:sp>
      <p:sp>
        <p:nvSpPr>
          <p:cNvPr id="26" name="Shape 26"/>
          <p:cNvSpPr/>
          <p:nvPr/>
        </p:nvSpPr>
        <p:spPr>
          <a:xfrm>
            <a:off x="787254" y="3116785"/>
            <a:ext cx="8578500" cy="10690417"/>
          </a:xfrm>
          <a:prstGeom prst="roundRect">
            <a:avLst>
              <a:gd name="adj" fmla="val 5862"/>
            </a:avLst>
          </a:prstGeom>
          <a:gradFill>
            <a:gsLst>
              <a:gs pos="0">
                <a:srgbClr val="CDD2DE"/>
              </a:gs>
              <a:gs pos="100000">
                <a:srgbClr val="F3F5FA"/>
              </a:gs>
            </a:gsLst>
            <a:lin ang="16200000" scaled="0"/>
          </a:gradFill>
          <a:ln w="19050" cap="rnd" cmpd="sng">
            <a:solidFill>
              <a:srgbClr val="62170C">
                <a:alpha val="57647"/>
              </a:srgbClr>
            </a:solidFill>
            <a:prstDash val="solid"/>
            <a:round/>
            <a:headEnd type="none" w="med" len="med"/>
            <a:tailEnd type="none" w="med" len="med"/>
          </a:ln>
        </p:spPr>
        <p:txBody>
          <a:bodyPr lIns="71525" tIns="35750" rIns="71525" bIns="35750" anchor="ctr" anchorCtr="0">
            <a:noAutofit/>
          </a:bodyPr>
          <a:lstStyle/>
          <a:p>
            <a:pPr marL="0" marR="0" lvl="0" indent="0" algn="ctr" rtl="0">
              <a:spcBef>
                <a:spcPts val="0"/>
              </a:spcBef>
              <a:spcAft>
                <a:spcPts val="0"/>
              </a:spcAft>
              <a:buNone/>
            </a:pPr>
            <a:endParaRPr sz="6700" b="0" i="0" u="none" strike="noStrike" cap="none">
              <a:solidFill>
                <a:schemeClr val="lt1"/>
              </a:solidFill>
              <a:latin typeface="Arial"/>
              <a:ea typeface="Arial"/>
              <a:cs typeface="Arial"/>
              <a:sym typeface="Arial"/>
            </a:endParaRPr>
          </a:p>
        </p:txBody>
      </p:sp>
      <p:sp>
        <p:nvSpPr>
          <p:cNvPr id="27" name="Shape 27"/>
          <p:cNvSpPr/>
          <p:nvPr/>
        </p:nvSpPr>
        <p:spPr>
          <a:xfrm>
            <a:off x="28097231" y="3000988"/>
            <a:ext cx="8578500" cy="10806214"/>
          </a:xfrm>
          <a:prstGeom prst="roundRect">
            <a:avLst>
              <a:gd name="adj" fmla="val 5862"/>
            </a:avLst>
          </a:prstGeom>
          <a:gradFill>
            <a:gsLst>
              <a:gs pos="0">
                <a:srgbClr val="CDD2DE"/>
              </a:gs>
              <a:gs pos="100000">
                <a:srgbClr val="F3F5FA"/>
              </a:gs>
            </a:gsLst>
            <a:lin ang="16200000" scaled="0"/>
          </a:gradFill>
          <a:ln w="19050" cap="rnd" cmpd="sng">
            <a:solidFill>
              <a:srgbClr val="62170C">
                <a:alpha val="57647"/>
              </a:srgbClr>
            </a:solidFill>
            <a:prstDash val="solid"/>
            <a:round/>
            <a:headEnd type="none" w="med" len="med"/>
            <a:tailEnd type="none" w="med" len="med"/>
          </a:ln>
        </p:spPr>
        <p:txBody>
          <a:bodyPr lIns="71525" tIns="35750" rIns="71525" bIns="35750" anchor="ctr" anchorCtr="0">
            <a:noAutofit/>
          </a:bodyPr>
          <a:lstStyle/>
          <a:p>
            <a:pPr marL="0" marR="0" lvl="0" indent="0" algn="ctr" rtl="0">
              <a:spcBef>
                <a:spcPts val="0"/>
              </a:spcBef>
              <a:spcAft>
                <a:spcPts val="0"/>
              </a:spcAft>
              <a:buNone/>
            </a:pPr>
            <a:endParaRPr sz="6700" b="0" i="0" u="none" strike="noStrike" cap="none">
              <a:solidFill>
                <a:schemeClr val="lt1"/>
              </a:solidFill>
              <a:latin typeface="Arial"/>
              <a:ea typeface="Arial"/>
              <a:cs typeface="Arial"/>
              <a:sym typeface="Arial"/>
            </a:endParaRPr>
          </a:p>
        </p:txBody>
      </p:sp>
      <p:sp>
        <p:nvSpPr>
          <p:cNvPr id="28" name="Shape 28"/>
          <p:cNvSpPr/>
          <p:nvPr/>
        </p:nvSpPr>
        <p:spPr>
          <a:xfrm>
            <a:off x="9887418" y="3116785"/>
            <a:ext cx="17689500" cy="10690417"/>
          </a:xfrm>
          <a:prstGeom prst="roundRect">
            <a:avLst>
              <a:gd name="adj" fmla="val 2853"/>
            </a:avLst>
          </a:prstGeom>
          <a:gradFill>
            <a:gsLst>
              <a:gs pos="0">
                <a:srgbClr val="CDD2DE"/>
              </a:gs>
              <a:gs pos="100000">
                <a:srgbClr val="F3F5FA"/>
              </a:gs>
            </a:gsLst>
            <a:lin ang="16200000" scaled="0"/>
          </a:gradFill>
          <a:ln w="19050" cap="rnd" cmpd="sng">
            <a:solidFill>
              <a:srgbClr val="62170C">
                <a:alpha val="57647"/>
              </a:srgbClr>
            </a:solidFill>
            <a:prstDash val="solid"/>
            <a:round/>
            <a:headEnd type="none" w="med" len="med"/>
            <a:tailEnd type="none" w="med" len="med"/>
          </a:ln>
        </p:spPr>
        <p:txBody>
          <a:bodyPr lIns="71525" tIns="35750" rIns="71525" bIns="35750" anchor="ctr" anchorCtr="0">
            <a:noAutofit/>
          </a:bodyPr>
          <a:lstStyle/>
          <a:p>
            <a:pPr marL="0" marR="0" lvl="0" indent="0" algn="ctr" rtl="0">
              <a:spcBef>
                <a:spcPts val="0"/>
              </a:spcBef>
              <a:spcAft>
                <a:spcPts val="0"/>
              </a:spcAft>
              <a:buNone/>
            </a:pPr>
            <a:endParaRPr sz="6700" b="0" i="0" u="none" strike="noStrike" cap="none">
              <a:solidFill>
                <a:schemeClr val="lt1"/>
              </a:solidFill>
              <a:latin typeface="Arial"/>
              <a:ea typeface="Arial"/>
              <a:cs typeface="Arial"/>
              <a:sym typeface="Arial"/>
            </a:endParaRPr>
          </a:p>
        </p:txBody>
      </p:sp>
      <p:grpSp>
        <p:nvGrpSpPr>
          <p:cNvPr id="29" name="Shape 29"/>
          <p:cNvGrpSpPr/>
          <p:nvPr/>
        </p:nvGrpSpPr>
        <p:grpSpPr>
          <a:xfrm>
            <a:off x="37690262" y="-35559"/>
            <a:ext cx="9441535" cy="21103016"/>
            <a:chOff x="44157837" y="-55065"/>
            <a:chExt cx="11062138" cy="32973464"/>
          </a:xfrm>
        </p:grpSpPr>
        <p:sp>
          <p:nvSpPr>
            <p:cNvPr id="30" name="Shape 30"/>
            <p:cNvSpPr/>
            <p:nvPr/>
          </p:nvSpPr>
          <p:spPr>
            <a:xfrm>
              <a:off x="44157837" y="-55065"/>
              <a:ext cx="11062138" cy="32973464"/>
            </a:xfrm>
            <a:prstGeom prst="rect">
              <a:avLst/>
            </a:prstGeom>
            <a:solidFill>
              <a:srgbClr val="0C0C0C"/>
            </a:solidFill>
            <a:ln>
              <a:noFill/>
            </a:ln>
          </p:spPr>
          <p:txBody>
            <a:bodyPr lIns="357700" tIns="357700" rIns="357700" bIns="0" anchor="t" anchorCtr="0">
              <a:noAutofit/>
            </a:bodyPr>
            <a:lstStyle/>
            <a:p>
              <a:pPr marL="0" marR="0" lvl="0" indent="0" algn="ctr" rtl="0">
                <a:spcBef>
                  <a:spcPts val="0"/>
                </a:spcBef>
                <a:spcAft>
                  <a:spcPts val="0"/>
                </a:spcAft>
                <a:buSzPct val="25000"/>
                <a:buNone/>
              </a:pPr>
              <a:r>
                <a:rPr lang="en-US" sz="3100" b="1" i="0" u="none" strike="noStrike" cap="none" dirty="0">
                  <a:solidFill>
                    <a:schemeClr val="lt1"/>
                  </a:solidFill>
                  <a:latin typeface="Arial"/>
                  <a:ea typeface="Arial"/>
                  <a:cs typeface="Arial"/>
                  <a:sym typeface="Arial"/>
                </a:rPr>
                <a:t>QUICK START (cont.)</a:t>
              </a:r>
            </a:p>
            <a:p>
              <a:pPr marL="0" marR="0" lvl="0" indent="0" algn="ctr" rtl="0">
                <a:spcBef>
                  <a:spcPts val="0"/>
                </a:spcBef>
                <a:spcAft>
                  <a:spcPts val="0"/>
                </a:spcAft>
                <a:buNone/>
              </a:pPr>
              <a:endParaRPr sz="2800" b="1" i="0" u="none" strike="noStrike" cap="none" dirty="0">
                <a:solidFill>
                  <a:schemeClr val="lt1"/>
                </a:solidFill>
                <a:latin typeface="Arial"/>
                <a:ea typeface="Arial"/>
                <a:cs typeface="Arial"/>
                <a:sym typeface="Arial"/>
              </a:endParaRPr>
            </a:p>
            <a:p>
              <a:pPr marL="0" marR="0" lvl="0" indent="0" algn="ctr" rtl="0">
                <a:spcBef>
                  <a:spcPts val="0"/>
                </a:spcBef>
                <a:spcAft>
                  <a:spcPts val="0"/>
                </a:spcAft>
                <a:buSzPct val="25000"/>
                <a:buNone/>
              </a:pPr>
              <a:r>
                <a:rPr lang="en-US" sz="2500" b="1" i="0" u="none" strike="noStrike" cap="none" dirty="0">
                  <a:solidFill>
                    <a:srgbClr val="FFC000"/>
                  </a:solidFill>
                  <a:latin typeface="Arial"/>
                  <a:ea typeface="Arial"/>
                  <a:cs typeface="Arial"/>
                  <a:sym typeface="Arial"/>
                </a:rPr>
                <a:t>How to change the template color theme</a:t>
              </a:r>
            </a:p>
            <a:p>
              <a:pPr marL="0" marR="0" lvl="2" indent="0" algn="l" rtl="0">
                <a:spcBef>
                  <a:spcPts val="0"/>
                </a:spcBef>
                <a:spcAft>
                  <a:spcPts val="0"/>
                </a:spcAft>
                <a:buSzPct val="25000"/>
                <a:buNone/>
              </a:pPr>
              <a:r>
                <a:rPr lang="en-US" sz="1900" b="0" i="0" u="none" strike="noStrike" cap="none" dirty="0">
                  <a:solidFill>
                    <a:srgbClr val="BFBFBF"/>
                  </a:solidFill>
                  <a:latin typeface="Arial"/>
                  <a:ea typeface="Arial"/>
                  <a:cs typeface="Arial"/>
                  <a:sym typeface="Arial"/>
                </a:rPr>
                <a:t>You can easily change the color theme of your poster by going to the DESIGN menu, click on COLORS, and choose the color theme of your choice. You can also create your own color theme.</a:t>
              </a:r>
            </a:p>
            <a:p>
              <a:pPr marL="0" marR="0" lvl="2" indent="0" algn="l" rtl="0">
                <a:spcBef>
                  <a:spcPts val="0"/>
                </a:spcBef>
                <a:spcAft>
                  <a:spcPts val="0"/>
                </a:spcAft>
                <a:buNone/>
              </a:pPr>
              <a:endParaRPr sz="1900" b="0" i="0" u="none" strike="noStrike" cap="none" dirty="0">
                <a:solidFill>
                  <a:srgbClr val="BFBFBF"/>
                </a:solidFill>
                <a:latin typeface="Arial"/>
                <a:ea typeface="Arial"/>
                <a:cs typeface="Arial"/>
                <a:sym typeface="Arial"/>
              </a:endParaRPr>
            </a:p>
            <a:p>
              <a:pPr marL="0" marR="0" lvl="0" indent="0" algn="l" rtl="0">
                <a:spcBef>
                  <a:spcPts val="0"/>
                </a:spcBef>
                <a:spcAft>
                  <a:spcPts val="0"/>
                </a:spcAft>
                <a:buNone/>
              </a:pPr>
              <a:endParaRPr sz="1900" b="0" i="0" u="none" strike="noStrike" cap="none" dirty="0">
                <a:solidFill>
                  <a:srgbClr val="BFBFBF"/>
                </a:solidFill>
                <a:latin typeface="Arial"/>
                <a:ea typeface="Arial"/>
                <a:cs typeface="Arial"/>
                <a:sym typeface="Arial"/>
              </a:endParaRPr>
            </a:p>
            <a:p>
              <a:pPr marL="0" marR="0" lvl="0" indent="0" algn="l" rtl="0">
                <a:spcBef>
                  <a:spcPts val="0"/>
                </a:spcBef>
                <a:spcAft>
                  <a:spcPts val="0"/>
                </a:spcAft>
                <a:buNone/>
              </a:pPr>
              <a:endParaRPr sz="1900" b="0" i="0" u="none" strike="noStrike" cap="none" dirty="0">
                <a:solidFill>
                  <a:srgbClr val="BFBFBF"/>
                </a:solidFill>
                <a:latin typeface="Arial"/>
                <a:ea typeface="Arial"/>
                <a:cs typeface="Arial"/>
                <a:sym typeface="Arial"/>
              </a:endParaRPr>
            </a:p>
            <a:p>
              <a:pPr marL="0" marR="0" lvl="0" indent="0" algn="l" rtl="0">
                <a:spcBef>
                  <a:spcPts val="0"/>
                </a:spcBef>
                <a:spcAft>
                  <a:spcPts val="0"/>
                </a:spcAft>
                <a:buNone/>
              </a:pPr>
              <a:endParaRPr sz="1900" b="0" i="0" u="none" strike="noStrike" cap="none" dirty="0">
                <a:solidFill>
                  <a:srgbClr val="BFBFBF"/>
                </a:solidFill>
                <a:latin typeface="Arial"/>
                <a:ea typeface="Arial"/>
                <a:cs typeface="Arial"/>
                <a:sym typeface="Arial"/>
              </a:endParaRPr>
            </a:p>
            <a:p>
              <a:pPr marL="0" marR="0" lvl="0" indent="0" algn="l" rtl="0">
                <a:spcBef>
                  <a:spcPts val="0"/>
                </a:spcBef>
                <a:spcAft>
                  <a:spcPts val="0"/>
                </a:spcAft>
                <a:buNone/>
              </a:pPr>
              <a:endParaRPr sz="1900" b="0" i="0" u="none" strike="noStrike" cap="none" dirty="0">
                <a:solidFill>
                  <a:srgbClr val="BFBFBF"/>
                </a:solidFill>
                <a:latin typeface="Arial"/>
                <a:ea typeface="Arial"/>
                <a:cs typeface="Arial"/>
                <a:sym typeface="Arial"/>
              </a:endParaRPr>
            </a:p>
            <a:p>
              <a:pPr marL="0" marR="0" lvl="0" indent="0" algn="l" rtl="0">
                <a:spcBef>
                  <a:spcPts val="0"/>
                </a:spcBef>
                <a:spcAft>
                  <a:spcPts val="0"/>
                </a:spcAft>
                <a:buNone/>
              </a:pPr>
              <a:endParaRPr sz="1900" b="0" i="0" u="none" strike="noStrike" cap="none" dirty="0">
                <a:solidFill>
                  <a:srgbClr val="BFBFBF"/>
                </a:solidFill>
                <a:latin typeface="Arial"/>
                <a:ea typeface="Arial"/>
                <a:cs typeface="Arial"/>
                <a:sym typeface="Arial"/>
              </a:endParaRPr>
            </a:p>
            <a:p>
              <a:pPr marL="0" marR="0" lvl="0" indent="0" algn="l" rtl="0">
                <a:spcBef>
                  <a:spcPts val="0"/>
                </a:spcBef>
                <a:spcAft>
                  <a:spcPts val="0"/>
                </a:spcAft>
                <a:buNone/>
              </a:pPr>
              <a:endParaRPr sz="1900" b="0" i="0" u="none" strike="noStrike" cap="none" dirty="0">
                <a:solidFill>
                  <a:srgbClr val="BFBFBF"/>
                </a:solidFill>
                <a:latin typeface="Arial"/>
                <a:ea typeface="Arial"/>
                <a:cs typeface="Arial"/>
                <a:sym typeface="Arial"/>
              </a:endParaRPr>
            </a:p>
            <a:p>
              <a:pPr marL="0" marR="0" lvl="0" indent="0" algn="l" rtl="0">
                <a:spcBef>
                  <a:spcPts val="0"/>
                </a:spcBef>
                <a:spcAft>
                  <a:spcPts val="0"/>
                </a:spcAft>
                <a:buSzPct val="25000"/>
                <a:buNone/>
              </a:pPr>
              <a:r>
                <a:rPr lang="en-US" sz="1900" b="0" i="0" u="none" strike="noStrike" cap="none" dirty="0">
                  <a:solidFill>
                    <a:srgbClr val="BFBFBF"/>
                  </a:solidFill>
                  <a:latin typeface="Arial"/>
                  <a:ea typeface="Arial"/>
                  <a:cs typeface="Arial"/>
                  <a:sym typeface="Arial"/>
                </a:rPr>
                <a:t>You can also manually change the color of your background by going to VIEW &gt; SLIDE MASTER.  After you finish working on the master be sure to go to VIEW &gt; NORMAL to continue working on your poster.</a:t>
              </a:r>
            </a:p>
            <a:p>
              <a:pPr marL="0" marR="0" lvl="0" indent="0" algn="l" rtl="0">
                <a:spcBef>
                  <a:spcPts val="0"/>
                </a:spcBef>
                <a:spcAft>
                  <a:spcPts val="0"/>
                </a:spcAft>
                <a:buNone/>
              </a:pPr>
              <a:endParaRPr sz="1900" b="0" i="0" u="none" strike="noStrike" cap="none" dirty="0">
                <a:solidFill>
                  <a:srgbClr val="BFBFBF"/>
                </a:solidFill>
                <a:latin typeface="Arial"/>
                <a:ea typeface="Arial"/>
                <a:cs typeface="Arial"/>
                <a:sym typeface="Arial"/>
              </a:endParaRPr>
            </a:p>
            <a:p>
              <a:pPr marL="0" marR="0" lvl="0" indent="0" algn="ctr" rtl="0">
                <a:spcBef>
                  <a:spcPts val="0"/>
                </a:spcBef>
                <a:spcAft>
                  <a:spcPts val="0"/>
                </a:spcAft>
                <a:buSzPct val="25000"/>
                <a:buNone/>
              </a:pPr>
              <a:r>
                <a:rPr lang="en-US" sz="2500" b="1" i="0" u="none" strike="noStrike" cap="none" dirty="0">
                  <a:solidFill>
                    <a:srgbClr val="FFC000"/>
                  </a:solidFill>
                  <a:latin typeface="Arial"/>
                  <a:ea typeface="Arial"/>
                  <a:cs typeface="Arial"/>
                  <a:sym typeface="Arial"/>
                </a:rPr>
                <a:t>How to add Text</a:t>
              </a:r>
            </a:p>
            <a:p>
              <a:pPr marL="0" marR="0" lvl="2" indent="0" algn="l" rtl="0">
                <a:spcBef>
                  <a:spcPts val="0"/>
                </a:spcBef>
                <a:spcAft>
                  <a:spcPts val="0"/>
                </a:spcAft>
                <a:buSzPct val="25000"/>
                <a:buNone/>
              </a:pPr>
              <a:r>
                <a:rPr lang="en-US" sz="1900" b="0" i="0" u="none" strike="noStrike" cap="none" dirty="0">
                  <a:solidFill>
                    <a:srgbClr val="BFBFBF"/>
                  </a:solidFill>
                  <a:latin typeface="Arial"/>
                  <a:ea typeface="Arial"/>
                  <a:cs typeface="Arial"/>
                  <a:sym typeface="Arial"/>
                </a:rPr>
                <a:t>The template comes with a number of pre-formatted placeholders for headers and text blocks. You can add more blocks by copying and pasting the existing ones or by adding a text box from the HOME menu. </a:t>
              </a:r>
            </a:p>
            <a:p>
              <a:pPr marL="0" marR="0" lvl="2" indent="0" algn="l" rtl="0">
                <a:spcBef>
                  <a:spcPts val="0"/>
                </a:spcBef>
                <a:spcAft>
                  <a:spcPts val="0"/>
                </a:spcAft>
                <a:buNone/>
              </a:pPr>
              <a:endParaRPr sz="1900" b="0" i="0" u="none" strike="noStrike" cap="none" dirty="0">
                <a:solidFill>
                  <a:srgbClr val="BFBFBF"/>
                </a:solidFill>
                <a:latin typeface="Arial"/>
                <a:ea typeface="Arial"/>
                <a:cs typeface="Arial"/>
                <a:sym typeface="Arial"/>
              </a:endParaRPr>
            </a:p>
            <a:p>
              <a:pPr marL="0" marR="0" lvl="0" indent="0" algn="ctr" rtl="0">
                <a:spcBef>
                  <a:spcPts val="0"/>
                </a:spcBef>
                <a:spcAft>
                  <a:spcPts val="0"/>
                </a:spcAft>
                <a:buSzPct val="25000"/>
                <a:buNone/>
              </a:pPr>
              <a:r>
                <a:rPr lang="en-US" sz="1900" b="0" i="0" u="none" strike="noStrike" cap="none" dirty="0">
                  <a:solidFill>
                    <a:srgbClr val="BFBFBF"/>
                  </a:solidFill>
                  <a:latin typeface="Arial"/>
                  <a:ea typeface="Arial"/>
                  <a:cs typeface="Arial"/>
                  <a:sym typeface="Arial"/>
                </a:rPr>
                <a:t> </a:t>
              </a:r>
              <a:r>
                <a:rPr lang="en-US" sz="2500" b="1" i="0" u="none" strike="noStrike" cap="none" dirty="0">
                  <a:solidFill>
                    <a:srgbClr val="FFC000"/>
                  </a:solidFill>
                  <a:latin typeface="Arial"/>
                  <a:ea typeface="Arial"/>
                  <a:cs typeface="Arial"/>
                  <a:sym typeface="Arial"/>
                </a:rPr>
                <a:t>Text size</a:t>
              </a:r>
            </a:p>
            <a:p>
              <a:pPr marL="0" marR="0" lvl="0" indent="0" algn="l" rtl="0">
                <a:spcBef>
                  <a:spcPts val="0"/>
                </a:spcBef>
                <a:spcAft>
                  <a:spcPts val="0"/>
                </a:spcAft>
                <a:buSzPct val="25000"/>
                <a:buNone/>
              </a:pPr>
              <a:r>
                <a:rPr lang="en-US" sz="1900" b="0" i="0" u="none" strike="noStrike" cap="none" dirty="0">
                  <a:solidFill>
                    <a:srgbClr val="BFBFBF"/>
                  </a:solidFill>
                  <a:latin typeface="Arial"/>
                  <a:ea typeface="Arial"/>
                  <a:cs typeface="Arial"/>
                  <a:sym typeface="Arial"/>
                </a:rPr>
                <a:t>Adjust the size of your text based on how much content you have to present. The default template text offers a good starting point. The text should not be less than 28 points.</a:t>
              </a:r>
            </a:p>
            <a:p>
              <a:pPr marL="0" marR="0" lvl="2" indent="0" algn="l" rtl="0">
                <a:spcBef>
                  <a:spcPts val="0"/>
                </a:spcBef>
                <a:spcAft>
                  <a:spcPts val="0"/>
                </a:spcAft>
                <a:buNone/>
              </a:pPr>
              <a:endParaRPr sz="1900" b="0" i="0" u="none" strike="noStrike" cap="none" dirty="0">
                <a:solidFill>
                  <a:srgbClr val="BFBFBF"/>
                </a:solidFill>
                <a:latin typeface="Arial"/>
                <a:ea typeface="Arial"/>
                <a:cs typeface="Arial"/>
                <a:sym typeface="Arial"/>
              </a:endParaRPr>
            </a:p>
            <a:p>
              <a:pPr marL="0" marR="0" lvl="0" indent="0" algn="ctr" rtl="0">
                <a:spcBef>
                  <a:spcPts val="0"/>
                </a:spcBef>
                <a:spcAft>
                  <a:spcPts val="0"/>
                </a:spcAft>
                <a:buSzPct val="25000"/>
                <a:buNone/>
              </a:pPr>
              <a:r>
                <a:rPr lang="en-US" sz="2500" b="1" i="0" u="none" strike="noStrike" cap="none" dirty="0">
                  <a:solidFill>
                    <a:srgbClr val="FFC000"/>
                  </a:solidFill>
                  <a:latin typeface="Arial"/>
                  <a:ea typeface="Arial"/>
                  <a:cs typeface="Arial"/>
                  <a:sym typeface="Arial"/>
                </a:rPr>
                <a:t>How to add Tables</a:t>
              </a:r>
            </a:p>
            <a:p>
              <a:pPr marL="1358900" marR="0" lvl="1" indent="-12700" algn="l" rtl="0">
                <a:spcBef>
                  <a:spcPts val="0"/>
                </a:spcBef>
                <a:spcAft>
                  <a:spcPts val="0"/>
                </a:spcAft>
                <a:buSzPct val="25000"/>
                <a:buNone/>
              </a:pPr>
              <a:r>
                <a:rPr lang="en-US" sz="1900" b="0" i="0" u="none" strike="noStrike" cap="none" dirty="0">
                  <a:solidFill>
                    <a:srgbClr val="BFBFBF"/>
                  </a:solidFill>
                  <a:latin typeface="Arial"/>
                  <a:ea typeface="Arial"/>
                  <a:cs typeface="Arial"/>
                  <a:sym typeface="Arial"/>
                </a:rPr>
                <a:t>To add a table from scratch go to the INSERT menu and </a:t>
              </a:r>
              <a:br>
                <a:rPr lang="en-US" sz="1900" b="0" i="0" u="none" strike="noStrike" cap="none" dirty="0">
                  <a:solidFill>
                    <a:srgbClr val="BFBFBF"/>
                  </a:solidFill>
                  <a:latin typeface="Arial"/>
                  <a:ea typeface="Arial"/>
                  <a:cs typeface="Arial"/>
                  <a:sym typeface="Arial"/>
                </a:rPr>
              </a:br>
              <a:r>
                <a:rPr lang="en-US" sz="1900" b="0" i="0" u="none" strike="noStrike" cap="none" dirty="0">
                  <a:solidFill>
                    <a:srgbClr val="BFBFBF"/>
                  </a:solidFill>
                  <a:latin typeface="Arial"/>
                  <a:ea typeface="Arial"/>
                  <a:cs typeface="Arial"/>
                  <a:sym typeface="Arial"/>
                </a:rPr>
                <a:t>click on TABLE. A drop-down box will help you select rows and columns. </a:t>
              </a:r>
            </a:p>
            <a:p>
              <a:pPr marL="0" marR="0" lvl="0" indent="0" algn="l" rtl="0">
                <a:spcBef>
                  <a:spcPts val="0"/>
                </a:spcBef>
                <a:spcAft>
                  <a:spcPts val="0"/>
                </a:spcAft>
                <a:buSzPct val="25000"/>
                <a:buNone/>
              </a:pPr>
              <a:r>
                <a:rPr lang="en-US" sz="1900" b="0" i="0" u="none" strike="noStrike" cap="none" dirty="0">
                  <a:solidFill>
                    <a:srgbClr val="BFBFBF"/>
                  </a:solidFill>
                  <a:latin typeface="Arial"/>
                  <a:ea typeface="Arial"/>
                  <a:cs typeface="Arial"/>
                  <a:sym typeface="Arial"/>
                </a:rPr>
                <a:t>You can also copy and a paste a table from Word or another PowerPoint document. A pasted table may need to be re-formatted by RIGHT-CLICK &gt; FORMAT SHAPE, TEXT BOX, Margins.</a:t>
              </a:r>
            </a:p>
            <a:p>
              <a:pPr marL="0" marR="0" lvl="0" indent="0" algn="l" rtl="0">
                <a:spcBef>
                  <a:spcPts val="0"/>
                </a:spcBef>
                <a:spcAft>
                  <a:spcPts val="0"/>
                </a:spcAft>
                <a:buNone/>
              </a:pPr>
              <a:endParaRPr sz="1900" b="0" i="0" u="none" strike="noStrike" cap="none" dirty="0">
                <a:solidFill>
                  <a:srgbClr val="BFBFBF"/>
                </a:solidFill>
                <a:latin typeface="Arial"/>
                <a:ea typeface="Arial"/>
                <a:cs typeface="Arial"/>
                <a:sym typeface="Arial"/>
              </a:endParaRPr>
            </a:p>
            <a:p>
              <a:pPr marL="0" marR="0" lvl="0" indent="0" algn="ctr" rtl="0">
                <a:spcBef>
                  <a:spcPts val="0"/>
                </a:spcBef>
                <a:spcAft>
                  <a:spcPts val="0"/>
                </a:spcAft>
                <a:buSzPct val="25000"/>
                <a:buNone/>
              </a:pPr>
              <a:r>
                <a:rPr lang="en-US" sz="2500" b="1" i="0" u="none" strike="noStrike" cap="none" dirty="0">
                  <a:solidFill>
                    <a:srgbClr val="FFC000"/>
                  </a:solidFill>
                  <a:latin typeface="Arial"/>
                  <a:ea typeface="Arial"/>
                  <a:cs typeface="Arial"/>
                  <a:sym typeface="Arial"/>
                </a:rPr>
                <a:t>Graphs / Charts</a:t>
              </a:r>
            </a:p>
            <a:p>
              <a:pPr marL="0" marR="0" lvl="0" indent="0" algn="l" rtl="0">
                <a:spcBef>
                  <a:spcPts val="0"/>
                </a:spcBef>
                <a:spcAft>
                  <a:spcPts val="0"/>
                </a:spcAft>
                <a:buSzPct val="25000"/>
                <a:buNone/>
              </a:pPr>
              <a:r>
                <a:rPr lang="en-US" sz="1900" b="0" i="0" u="none" strike="noStrike" cap="none" dirty="0">
                  <a:solidFill>
                    <a:srgbClr val="BFBFBF"/>
                  </a:solidFill>
                  <a:latin typeface="Arial"/>
                  <a:ea typeface="Arial"/>
                  <a:cs typeface="Arial"/>
                  <a:sym typeface="Arial"/>
                </a:rPr>
                <a:t>You will have to convert your graphs/charts/formulas/equations</a:t>
              </a:r>
              <a:r>
                <a:rPr lang="en-US" sz="1900" b="0" i="0" u="none" strike="noStrike" cap="none" baseline="0" dirty="0">
                  <a:solidFill>
                    <a:srgbClr val="BFBFBF"/>
                  </a:solidFill>
                  <a:latin typeface="Arial"/>
                  <a:ea typeface="Arial"/>
                  <a:cs typeface="Arial"/>
                  <a:sym typeface="Arial"/>
                </a:rPr>
                <a:t> into images (.jpg or .png and insert them into your presentation.  This will help maintain the values as different operating systems can distort your work.</a:t>
              </a:r>
              <a:endParaRPr lang="en-US" sz="1900" b="0" i="0" u="none" strike="noStrike" cap="none" dirty="0">
                <a:solidFill>
                  <a:srgbClr val="BFBFBF"/>
                </a:solidFill>
                <a:latin typeface="Arial"/>
                <a:ea typeface="Arial"/>
                <a:cs typeface="Arial"/>
                <a:sym typeface="Arial"/>
              </a:endParaRPr>
            </a:p>
            <a:p>
              <a:pPr marL="0" marR="0" lvl="0" indent="0" algn="l" rtl="0">
                <a:spcBef>
                  <a:spcPts val="0"/>
                </a:spcBef>
                <a:spcAft>
                  <a:spcPts val="0"/>
                </a:spcAft>
                <a:buNone/>
              </a:pPr>
              <a:endParaRPr sz="1900" b="0" i="0" u="none" strike="noStrike" cap="none" dirty="0">
                <a:solidFill>
                  <a:srgbClr val="BFBFBF"/>
                </a:solidFill>
                <a:latin typeface="Arial"/>
                <a:ea typeface="Arial"/>
                <a:cs typeface="Arial"/>
                <a:sym typeface="Arial"/>
              </a:endParaRPr>
            </a:p>
            <a:p>
              <a:pPr marL="0" marR="0" lvl="0" indent="0" algn="l" rtl="0">
                <a:spcBef>
                  <a:spcPts val="0"/>
                </a:spcBef>
                <a:spcAft>
                  <a:spcPts val="0"/>
                </a:spcAft>
                <a:buNone/>
              </a:pPr>
              <a:endParaRPr sz="1900" b="0" i="0" u="none" strike="noStrike" cap="none" dirty="0">
                <a:solidFill>
                  <a:srgbClr val="BFBFBF"/>
                </a:solidFill>
                <a:latin typeface="Arial"/>
                <a:ea typeface="Arial"/>
                <a:cs typeface="Arial"/>
                <a:sym typeface="Arial"/>
              </a:endParaRPr>
            </a:p>
            <a:p>
              <a:pPr marL="0" marR="0" lvl="0" indent="0" algn="ctr" rtl="0">
                <a:spcBef>
                  <a:spcPts val="0"/>
                </a:spcBef>
                <a:spcAft>
                  <a:spcPts val="0"/>
                </a:spcAft>
                <a:buSzPct val="25000"/>
                <a:buNone/>
              </a:pPr>
              <a:r>
                <a:rPr lang="en-US" sz="2500" b="1" i="0" u="none" strike="noStrike" cap="none" dirty="0">
                  <a:solidFill>
                    <a:srgbClr val="FFC000"/>
                  </a:solidFill>
                  <a:latin typeface="Arial"/>
                  <a:ea typeface="Arial"/>
                  <a:cs typeface="Arial"/>
                  <a:sym typeface="Arial"/>
                </a:rPr>
                <a:t>Save your work</a:t>
              </a:r>
            </a:p>
            <a:p>
              <a:pPr marL="0" marR="0" lvl="0" indent="0" algn="l" rtl="0">
                <a:spcBef>
                  <a:spcPts val="0"/>
                </a:spcBef>
                <a:spcAft>
                  <a:spcPts val="0"/>
                </a:spcAft>
                <a:buSzPct val="25000"/>
                <a:buNone/>
              </a:pPr>
              <a:r>
                <a:rPr lang="en-US" sz="1900" b="0" i="0" u="none" strike="noStrike" cap="none" dirty="0">
                  <a:solidFill>
                    <a:srgbClr val="BFBFBF"/>
                  </a:solidFill>
                  <a:latin typeface="Arial"/>
                  <a:ea typeface="Arial"/>
                  <a:cs typeface="Arial"/>
                  <a:sym typeface="Arial"/>
                </a:rPr>
                <a:t>Save your template as a </a:t>
              </a:r>
              <a:r>
                <a:rPr lang="en-US" sz="1900" b="0" i="0" u="none" strike="noStrike" cap="none" baseline="0" dirty="0">
                  <a:solidFill>
                    <a:srgbClr val="BFBFBF"/>
                  </a:solidFill>
                  <a:latin typeface="Arial"/>
                  <a:ea typeface="Arial"/>
                  <a:cs typeface="Arial"/>
                  <a:sym typeface="Arial"/>
                </a:rPr>
                <a:t> </a:t>
              </a:r>
              <a:r>
                <a:rPr lang="en-US" sz="1900" b="0" i="0" u="none" strike="noStrike" cap="none" baseline="0" dirty="0" err="1">
                  <a:solidFill>
                    <a:srgbClr val="BFBFBF"/>
                  </a:solidFill>
                  <a:latin typeface="Arial"/>
                  <a:ea typeface="Arial"/>
                  <a:cs typeface="Arial"/>
                  <a:sym typeface="Arial"/>
                </a:rPr>
                <a:t>lastname.firstname</a:t>
              </a:r>
              <a:r>
                <a:rPr lang="en-US" sz="1900" b="0" i="0" u="none" strike="noStrike" cap="none" baseline="0" dirty="0">
                  <a:solidFill>
                    <a:srgbClr val="BFBFBF"/>
                  </a:solidFill>
                  <a:latin typeface="Arial"/>
                  <a:ea typeface="Arial"/>
                  <a:cs typeface="Arial"/>
                  <a:sym typeface="Arial"/>
                </a:rPr>
                <a:t> and as a .</a:t>
              </a:r>
              <a:r>
                <a:rPr lang="en-US" sz="1900" b="0" i="0" u="none" strike="noStrike" cap="none" baseline="0" dirty="0" err="1">
                  <a:solidFill>
                    <a:srgbClr val="BFBFBF"/>
                  </a:solidFill>
                  <a:latin typeface="Arial"/>
                  <a:ea typeface="Arial"/>
                  <a:cs typeface="Arial"/>
                  <a:sym typeface="Arial"/>
                </a:rPr>
                <a:t>pptx</a:t>
              </a:r>
              <a:r>
                <a:rPr lang="en-US" sz="1900" b="0" i="0" u="none" strike="noStrike" cap="none" baseline="0" dirty="0">
                  <a:solidFill>
                    <a:srgbClr val="BFBFBF"/>
                  </a:solidFill>
                  <a:latin typeface="Arial"/>
                  <a:ea typeface="Arial"/>
                  <a:cs typeface="Arial"/>
                  <a:sym typeface="Arial"/>
                </a:rPr>
                <a:t> file.</a:t>
              </a:r>
              <a:endParaRPr lang="en-US" sz="1900" b="0" i="0" u="none" strike="noStrike" cap="none" dirty="0">
                <a:solidFill>
                  <a:srgbClr val="BFBFBF"/>
                </a:solidFill>
                <a:latin typeface="Arial"/>
                <a:ea typeface="Arial"/>
                <a:cs typeface="Arial"/>
                <a:sym typeface="Arial"/>
              </a:endParaRPr>
            </a:p>
          </p:txBody>
        </p:sp>
        <p:pic>
          <p:nvPicPr>
            <p:cNvPr id="31" name="Shape 31"/>
            <p:cNvPicPr preferRelativeResize="0"/>
            <p:nvPr/>
          </p:nvPicPr>
          <p:blipFill rotWithShape="1">
            <a:blip r:embed="rId3">
              <a:alphaModFix/>
            </a:blip>
            <a:srcRect/>
            <a:stretch/>
          </p:blipFill>
          <p:spPr>
            <a:xfrm>
              <a:off x="46915678" y="4126940"/>
              <a:ext cx="5586150" cy="2063772"/>
            </a:xfrm>
            <a:prstGeom prst="rect">
              <a:avLst/>
            </a:prstGeom>
            <a:noFill/>
            <a:ln>
              <a:noFill/>
            </a:ln>
          </p:spPr>
        </p:pic>
        <p:pic>
          <p:nvPicPr>
            <p:cNvPr id="33" name="Shape 33"/>
            <p:cNvPicPr preferRelativeResize="0"/>
            <p:nvPr/>
          </p:nvPicPr>
          <p:blipFill rotWithShape="1">
            <a:blip r:embed="rId4">
              <a:alphaModFix/>
            </a:blip>
            <a:srcRect/>
            <a:stretch/>
          </p:blipFill>
          <p:spPr>
            <a:xfrm>
              <a:off x="44461657" y="14000842"/>
              <a:ext cx="1482266" cy="992161"/>
            </a:xfrm>
            <a:prstGeom prst="rect">
              <a:avLst/>
            </a:prstGeom>
            <a:noFill/>
            <a:ln>
              <a:noFill/>
            </a:ln>
          </p:spPr>
        </p:pic>
        <p:sp>
          <p:nvSpPr>
            <p:cNvPr id="38" name="Shape 38"/>
            <p:cNvSpPr txBox="1"/>
            <p:nvPr/>
          </p:nvSpPr>
          <p:spPr>
            <a:xfrm>
              <a:off x="48310849" y="31518246"/>
              <a:ext cx="6870973" cy="1400153"/>
            </a:xfrm>
            <a:prstGeom prst="rect">
              <a:avLst/>
            </a:prstGeom>
            <a:noFill/>
            <a:ln>
              <a:noFill/>
            </a:ln>
          </p:spPr>
          <p:txBody>
            <a:bodyPr lIns="51100" tIns="25550" rIns="51100" bIns="25550" anchor="t" anchorCtr="0">
              <a:noAutofit/>
            </a:bodyPr>
            <a:lstStyle/>
            <a:p>
              <a:pPr marL="0" marR="0" lvl="0" indent="0" algn="r" rtl="0">
                <a:lnSpc>
                  <a:spcPct val="92857"/>
                </a:lnSpc>
                <a:spcBef>
                  <a:spcPts val="0"/>
                </a:spcBef>
                <a:spcAft>
                  <a:spcPts val="0"/>
                </a:spcAft>
                <a:buSzPct val="25000"/>
                <a:buNone/>
              </a:pPr>
              <a:r>
                <a:rPr lang="en-US" sz="2200" b="0" i="0" u="none" strike="noStrike" cap="none" dirty="0">
                  <a:solidFill>
                    <a:schemeClr val="lt1"/>
                  </a:solidFill>
                  <a:latin typeface="Trebuchet MS"/>
                  <a:ea typeface="Trebuchet MS"/>
                  <a:cs typeface="Trebuchet MS"/>
                  <a:sym typeface="Trebuchet MS"/>
                </a:rPr>
                <a:t>This is an ePosterBoards</a:t>
              </a:r>
              <a:r>
                <a:rPr lang="en-US" sz="2200" b="0" i="0" u="none" strike="noStrike" cap="none" baseline="0" dirty="0">
                  <a:solidFill>
                    <a:schemeClr val="lt1"/>
                  </a:solidFill>
                  <a:latin typeface="Trebuchet MS"/>
                  <a:ea typeface="Trebuchet MS"/>
                  <a:cs typeface="Trebuchet MS"/>
                  <a:sym typeface="Trebuchet MS"/>
                </a:rPr>
                <a:t> template</a:t>
              </a:r>
              <a:endParaRPr lang="en-US" sz="1900" b="0" i="0" u="none" strike="noStrike" cap="none" dirty="0">
                <a:solidFill>
                  <a:schemeClr val="lt1"/>
                </a:solidFill>
                <a:latin typeface="Trebuchet MS"/>
                <a:ea typeface="Trebuchet MS"/>
                <a:cs typeface="Trebuchet MS"/>
                <a:sym typeface="Trebuchet MS"/>
              </a:endParaRPr>
            </a:p>
            <a:p>
              <a:pPr marL="0" marR="0" lvl="0" indent="0" algn="r" rtl="0">
                <a:lnSpc>
                  <a:spcPct val="108333"/>
                </a:lnSpc>
                <a:spcBef>
                  <a:spcPts val="0"/>
                </a:spcBef>
                <a:spcAft>
                  <a:spcPts val="0"/>
                </a:spcAft>
                <a:buSzPct val="25000"/>
                <a:buNone/>
              </a:pPr>
              <a:r>
                <a:rPr lang="en-US" sz="1900" b="0" i="0" u="none" strike="noStrike" cap="none" dirty="0">
                  <a:solidFill>
                    <a:schemeClr val="lt1"/>
                  </a:solidFill>
                  <a:latin typeface="Trebuchet MS"/>
                  <a:ea typeface="Trebuchet MS"/>
                  <a:cs typeface="Trebuchet MS"/>
                  <a:sym typeface="Trebuchet MS"/>
                </a:rPr>
                <a:t>   </a:t>
              </a:r>
              <a:r>
                <a:rPr lang="en-US" sz="1900" b="0" i="0" u="none" strike="noStrike" cap="none" dirty="0" err="1">
                  <a:solidFill>
                    <a:schemeClr val="lt1"/>
                  </a:solidFill>
                  <a:latin typeface="Trebuchet MS"/>
                  <a:ea typeface="Trebuchet MS"/>
                  <a:cs typeface="Trebuchet MS"/>
                  <a:sym typeface="Trebuchet MS"/>
                </a:rPr>
                <a:t>www.eposterboards.com</a:t>
              </a:r>
              <a:endParaRPr lang="en-US" sz="1900" b="1" i="0" u="none" strike="noStrike" cap="none" dirty="0">
                <a:solidFill>
                  <a:srgbClr val="FFFF00"/>
                </a:solidFill>
                <a:latin typeface="Trebuchet MS"/>
                <a:ea typeface="Trebuchet MS"/>
                <a:cs typeface="Trebuchet MS"/>
                <a:sym typeface="Trebuchet MS"/>
              </a:endParaRPr>
            </a:p>
          </p:txBody>
        </p:sp>
      </p:grpSp>
      <p:grpSp>
        <p:nvGrpSpPr>
          <p:cNvPr id="39" name="Shape 39"/>
          <p:cNvGrpSpPr/>
          <p:nvPr/>
        </p:nvGrpSpPr>
        <p:grpSpPr>
          <a:xfrm>
            <a:off x="-9580742" y="0"/>
            <a:ext cx="9404602" cy="21067776"/>
            <a:chOff x="-11225189" y="0"/>
            <a:chExt cx="11018866" cy="32918400"/>
          </a:xfrm>
        </p:grpSpPr>
        <p:sp>
          <p:nvSpPr>
            <p:cNvPr id="40" name="Shape 40"/>
            <p:cNvSpPr/>
            <p:nvPr/>
          </p:nvSpPr>
          <p:spPr>
            <a:xfrm>
              <a:off x="-11215664" y="0"/>
              <a:ext cx="11009341" cy="32918400"/>
            </a:xfrm>
            <a:prstGeom prst="rect">
              <a:avLst/>
            </a:prstGeom>
            <a:solidFill>
              <a:srgbClr val="0C0C0C"/>
            </a:solidFill>
            <a:ln>
              <a:noFill/>
            </a:ln>
          </p:spPr>
          <p:txBody>
            <a:bodyPr lIns="357700" tIns="357700" rIns="357700" bIns="0" anchor="t" anchorCtr="0">
              <a:noAutofit/>
            </a:bodyPr>
            <a:lstStyle/>
            <a:p>
              <a:pPr marL="0" marR="0" lvl="0" indent="0" algn="ctr" rtl="0">
                <a:spcBef>
                  <a:spcPts val="0"/>
                </a:spcBef>
                <a:spcAft>
                  <a:spcPts val="0"/>
                </a:spcAft>
                <a:buSzPct val="25000"/>
                <a:buNone/>
              </a:pPr>
              <a:r>
                <a:rPr lang="en-US" sz="2500" b="1" i="0" u="none" strike="noStrike" cap="none" dirty="0">
                  <a:solidFill>
                    <a:srgbClr val="FF0000"/>
                  </a:solidFill>
                  <a:latin typeface="Arial"/>
                  <a:ea typeface="Arial"/>
                  <a:cs typeface="Arial"/>
                  <a:sym typeface="Arial"/>
                </a:rPr>
                <a:t>(—THIS SIDEBAR DOES NOT SHOW—)</a:t>
              </a:r>
            </a:p>
            <a:p>
              <a:pPr marL="0" marR="0" lvl="0" indent="0" algn="ctr" rtl="0">
                <a:spcBef>
                  <a:spcPts val="0"/>
                </a:spcBef>
                <a:spcAft>
                  <a:spcPts val="0"/>
                </a:spcAft>
                <a:buSzPct val="25000"/>
                <a:buNone/>
              </a:pPr>
              <a:r>
                <a:rPr lang="en-US" sz="3100" b="1" i="0" u="none" strike="noStrike" cap="none" dirty="0">
                  <a:solidFill>
                    <a:schemeClr val="lt1"/>
                  </a:solidFill>
                  <a:latin typeface="Arial"/>
                  <a:ea typeface="Arial"/>
                  <a:cs typeface="Arial"/>
                  <a:sym typeface="Arial"/>
                </a:rPr>
                <a:t>DESIGN GUIDE</a:t>
              </a:r>
            </a:p>
            <a:p>
              <a:pPr marL="0" marR="0" lvl="0" indent="0" algn="ctr" rtl="0">
                <a:spcBef>
                  <a:spcPts val="0"/>
                </a:spcBef>
                <a:spcAft>
                  <a:spcPts val="0"/>
                </a:spcAft>
                <a:buNone/>
              </a:pPr>
              <a:endParaRPr sz="2200" b="1" i="0" u="none" strike="noStrike" cap="none" dirty="0">
                <a:solidFill>
                  <a:srgbClr val="FFFFFF"/>
                </a:solidFill>
                <a:latin typeface="Arial"/>
                <a:ea typeface="Arial"/>
                <a:cs typeface="Arial"/>
                <a:sym typeface="Arial"/>
              </a:endParaRPr>
            </a:p>
            <a:p>
              <a:pPr marL="0" marR="0" lvl="0" indent="0" algn="l" rtl="0">
                <a:spcBef>
                  <a:spcPts val="0"/>
                </a:spcBef>
                <a:spcAft>
                  <a:spcPts val="0"/>
                </a:spcAft>
                <a:buSzPct val="25000"/>
                <a:buNone/>
              </a:pPr>
              <a:r>
                <a:rPr lang="en-US" sz="2200" b="0" i="0" u="none" strike="noStrike" cap="none" dirty="0">
                  <a:solidFill>
                    <a:srgbClr val="FFFFFF"/>
                  </a:solidFill>
                  <a:latin typeface="Arial"/>
                  <a:ea typeface="Arial"/>
                  <a:cs typeface="Arial"/>
                  <a:sym typeface="Arial"/>
                </a:rPr>
                <a:t>This PowerPoint 2016 template produces a 40.97X23.04” presentation poster. You can use it to create your research poster and save valuable time placing titles, subtitles, text, and graphics. </a:t>
              </a:r>
            </a:p>
            <a:p>
              <a:pPr marL="0" marR="0" lvl="0" indent="0" algn="l" rtl="0">
                <a:spcBef>
                  <a:spcPts val="0"/>
                </a:spcBef>
                <a:spcAft>
                  <a:spcPts val="0"/>
                </a:spcAft>
                <a:buNone/>
              </a:pPr>
              <a:endParaRPr sz="2200" b="0" i="0" u="none" strike="noStrike" cap="none" dirty="0">
                <a:solidFill>
                  <a:srgbClr val="FFFFFF"/>
                </a:solidFill>
                <a:latin typeface="Arial"/>
                <a:ea typeface="Arial"/>
                <a:cs typeface="Arial"/>
                <a:sym typeface="Arial"/>
              </a:endParaRPr>
            </a:p>
            <a:p>
              <a:pPr marL="0" marR="0" lvl="0" indent="0" algn="l" rtl="0">
                <a:spcBef>
                  <a:spcPts val="0"/>
                </a:spcBef>
                <a:spcAft>
                  <a:spcPts val="0"/>
                </a:spcAft>
                <a:buSzPct val="25000"/>
                <a:buNone/>
              </a:pPr>
              <a:r>
                <a:rPr lang="en-US" sz="2200" b="0" i="0" u="none" strike="noStrike" cap="none" dirty="0">
                  <a:solidFill>
                    <a:srgbClr val="FFFFFF"/>
                  </a:solidFill>
                  <a:latin typeface="Arial"/>
                  <a:ea typeface="Arial"/>
                  <a:cs typeface="Arial"/>
                  <a:sym typeface="Arial"/>
                </a:rPr>
                <a:t>We provide a series of YouTube tutorials that will guide you through the poster design process and answer your poster production questions. To view our template tutorials, go online to </a:t>
              </a:r>
              <a:r>
                <a:rPr lang="en-US" sz="2200" b="0" i="0" u="none" strike="noStrike" cap="none" dirty="0">
                  <a:solidFill>
                    <a:srgbClr val="FFFFFF"/>
                  </a:solidFill>
                  <a:latin typeface="Arial"/>
                  <a:ea typeface="Arial"/>
                  <a:cs typeface="Arial"/>
                  <a:sym typeface="Arial"/>
                  <a:hlinkClick r:id="rId5"/>
                </a:rPr>
                <a:t>https://www.youtube.com/playlist?list=PLBz4JvE0AKmweXsMNGeyRXgWgN_lj_b5L</a:t>
              </a:r>
              <a:endParaRPr sz="2200" b="0" i="0" u="none" strike="noStrike" cap="none" dirty="0">
                <a:solidFill>
                  <a:srgbClr val="FFFFFF"/>
                </a:solidFill>
                <a:latin typeface="Arial"/>
                <a:ea typeface="Arial"/>
                <a:cs typeface="Arial"/>
                <a:sym typeface="Arial"/>
              </a:endParaRPr>
            </a:p>
            <a:p>
              <a:pPr marL="0" marR="0" lvl="0" indent="0" algn="l" rtl="0">
                <a:spcBef>
                  <a:spcPts val="0"/>
                </a:spcBef>
                <a:spcAft>
                  <a:spcPts val="0"/>
                </a:spcAft>
                <a:buSzPct val="25000"/>
                <a:buNone/>
              </a:pPr>
              <a:r>
                <a:rPr lang="en-US" sz="2200" b="0" i="0" u="none" strike="noStrike" cap="none" dirty="0">
                  <a:solidFill>
                    <a:schemeClr val="lt1"/>
                  </a:solidFill>
                  <a:latin typeface="Arial"/>
                  <a:ea typeface="Arial"/>
                  <a:cs typeface="Arial"/>
                  <a:sym typeface="Arial"/>
                </a:rPr>
                <a:t>If you are uploading ahead of time,</a:t>
              </a:r>
              <a:r>
                <a:rPr lang="en-US" sz="2200" b="0" i="0" u="none" strike="noStrike" cap="none" baseline="0" dirty="0">
                  <a:solidFill>
                    <a:schemeClr val="lt1"/>
                  </a:solidFill>
                  <a:latin typeface="Arial"/>
                  <a:ea typeface="Arial"/>
                  <a:cs typeface="Arial"/>
                  <a:sym typeface="Arial"/>
                </a:rPr>
                <a:t> please go to our website: </a:t>
              </a:r>
              <a:br>
                <a:rPr lang="en-US" sz="2200" b="0" i="0" u="none" strike="noStrike" cap="none" dirty="0">
                  <a:solidFill>
                    <a:schemeClr val="lt1"/>
                  </a:solidFill>
                  <a:latin typeface="Arial"/>
                  <a:ea typeface="Arial"/>
                  <a:cs typeface="Arial"/>
                  <a:sym typeface="Arial"/>
                </a:rPr>
              </a:br>
              <a:r>
                <a:rPr lang="en-US" sz="2200" b="0" i="0" u="none" strike="noStrike" cap="none" dirty="0">
                  <a:solidFill>
                    <a:schemeClr val="lt1"/>
                  </a:solidFill>
                  <a:latin typeface="Arial"/>
                  <a:ea typeface="Arial"/>
                  <a:cs typeface="Arial"/>
                  <a:sym typeface="Arial"/>
                  <a:hlinkClick r:id="rId6"/>
                </a:rPr>
                <a:t>http://www.eposterboards.com/eposterupload/</a:t>
              </a:r>
              <a:endParaRPr lang="en-US" sz="2200" b="0" i="0" u="none" strike="noStrike" cap="none" dirty="0">
                <a:solidFill>
                  <a:schemeClr val="lt1"/>
                </a:solidFill>
                <a:latin typeface="Arial"/>
                <a:ea typeface="Arial"/>
                <a:cs typeface="Arial"/>
                <a:sym typeface="Arial"/>
              </a:endParaRPr>
            </a:p>
            <a:p>
              <a:pPr marL="0" marR="0" lvl="0" indent="0" algn="l" rtl="0">
                <a:spcBef>
                  <a:spcPts val="0"/>
                </a:spcBef>
                <a:spcAft>
                  <a:spcPts val="0"/>
                </a:spcAft>
                <a:buSzPct val="25000"/>
                <a:buNone/>
              </a:pPr>
              <a:endParaRPr lang="en-US" sz="2200" b="0" i="0" u="none" strike="noStrike" cap="none" dirty="0">
                <a:solidFill>
                  <a:schemeClr val="lt1"/>
                </a:solidFill>
                <a:latin typeface="Arial"/>
                <a:ea typeface="Arial"/>
                <a:cs typeface="Arial"/>
                <a:sym typeface="Arial"/>
              </a:endParaRPr>
            </a:p>
            <a:p>
              <a:pPr marL="0" marR="0" lvl="0" indent="0" algn="l" rtl="0">
                <a:spcBef>
                  <a:spcPts val="0"/>
                </a:spcBef>
                <a:spcAft>
                  <a:spcPts val="0"/>
                </a:spcAft>
                <a:buSzPct val="25000"/>
                <a:buNone/>
              </a:pPr>
              <a:r>
                <a:rPr lang="en-US" sz="2200" b="0" i="0" u="none" strike="noStrike" cap="none" dirty="0">
                  <a:solidFill>
                    <a:schemeClr val="lt1"/>
                  </a:solidFill>
                  <a:latin typeface="Arial"/>
                  <a:ea typeface="Arial"/>
                  <a:cs typeface="Arial"/>
                  <a:sym typeface="Arial"/>
                </a:rPr>
                <a:t>Need assistance? Call us at </a:t>
              </a:r>
              <a:r>
                <a:rPr lang="en-US" sz="2200" b="0" i="0" u="none" strike="noStrike" cap="none" dirty="0">
                  <a:solidFill>
                    <a:srgbClr val="FFC000"/>
                  </a:solidFill>
                  <a:latin typeface="Arial"/>
                  <a:ea typeface="Arial"/>
                  <a:cs typeface="Arial"/>
                  <a:sym typeface="Arial"/>
                </a:rPr>
                <a:t>617-588-3508 option 2</a:t>
              </a:r>
            </a:p>
            <a:p>
              <a:pPr marL="0" marR="0" lvl="0" indent="0" algn="l" rtl="0">
                <a:spcBef>
                  <a:spcPts val="0"/>
                </a:spcBef>
                <a:spcAft>
                  <a:spcPts val="0"/>
                </a:spcAft>
                <a:buNone/>
              </a:pPr>
              <a:endParaRPr sz="2800" b="1" i="0" u="none" strike="noStrike" cap="none" dirty="0">
                <a:solidFill>
                  <a:srgbClr val="FFFF00"/>
                </a:solidFill>
                <a:latin typeface="Arial"/>
                <a:ea typeface="Arial"/>
                <a:cs typeface="Arial"/>
                <a:sym typeface="Arial"/>
              </a:endParaRPr>
            </a:p>
            <a:p>
              <a:pPr marL="0" marR="0" lvl="0" indent="0" algn="ctr" rtl="0">
                <a:spcBef>
                  <a:spcPts val="0"/>
                </a:spcBef>
                <a:spcAft>
                  <a:spcPts val="0"/>
                </a:spcAft>
                <a:buNone/>
              </a:pPr>
              <a:endParaRPr sz="1900" b="1" i="0" u="none" strike="noStrike" cap="none" dirty="0">
                <a:solidFill>
                  <a:schemeClr val="lt1"/>
                </a:solidFill>
                <a:latin typeface="Arial"/>
                <a:ea typeface="Arial"/>
                <a:cs typeface="Arial"/>
                <a:sym typeface="Arial"/>
              </a:endParaRPr>
            </a:p>
            <a:p>
              <a:pPr marL="0" marR="0" lvl="0" indent="0" algn="ctr" rtl="0">
                <a:spcBef>
                  <a:spcPts val="0"/>
                </a:spcBef>
                <a:spcAft>
                  <a:spcPts val="0"/>
                </a:spcAft>
                <a:buSzPct val="25000"/>
                <a:buNone/>
              </a:pPr>
              <a:r>
                <a:rPr lang="en-US" sz="3100" b="1" i="0" u="none" strike="noStrike" cap="none" dirty="0">
                  <a:solidFill>
                    <a:schemeClr val="lt1"/>
                  </a:solidFill>
                  <a:latin typeface="Arial"/>
                  <a:ea typeface="Arial"/>
                  <a:cs typeface="Arial"/>
                  <a:sym typeface="Arial"/>
                </a:rPr>
                <a:t>QUICK START</a:t>
              </a:r>
            </a:p>
            <a:p>
              <a:pPr marL="0" marR="0" lvl="0" indent="0" algn="ctr" rtl="0">
                <a:spcBef>
                  <a:spcPts val="0"/>
                </a:spcBef>
                <a:spcAft>
                  <a:spcPts val="0"/>
                </a:spcAft>
                <a:buNone/>
              </a:pPr>
              <a:endParaRPr sz="2500" b="1" i="0" u="none" strike="noStrike" cap="none" dirty="0">
                <a:solidFill>
                  <a:schemeClr val="lt1"/>
                </a:solidFill>
                <a:latin typeface="Arial"/>
                <a:ea typeface="Arial"/>
                <a:cs typeface="Arial"/>
                <a:sym typeface="Arial"/>
              </a:endParaRPr>
            </a:p>
            <a:p>
              <a:pPr marL="0" marR="0" lvl="0" indent="0" algn="l" rtl="0">
                <a:spcBef>
                  <a:spcPts val="0"/>
                </a:spcBef>
                <a:spcAft>
                  <a:spcPts val="0"/>
                </a:spcAft>
                <a:buNone/>
              </a:pPr>
              <a:endParaRPr sz="2200" b="0" i="0" u="none" strike="noStrike" cap="none" dirty="0">
                <a:solidFill>
                  <a:schemeClr val="lt1"/>
                </a:solidFill>
                <a:latin typeface="Arial"/>
                <a:ea typeface="Arial"/>
                <a:cs typeface="Arial"/>
                <a:sym typeface="Arial"/>
              </a:endParaRPr>
            </a:p>
            <a:p>
              <a:pPr marL="0" marR="0" lvl="0" indent="0" algn="ctr" rtl="0">
                <a:spcBef>
                  <a:spcPts val="0"/>
                </a:spcBef>
                <a:spcAft>
                  <a:spcPts val="0"/>
                </a:spcAft>
                <a:buSzPct val="25000"/>
                <a:buNone/>
              </a:pPr>
              <a:r>
                <a:rPr lang="en-US" sz="2500" b="1" i="0" u="none" strike="noStrike" cap="none" dirty="0">
                  <a:solidFill>
                    <a:srgbClr val="FFC000"/>
                  </a:solidFill>
                  <a:latin typeface="Arial"/>
                  <a:ea typeface="Arial"/>
                  <a:cs typeface="Arial"/>
                  <a:sym typeface="Arial"/>
                </a:rPr>
                <a:t>Title, Authors, and Affiliations</a:t>
              </a:r>
            </a:p>
            <a:p>
              <a:pPr marL="0" marR="0" lvl="0" indent="0" algn="l" rtl="0">
                <a:spcBef>
                  <a:spcPts val="0"/>
                </a:spcBef>
                <a:spcAft>
                  <a:spcPts val="0"/>
                </a:spcAft>
                <a:buSzPct val="25000"/>
                <a:buNone/>
              </a:pPr>
              <a:r>
                <a:rPr lang="en-US" sz="1900" b="0" i="0" u="none" strike="noStrike" cap="none" dirty="0">
                  <a:solidFill>
                    <a:srgbClr val="BFBFBF"/>
                  </a:solidFill>
                  <a:latin typeface="Arial"/>
                  <a:ea typeface="Arial"/>
                  <a:cs typeface="Arial"/>
                  <a:sym typeface="Arial"/>
                </a:rPr>
                <a:t>Start designing your poster by adding the title, the names of the authors, and the affiliated institutions. You can type or paste text into the provided boxes. The template will automatically adjust the size of your text to fit the title box. You can manually override this feature and change the size of your text.  </a:t>
              </a:r>
            </a:p>
            <a:p>
              <a:pPr marL="0" marR="0" lvl="0" indent="0" algn="l" rtl="0">
                <a:spcBef>
                  <a:spcPts val="0"/>
                </a:spcBef>
                <a:spcAft>
                  <a:spcPts val="0"/>
                </a:spcAft>
                <a:buNone/>
              </a:pPr>
              <a:endParaRPr sz="1900" b="0" i="0" u="none" strike="noStrike" cap="none" dirty="0">
                <a:solidFill>
                  <a:srgbClr val="BFBFBF"/>
                </a:solidFill>
                <a:latin typeface="Arial"/>
                <a:ea typeface="Arial"/>
                <a:cs typeface="Arial"/>
                <a:sym typeface="Arial"/>
              </a:endParaRPr>
            </a:p>
            <a:p>
              <a:pPr marL="0" marR="0" lvl="0" indent="0" algn="l" rtl="0">
                <a:spcBef>
                  <a:spcPts val="0"/>
                </a:spcBef>
                <a:spcAft>
                  <a:spcPts val="0"/>
                </a:spcAft>
                <a:buSzPct val="25000"/>
                <a:buNone/>
              </a:pPr>
              <a:r>
                <a:rPr lang="en-US" sz="1900" b="1" i="0" u="none" strike="noStrike" cap="none" dirty="0">
                  <a:solidFill>
                    <a:srgbClr val="FFC000"/>
                  </a:solidFill>
                  <a:latin typeface="Arial"/>
                  <a:ea typeface="Arial"/>
                  <a:cs typeface="Arial"/>
                  <a:sym typeface="Arial"/>
                </a:rPr>
                <a:t>TIP: </a:t>
              </a:r>
              <a:r>
                <a:rPr lang="en-US" sz="1900" b="0" i="0" u="none" strike="noStrike" cap="none" dirty="0">
                  <a:solidFill>
                    <a:srgbClr val="BFBFBF"/>
                  </a:solidFill>
                  <a:latin typeface="Arial"/>
                  <a:ea typeface="Arial"/>
                  <a:cs typeface="Arial"/>
                  <a:sym typeface="Arial"/>
                </a:rPr>
                <a:t>The font size of your title should be bigger than your name(s) and institution name(s). The smallest font size should be 28 points.</a:t>
              </a:r>
            </a:p>
            <a:p>
              <a:pPr marL="0" marR="0" lvl="0" indent="0" algn="l" rtl="0">
                <a:spcBef>
                  <a:spcPts val="0"/>
                </a:spcBef>
                <a:spcAft>
                  <a:spcPts val="0"/>
                </a:spcAft>
                <a:buSzPct val="25000"/>
                <a:buNone/>
              </a:pPr>
              <a:br>
                <a:rPr lang="en-US" sz="2200" b="1" i="0" u="none" strike="noStrike" cap="none" dirty="0">
                  <a:solidFill>
                    <a:schemeClr val="lt1"/>
                  </a:solidFill>
                  <a:latin typeface="Arial"/>
                  <a:ea typeface="Arial"/>
                  <a:cs typeface="Arial"/>
                  <a:sym typeface="Arial"/>
                </a:rPr>
              </a:br>
              <a:endParaRPr lang="en-US" sz="2200" b="1" i="0" u="none" strike="noStrike" cap="none" dirty="0">
                <a:solidFill>
                  <a:schemeClr val="lt1"/>
                </a:solidFill>
                <a:latin typeface="Arial"/>
                <a:ea typeface="Arial"/>
                <a:cs typeface="Arial"/>
                <a:sym typeface="Arial"/>
              </a:endParaRPr>
            </a:p>
            <a:p>
              <a:pPr marL="0" marR="0" lvl="0" indent="0" algn="ctr" rtl="0">
                <a:spcBef>
                  <a:spcPts val="0"/>
                </a:spcBef>
                <a:spcAft>
                  <a:spcPts val="0"/>
                </a:spcAft>
                <a:buNone/>
              </a:pPr>
              <a:endParaRPr sz="2200" b="1" i="0" u="none" strike="noStrike" cap="none" dirty="0">
                <a:solidFill>
                  <a:srgbClr val="FFC000"/>
                </a:solidFill>
                <a:latin typeface="Arial"/>
                <a:ea typeface="Arial"/>
                <a:cs typeface="Arial"/>
                <a:sym typeface="Arial"/>
              </a:endParaRPr>
            </a:p>
            <a:p>
              <a:pPr marL="0" marR="0" lvl="0" indent="0" algn="ctr" rtl="0">
                <a:spcBef>
                  <a:spcPts val="0"/>
                </a:spcBef>
                <a:spcAft>
                  <a:spcPts val="0"/>
                </a:spcAft>
                <a:buNone/>
              </a:pPr>
              <a:endParaRPr sz="2200" b="1" i="0" u="none" strike="noStrike" cap="none" dirty="0">
                <a:solidFill>
                  <a:srgbClr val="FFC000"/>
                </a:solidFill>
                <a:latin typeface="Arial"/>
                <a:ea typeface="Arial"/>
                <a:cs typeface="Arial"/>
                <a:sym typeface="Arial"/>
              </a:endParaRPr>
            </a:p>
            <a:p>
              <a:pPr marL="0" marR="0" lvl="0" indent="0" algn="ctr" rtl="0">
                <a:spcBef>
                  <a:spcPts val="0"/>
                </a:spcBef>
                <a:spcAft>
                  <a:spcPts val="0"/>
                </a:spcAft>
                <a:buSzPct val="25000"/>
                <a:buNone/>
              </a:pPr>
              <a:r>
                <a:rPr lang="en-US" sz="2500" b="1" i="0" u="none" strike="noStrike" cap="none" dirty="0">
                  <a:solidFill>
                    <a:srgbClr val="FFC000"/>
                  </a:solidFill>
                  <a:latin typeface="Arial"/>
                  <a:ea typeface="Arial"/>
                  <a:cs typeface="Arial"/>
                  <a:sym typeface="Arial"/>
                </a:rPr>
                <a:t>Adding Logos / Seals</a:t>
              </a:r>
            </a:p>
            <a:p>
              <a:pPr marL="0" marR="0" lvl="0" indent="0" algn="l" rtl="0">
                <a:spcBef>
                  <a:spcPts val="0"/>
                </a:spcBef>
                <a:spcAft>
                  <a:spcPts val="0"/>
                </a:spcAft>
                <a:buSzPct val="25000"/>
                <a:buNone/>
              </a:pPr>
              <a:r>
                <a:rPr lang="en-US" sz="1900" b="0" i="0" u="none" strike="noStrike" cap="none" dirty="0">
                  <a:solidFill>
                    <a:srgbClr val="BFBFBF"/>
                  </a:solidFill>
                  <a:latin typeface="Arial"/>
                  <a:ea typeface="Arial"/>
                  <a:cs typeface="Arial"/>
                  <a:sym typeface="Arial"/>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marL="0" marR="0" lvl="0" indent="0" algn="l" rtl="0">
                <a:spcBef>
                  <a:spcPts val="0"/>
                </a:spcBef>
                <a:spcAft>
                  <a:spcPts val="0"/>
                </a:spcAft>
                <a:buNone/>
              </a:pPr>
              <a:endParaRPr sz="1900" b="0" i="0" u="none" strike="noStrike" cap="none" dirty="0">
                <a:solidFill>
                  <a:srgbClr val="BFBFBF"/>
                </a:solidFill>
                <a:latin typeface="Arial"/>
                <a:ea typeface="Arial"/>
                <a:cs typeface="Arial"/>
                <a:sym typeface="Arial"/>
              </a:endParaRPr>
            </a:p>
            <a:p>
              <a:pPr marL="0" marR="0" lvl="0" indent="0" algn="l" rtl="0">
                <a:spcBef>
                  <a:spcPts val="0"/>
                </a:spcBef>
                <a:spcAft>
                  <a:spcPts val="0"/>
                </a:spcAft>
                <a:buSzPct val="25000"/>
                <a:buNone/>
              </a:pPr>
              <a:r>
                <a:rPr lang="en-US" sz="1900" b="1" i="0" u="none" strike="noStrike" cap="none" dirty="0">
                  <a:solidFill>
                    <a:srgbClr val="FFC000"/>
                  </a:solidFill>
                  <a:latin typeface="Arial"/>
                  <a:ea typeface="Arial"/>
                  <a:cs typeface="Arial"/>
                  <a:sym typeface="Arial"/>
                </a:rPr>
                <a:t>TIP: </a:t>
              </a:r>
              <a:r>
                <a:rPr lang="en-US" sz="1900" b="0" i="0" u="none" strike="noStrike" cap="none" dirty="0">
                  <a:solidFill>
                    <a:srgbClr val="BFBFBF"/>
                  </a:solidFill>
                  <a:latin typeface="Arial"/>
                  <a:ea typeface="Arial"/>
                  <a:cs typeface="Arial"/>
                  <a:sym typeface="Arial"/>
                </a:rPr>
                <a:t>If there</a:t>
              </a:r>
              <a:r>
                <a:rPr lang="en-US" sz="1900" b="0" i="0" u="none" strike="noStrike" cap="none" baseline="0" dirty="0">
                  <a:solidFill>
                    <a:srgbClr val="BFBFBF"/>
                  </a:solidFill>
                  <a:latin typeface="Arial"/>
                  <a:ea typeface="Arial"/>
                  <a:cs typeface="Arial"/>
                  <a:sym typeface="Arial"/>
                </a:rPr>
                <a:t> is a conference website,  you can pull logos from there.  Please keep in my that we will be adding navigational buttons or a kiosk menu button on the right side of the slides.  Please make the appropriate space for that.</a:t>
              </a:r>
              <a:endParaRPr lang="en-US" sz="1900" b="0" i="0" u="none" strike="noStrike" cap="none" dirty="0">
                <a:solidFill>
                  <a:srgbClr val="BFBFBF"/>
                </a:solidFill>
                <a:latin typeface="Arial"/>
                <a:ea typeface="Arial"/>
                <a:cs typeface="Arial"/>
                <a:sym typeface="Arial"/>
              </a:endParaRPr>
            </a:p>
            <a:p>
              <a:pPr marL="0" marR="0" lvl="0" indent="0" algn="l" rtl="0">
                <a:spcBef>
                  <a:spcPts val="0"/>
                </a:spcBef>
                <a:spcAft>
                  <a:spcPts val="0"/>
                </a:spcAft>
                <a:buNone/>
              </a:pPr>
              <a:endParaRPr sz="1900" b="0" i="0" u="none" strike="noStrike" cap="none" dirty="0">
                <a:solidFill>
                  <a:srgbClr val="FFFFFF"/>
                </a:solidFill>
                <a:latin typeface="Arial"/>
                <a:ea typeface="Arial"/>
                <a:cs typeface="Arial"/>
                <a:sym typeface="Arial"/>
              </a:endParaRPr>
            </a:p>
            <a:p>
              <a:pPr marL="0" marR="0" lvl="0" indent="0" algn="ctr" rtl="0">
                <a:spcBef>
                  <a:spcPts val="0"/>
                </a:spcBef>
                <a:spcAft>
                  <a:spcPts val="0"/>
                </a:spcAft>
                <a:buSzPct val="25000"/>
                <a:buNone/>
              </a:pPr>
              <a:r>
                <a:rPr lang="en-US" sz="2500" b="1" i="0" u="none" strike="noStrike" cap="none" dirty="0">
                  <a:solidFill>
                    <a:srgbClr val="FFC000"/>
                  </a:solidFill>
                  <a:latin typeface="Arial"/>
                  <a:ea typeface="Arial"/>
                  <a:cs typeface="Arial"/>
                  <a:sym typeface="Arial"/>
                </a:rPr>
                <a:t>Photographs / Graphics</a:t>
              </a:r>
            </a:p>
            <a:p>
              <a:pPr marL="0" marR="0" lvl="0" indent="0" algn="l" rtl="0">
                <a:spcBef>
                  <a:spcPts val="0"/>
                </a:spcBef>
                <a:spcAft>
                  <a:spcPts val="0"/>
                </a:spcAft>
                <a:buSzPct val="25000"/>
                <a:buNone/>
              </a:pPr>
              <a:r>
                <a:rPr lang="en-US" sz="1900" b="0" i="0" u="none" strike="noStrike" cap="none" dirty="0">
                  <a:solidFill>
                    <a:srgbClr val="BFBFBF"/>
                  </a:solidFill>
                  <a:latin typeface="Arial"/>
                  <a:ea typeface="Arial"/>
                  <a:cs typeface="Arial"/>
                  <a:sym typeface="Arial"/>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disproportionally.</a:t>
              </a:r>
            </a:p>
            <a:p>
              <a:pPr marL="0" marR="0" lvl="0" indent="0" algn="l" rtl="0">
                <a:spcBef>
                  <a:spcPts val="0"/>
                </a:spcBef>
                <a:spcAft>
                  <a:spcPts val="0"/>
                </a:spcAft>
                <a:buNone/>
              </a:pPr>
              <a:endParaRPr sz="1900" b="0" i="0" u="none" strike="noStrike" cap="none" dirty="0">
                <a:solidFill>
                  <a:srgbClr val="FFFFFF"/>
                </a:solidFill>
                <a:latin typeface="Arial"/>
                <a:ea typeface="Arial"/>
                <a:cs typeface="Arial"/>
                <a:sym typeface="Arial"/>
              </a:endParaRPr>
            </a:p>
            <a:p>
              <a:pPr marL="0" marR="0" lvl="0" indent="0" algn="ctr" rtl="0">
                <a:spcBef>
                  <a:spcPts val="0"/>
                </a:spcBef>
                <a:spcAft>
                  <a:spcPts val="0"/>
                </a:spcAft>
                <a:buNone/>
              </a:pPr>
              <a:endParaRPr sz="2200" b="1" i="0" u="none" strike="noStrike" cap="none" dirty="0">
                <a:solidFill>
                  <a:srgbClr val="FFC000"/>
                </a:solidFill>
                <a:latin typeface="Arial"/>
                <a:ea typeface="Arial"/>
                <a:cs typeface="Arial"/>
                <a:sym typeface="Arial"/>
              </a:endParaRPr>
            </a:p>
            <a:p>
              <a:pPr marL="0" marR="0" lvl="0" indent="0" algn="ctr" rtl="0">
                <a:spcBef>
                  <a:spcPts val="0"/>
                </a:spcBef>
                <a:spcAft>
                  <a:spcPts val="0"/>
                </a:spcAft>
                <a:buNone/>
              </a:pPr>
              <a:endParaRPr sz="2200" b="1" i="0" u="none" strike="noStrike" cap="none" dirty="0">
                <a:solidFill>
                  <a:srgbClr val="FFC000"/>
                </a:solidFill>
                <a:latin typeface="Arial"/>
                <a:ea typeface="Arial"/>
                <a:cs typeface="Arial"/>
                <a:sym typeface="Arial"/>
              </a:endParaRPr>
            </a:p>
            <a:p>
              <a:pPr marL="0" marR="0" lvl="0" indent="0" algn="ctr" rtl="0">
                <a:spcBef>
                  <a:spcPts val="0"/>
                </a:spcBef>
                <a:spcAft>
                  <a:spcPts val="0"/>
                </a:spcAft>
                <a:buNone/>
              </a:pPr>
              <a:endParaRPr sz="2200" b="1" i="0" u="none" strike="noStrike" cap="none" dirty="0">
                <a:solidFill>
                  <a:srgbClr val="FFC000"/>
                </a:solidFill>
                <a:latin typeface="Arial"/>
                <a:ea typeface="Arial"/>
                <a:cs typeface="Arial"/>
                <a:sym typeface="Arial"/>
              </a:endParaRPr>
            </a:p>
            <a:p>
              <a:pPr marL="0" marR="0" lvl="0" indent="0" algn="ctr" rtl="0">
                <a:spcBef>
                  <a:spcPts val="0"/>
                </a:spcBef>
                <a:spcAft>
                  <a:spcPts val="0"/>
                </a:spcAft>
                <a:buNone/>
              </a:pPr>
              <a:endParaRPr sz="2200" b="1" i="0" u="none" strike="noStrike" cap="none" dirty="0">
                <a:solidFill>
                  <a:srgbClr val="FFC000"/>
                </a:solidFill>
                <a:latin typeface="Arial"/>
                <a:ea typeface="Arial"/>
                <a:cs typeface="Arial"/>
                <a:sym typeface="Arial"/>
              </a:endParaRPr>
            </a:p>
            <a:p>
              <a:pPr marL="0" marR="0" lvl="0" indent="0" algn="ctr" rtl="0">
                <a:spcBef>
                  <a:spcPts val="0"/>
                </a:spcBef>
                <a:spcAft>
                  <a:spcPts val="0"/>
                </a:spcAft>
                <a:buNone/>
              </a:pPr>
              <a:endParaRPr sz="2200" b="1" i="0" u="none" strike="noStrike" cap="none" dirty="0">
                <a:solidFill>
                  <a:srgbClr val="FFC000"/>
                </a:solidFill>
                <a:latin typeface="Arial"/>
                <a:ea typeface="Arial"/>
                <a:cs typeface="Arial"/>
                <a:sym typeface="Arial"/>
              </a:endParaRPr>
            </a:p>
            <a:p>
              <a:pPr marL="0" marR="0" lvl="0" indent="0" algn="ctr" rtl="0">
                <a:spcBef>
                  <a:spcPts val="0"/>
                </a:spcBef>
                <a:spcAft>
                  <a:spcPts val="0"/>
                </a:spcAft>
                <a:buNone/>
              </a:pPr>
              <a:endParaRPr sz="2200" b="1" i="0" u="none" strike="noStrike" cap="none" dirty="0">
                <a:solidFill>
                  <a:srgbClr val="FFC000"/>
                </a:solidFill>
                <a:latin typeface="Arial"/>
                <a:ea typeface="Arial"/>
                <a:cs typeface="Arial"/>
                <a:sym typeface="Arial"/>
              </a:endParaRPr>
            </a:p>
          </p:txBody>
        </p:sp>
        <p:cxnSp>
          <p:nvCxnSpPr>
            <p:cNvPr id="41" name="Shape 41"/>
            <p:cNvCxnSpPr/>
            <p:nvPr/>
          </p:nvCxnSpPr>
          <p:spPr>
            <a:xfrm>
              <a:off x="-11225189" y="8423274"/>
              <a:ext cx="10999814" cy="3174"/>
            </a:xfrm>
            <a:prstGeom prst="straightConnector1">
              <a:avLst/>
            </a:prstGeom>
            <a:noFill/>
            <a:ln w="12700" cap="rnd" cmpd="sng">
              <a:solidFill>
                <a:srgbClr val="FFC000"/>
              </a:solidFill>
              <a:prstDash val="solid"/>
              <a:round/>
              <a:headEnd type="none" w="med" len="med"/>
              <a:tailEnd type="none" w="med" len="med"/>
            </a:ln>
          </p:spPr>
        </p:cxnSp>
        <p:pic>
          <p:nvPicPr>
            <p:cNvPr id="42" name="Shape 42"/>
            <p:cNvPicPr preferRelativeResize="0"/>
            <p:nvPr/>
          </p:nvPicPr>
          <p:blipFill rotWithShape="1">
            <a:blip r:embed="rId7">
              <a:alphaModFix/>
            </a:blip>
            <a:srcRect/>
            <a:stretch/>
          </p:blipFill>
          <p:spPr>
            <a:xfrm>
              <a:off x="-10740739" y="10261717"/>
              <a:ext cx="1597666" cy="1201934"/>
            </a:xfrm>
            <a:prstGeom prst="rect">
              <a:avLst/>
            </a:prstGeom>
            <a:noFill/>
            <a:ln>
              <a:noFill/>
            </a:ln>
          </p:spPr>
        </p:pic>
        <p:pic>
          <p:nvPicPr>
            <p:cNvPr id="43" name="Shape 43"/>
            <p:cNvPicPr preferRelativeResize="0"/>
            <p:nvPr/>
          </p:nvPicPr>
          <p:blipFill rotWithShape="1">
            <a:blip r:embed="rId8">
              <a:alphaModFix/>
            </a:blip>
            <a:srcRect/>
            <a:stretch/>
          </p:blipFill>
          <p:spPr>
            <a:xfrm>
              <a:off x="-10414177" y="16229511"/>
              <a:ext cx="8658651" cy="1476161"/>
            </a:xfrm>
            <a:prstGeom prst="rect">
              <a:avLst/>
            </a:prstGeom>
            <a:noFill/>
            <a:ln>
              <a:noFill/>
            </a:ln>
          </p:spPr>
        </p:pic>
        <p:grpSp>
          <p:nvGrpSpPr>
            <p:cNvPr id="44" name="Shape 44"/>
            <p:cNvGrpSpPr/>
            <p:nvPr/>
          </p:nvGrpSpPr>
          <p:grpSpPr>
            <a:xfrm>
              <a:off x="-5949564" y="25726007"/>
              <a:ext cx="3928729" cy="2045763"/>
              <a:chOff x="-2721283" y="12020561"/>
              <a:chExt cx="1810575" cy="939910"/>
            </a:xfrm>
          </p:grpSpPr>
          <p:grpSp>
            <p:nvGrpSpPr>
              <p:cNvPr id="45" name="Shape 45"/>
              <p:cNvGrpSpPr/>
              <p:nvPr/>
            </p:nvGrpSpPr>
            <p:grpSpPr>
              <a:xfrm>
                <a:off x="-2721283" y="12020561"/>
                <a:ext cx="651154" cy="939877"/>
                <a:chOff x="-3881053" y="12492664"/>
                <a:chExt cx="812691" cy="1346840"/>
              </a:xfrm>
            </p:grpSpPr>
            <p:pic>
              <p:nvPicPr>
                <p:cNvPr id="46" name="Shape 46"/>
                <p:cNvPicPr preferRelativeResize="0"/>
                <p:nvPr/>
              </p:nvPicPr>
              <p:blipFill rotWithShape="1">
                <a:blip r:embed="rId9">
                  <a:alphaModFix/>
                </a:blip>
                <a:srcRect/>
                <a:stretch/>
              </p:blipFill>
              <p:spPr>
                <a:xfrm>
                  <a:off x="-3837163" y="12492664"/>
                  <a:ext cx="768801" cy="1090856"/>
                </a:xfrm>
                <a:prstGeom prst="rect">
                  <a:avLst/>
                </a:prstGeom>
                <a:noFill/>
                <a:ln>
                  <a:noFill/>
                </a:ln>
              </p:spPr>
            </p:pic>
            <p:sp>
              <p:nvSpPr>
                <p:cNvPr id="47" name="Shape 47"/>
                <p:cNvSpPr txBox="1"/>
                <p:nvPr/>
              </p:nvSpPr>
              <p:spPr>
                <a:xfrm>
                  <a:off x="-3881053" y="13556262"/>
                  <a:ext cx="777053" cy="283242"/>
                </a:xfrm>
                <a:prstGeom prst="rect">
                  <a:avLst/>
                </a:prstGeom>
                <a:solidFill>
                  <a:schemeClr val="accent1"/>
                </a:solidFill>
                <a:ln>
                  <a:noFill/>
                </a:ln>
              </p:spPr>
              <p:txBody>
                <a:bodyPr lIns="71525" tIns="71525" rIns="71525" bIns="71525" anchor="t" anchorCtr="0">
                  <a:noAutofit/>
                </a:bodyPr>
                <a:lstStyle/>
                <a:p>
                  <a:pPr marL="0" marR="0" lvl="0" indent="0" algn="ctr" rtl="0">
                    <a:spcBef>
                      <a:spcPts val="0"/>
                    </a:spcBef>
                    <a:spcAft>
                      <a:spcPts val="0"/>
                    </a:spcAft>
                    <a:buSzPct val="25000"/>
                    <a:buNone/>
                  </a:pPr>
                  <a:r>
                    <a:rPr lang="en-US" sz="1300" b="1" i="0" u="none" strike="noStrike" cap="none" dirty="0">
                      <a:solidFill>
                        <a:schemeClr val="dk1"/>
                      </a:solidFill>
                      <a:latin typeface="Trebuchet MS"/>
                      <a:ea typeface="Trebuchet MS"/>
                      <a:cs typeface="Trebuchet MS"/>
                      <a:sym typeface="Trebuchet MS"/>
                    </a:rPr>
                    <a:t>ORIGINAL</a:t>
                  </a:r>
                </a:p>
              </p:txBody>
            </p:sp>
          </p:grpSp>
          <p:grpSp>
            <p:nvGrpSpPr>
              <p:cNvPr id="48" name="Shape 48"/>
              <p:cNvGrpSpPr/>
              <p:nvPr/>
            </p:nvGrpSpPr>
            <p:grpSpPr>
              <a:xfrm>
                <a:off x="-1970652" y="12020595"/>
                <a:ext cx="1059944" cy="939876"/>
                <a:chOff x="-2835841" y="12518950"/>
                <a:chExt cx="1456597" cy="1291593"/>
              </a:xfrm>
            </p:grpSpPr>
            <p:pic>
              <p:nvPicPr>
                <p:cNvPr id="49" name="Shape 49"/>
                <p:cNvPicPr preferRelativeResize="0"/>
                <p:nvPr/>
              </p:nvPicPr>
              <p:blipFill rotWithShape="1">
                <a:blip r:embed="rId9">
                  <a:alphaModFix/>
                </a:blip>
                <a:srcRect/>
                <a:stretch/>
              </p:blipFill>
              <p:spPr>
                <a:xfrm>
                  <a:off x="-2799523" y="12518950"/>
                  <a:ext cx="1420279" cy="1029693"/>
                </a:xfrm>
                <a:prstGeom prst="rect">
                  <a:avLst/>
                </a:prstGeom>
                <a:noFill/>
                <a:ln>
                  <a:noFill/>
                </a:ln>
              </p:spPr>
            </p:pic>
            <p:sp>
              <p:nvSpPr>
                <p:cNvPr id="50" name="Shape 50"/>
                <p:cNvSpPr txBox="1"/>
                <p:nvPr/>
              </p:nvSpPr>
              <p:spPr>
                <a:xfrm>
                  <a:off x="-2835841" y="13557962"/>
                  <a:ext cx="1419613" cy="252581"/>
                </a:xfrm>
                <a:prstGeom prst="rect">
                  <a:avLst/>
                </a:prstGeom>
                <a:solidFill>
                  <a:srgbClr val="FF0000"/>
                </a:solidFill>
                <a:ln>
                  <a:noFill/>
                </a:ln>
              </p:spPr>
              <p:txBody>
                <a:bodyPr lIns="357700" tIns="71525" rIns="357700" bIns="71525" anchor="t" anchorCtr="0">
                  <a:noAutofit/>
                </a:bodyPr>
                <a:lstStyle/>
                <a:p>
                  <a:pPr marL="0" marR="0" lvl="0" indent="0" algn="ctr" rtl="0">
                    <a:spcBef>
                      <a:spcPts val="0"/>
                    </a:spcBef>
                    <a:spcAft>
                      <a:spcPts val="0"/>
                    </a:spcAft>
                    <a:buSzPct val="25000"/>
                    <a:buNone/>
                  </a:pPr>
                  <a:r>
                    <a:rPr lang="en-US" sz="1100" b="1" i="0" u="none" strike="noStrike" cap="none">
                      <a:solidFill>
                        <a:schemeClr val="lt1"/>
                      </a:solidFill>
                      <a:latin typeface="Trebuchet MS"/>
                      <a:ea typeface="Trebuchet MS"/>
                      <a:cs typeface="Trebuchet MS"/>
                      <a:sym typeface="Trebuchet MS"/>
                    </a:rPr>
                    <a:t>DISTORTED</a:t>
                  </a:r>
                </a:p>
              </p:txBody>
            </p:sp>
          </p:grpSp>
        </p:grpSp>
      </p:grpSp>
      <p:sp>
        <p:nvSpPr>
          <p:cNvPr id="58" name="Shape 58"/>
          <p:cNvSpPr txBox="1"/>
          <p:nvPr/>
        </p:nvSpPr>
        <p:spPr>
          <a:xfrm>
            <a:off x="1337383" y="20681695"/>
            <a:ext cx="2146200" cy="216300"/>
          </a:xfrm>
          <a:prstGeom prst="rect">
            <a:avLst/>
          </a:prstGeom>
          <a:noFill/>
          <a:ln>
            <a:noFill/>
          </a:ln>
        </p:spPr>
        <p:txBody>
          <a:bodyPr lIns="71400" tIns="35675" rIns="71400" bIns="35675" anchor="t" anchorCtr="0">
            <a:noAutofit/>
          </a:bodyPr>
          <a:lstStyle/>
          <a:p>
            <a:pPr marL="0" marR="0" lvl="0" indent="0" algn="l" rtl="0">
              <a:lnSpc>
                <a:spcPct val="65000"/>
              </a:lnSpc>
              <a:spcBef>
                <a:spcPts val="400"/>
              </a:spcBef>
              <a:spcAft>
                <a:spcPts val="0"/>
              </a:spcAft>
              <a:buSzPct val="25000"/>
              <a:buNone/>
            </a:pPr>
            <a:r>
              <a:rPr lang="en-US" sz="900" b="1" i="0" u="none" strike="noStrike" cap="none" dirty="0" err="1">
                <a:solidFill>
                  <a:srgbClr val="BFBFBF"/>
                </a:solidFill>
                <a:latin typeface="Arial"/>
                <a:ea typeface="Arial"/>
                <a:cs typeface="Arial"/>
                <a:sym typeface="Arial"/>
              </a:rPr>
              <a:t>www.eposterboards.com</a:t>
            </a:r>
            <a:endParaRPr lang="en-US" sz="900" b="1" i="0" u="none" strike="noStrike" cap="none" dirty="0">
              <a:solidFill>
                <a:srgbClr val="BFBFBF"/>
              </a:solidFill>
              <a:latin typeface="Arial"/>
              <a:ea typeface="Arial"/>
              <a:cs typeface="Arial"/>
              <a:sym typeface="Arial"/>
            </a:endParaRPr>
          </a:p>
        </p:txBody>
      </p:sp>
      <p:pic>
        <p:nvPicPr>
          <p:cNvPr id="2" name="Picture 1" descr="ePB logo1.jpg"/>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43076114" y="19218277"/>
            <a:ext cx="3862244" cy="925387"/>
          </a:xfrm>
          <a:prstGeom prst="rect">
            <a:avLst/>
          </a:prstGeom>
        </p:spPr>
      </p:pic>
      <p:sp>
        <p:nvSpPr>
          <p:cNvPr id="51" name="Shape 28"/>
          <p:cNvSpPr/>
          <p:nvPr userDrawn="1"/>
        </p:nvSpPr>
        <p:spPr>
          <a:xfrm>
            <a:off x="787255" y="14366882"/>
            <a:ext cx="35888476" cy="6263337"/>
          </a:xfrm>
          <a:prstGeom prst="roundRect">
            <a:avLst>
              <a:gd name="adj" fmla="val 2853"/>
            </a:avLst>
          </a:prstGeom>
          <a:gradFill>
            <a:gsLst>
              <a:gs pos="0">
                <a:srgbClr val="CDD2DE"/>
              </a:gs>
              <a:gs pos="100000">
                <a:srgbClr val="F3F5FA"/>
              </a:gs>
            </a:gsLst>
            <a:lin ang="16200000" scaled="0"/>
          </a:gradFill>
          <a:ln w="19050" cap="rnd" cmpd="sng">
            <a:solidFill>
              <a:srgbClr val="62170C">
                <a:alpha val="57647"/>
              </a:srgbClr>
            </a:solidFill>
            <a:prstDash val="solid"/>
            <a:round/>
            <a:headEnd type="none" w="med" len="med"/>
            <a:tailEnd type="none" w="med" len="med"/>
          </a:ln>
        </p:spPr>
        <p:txBody>
          <a:bodyPr lIns="71525" tIns="35750" rIns="71525" bIns="35750" anchor="ctr" anchorCtr="0">
            <a:noAutofit/>
          </a:bodyPr>
          <a:lstStyle/>
          <a:p>
            <a:pPr marL="0" marR="0" lvl="0" indent="0" algn="ctr" rtl="0">
              <a:spcBef>
                <a:spcPts val="0"/>
              </a:spcBef>
              <a:spcAft>
                <a:spcPts val="0"/>
              </a:spcAft>
              <a:buNone/>
            </a:pPr>
            <a:endParaRPr sz="6700" b="0" i="0" u="none" strike="noStrike" cap="none">
              <a:solidFill>
                <a:schemeClr val="lt1"/>
              </a:solidFill>
              <a:latin typeface="Arial"/>
              <a:ea typeface="Arial"/>
              <a:cs typeface="Arial"/>
              <a:sym typeface="Arial"/>
            </a:endParaRPr>
          </a:p>
        </p:txBody>
      </p:sp>
    </p:spTree>
    <p:extLst>
      <p:ext uri="{BB962C8B-B14F-4D97-AF65-F5344CB8AC3E}">
        <p14:creationId xmlns:p14="http://schemas.microsoft.com/office/powerpoint/2010/main" val="2056335723"/>
      </p:ext>
    </p:extLst>
  </p:cSld>
  <p:clrMap bg1="lt1" tx1="dk1" bg2="dk2" tx2="lt2" accent1="accent1" accent2="accent2" accent3="accent3" accent4="accent4" accent5="accent5" accent6="accent6" hlink="hlink" folHlink="folHlink"/>
  <p:sldLayoutIdLst>
    <p:sldLayoutId id="2147483667" r:id="rId1"/>
  </p:sldLayoutIdLst>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26009"/>
            <a:ext cx="37463413" cy="21093724"/>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2081303" y="1872686"/>
            <a:ext cx="26415725" cy="405748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081303" y="6637311"/>
            <a:ext cx="26415725" cy="1192169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2139837" y="18559010"/>
            <a:ext cx="2802194" cy="1121661"/>
          </a:xfrm>
          <a:prstGeom prst="rect">
            <a:avLst/>
          </a:prstGeom>
        </p:spPr>
        <p:txBody>
          <a:bodyPr vert="horz" lIns="91440" tIns="45720" rIns="91440" bIns="45720" rtlCol="0" anchor="ctr"/>
          <a:lstStyle>
            <a:lvl1pPr algn="r">
              <a:defRPr sz="2765">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2081303" y="18559010"/>
            <a:ext cx="19351217" cy="1121661"/>
          </a:xfrm>
          <a:prstGeom prst="rect">
            <a:avLst/>
          </a:prstGeom>
        </p:spPr>
        <p:txBody>
          <a:bodyPr vert="horz" lIns="91440" tIns="45720" rIns="91440" bIns="45720" rtlCol="0" anchor="ctr"/>
          <a:lstStyle>
            <a:lvl1pPr algn="l">
              <a:defRPr sz="2765">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6397275" y="18559010"/>
            <a:ext cx="2099755" cy="1121661"/>
          </a:xfrm>
          <a:prstGeom prst="rect">
            <a:avLst/>
          </a:prstGeom>
        </p:spPr>
        <p:txBody>
          <a:bodyPr vert="horz" lIns="91440" tIns="45720" rIns="91440" bIns="45720" rtlCol="0" anchor="ctr"/>
          <a:lstStyle>
            <a:lvl1pPr algn="r">
              <a:defRPr sz="2765">
                <a:solidFill>
                  <a:schemeClr val="accent1"/>
                </a:solidFill>
              </a:defRPr>
            </a:lvl1pPr>
          </a:lstStyle>
          <a:p>
            <a:pPr marL="0" marR="0" lvl="0" indent="0" algn="r" rtl="0">
              <a:spcBef>
                <a:spcPts val="0"/>
              </a:spcBef>
              <a:spcAft>
                <a:spcPts val="0"/>
              </a:spcAft>
              <a:buSzPct val="25000"/>
              <a:buNone/>
            </a:pPr>
            <a:fld id="{00000000-1234-1234-1234-123412341234}" type="slidenum">
              <a:rPr lang="en-US" sz="3400" b="0" i="0" u="none" strike="noStrike" cap="none" smtClean="0">
                <a:solidFill>
                  <a:schemeClr val="accent1"/>
                </a:solidFill>
                <a:latin typeface="Trebuchet MS"/>
                <a:ea typeface="Trebuchet MS"/>
                <a:cs typeface="Trebuchet MS"/>
                <a:sym typeface="Trebuchet MS"/>
              </a:rPr>
              <a:t>‹#›</a:t>
            </a:fld>
            <a:endParaRPr lang="en-US" sz="3400" b="0" i="0" u="none" strike="noStrike" cap="none">
              <a:solidFill>
                <a:schemeClr val="accent1"/>
              </a:solidFill>
              <a:latin typeface="Trebuchet MS"/>
              <a:ea typeface="Trebuchet MS"/>
              <a:cs typeface="Trebuchet MS"/>
              <a:sym typeface="Trebuchet MS"/>
            </a:endParaRPr>
          </a:p>
        </p:txBody>
      </p:sp>
      <p:pic>
        <p:nvPicPr>
          <p:cNvPr id="18" name="Picture 17" descr="ePB logo1.jpg">
            <a:extLst>
              <a:ext uri="{FF2B5EF4-FFF2-40B4-BE49-F238E27FC236}">
                <a16:creationId xmlns:a16="http://schemas.microsoft.com/office/drawing/2014/main" id="{D5647490-2389-C74E-A0BA-2BDD53EEF450}"/>
              </a:ext>
            </a:extLst>
          </p:cNvPr>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43076114" y="19218277"/>
            <a:ext cx="3862244" cy="925387"/>
          </a:xfrm>
          <a:prstGeom prst="rect">
            <a:avLst/>
          </a:prstGeom>
        </p:spPr>
      </p:pic>
    </p:spTree>
    <p:extLst>
      <p:ext uri="{BB962C8B-B14F-4D97-AF65-F5344CB8AC3E}">
        <p14:creationId xmlns:p14="http://schemas.microsoft.com/office/powerpoint/2010/main" val="1640103608"/>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 id="2147483716" r:id="rId12"/>
    <p:sldLayoutId id="2147483717" r:id="rId13"/>
    <p:sldLayoutId id="2147483718" r:id="rId14"/>
    <p:sldLayoutId id="2147483719" r:id="rId15"/>
    <p:sldLayoutId id="2147483720" r:id="rId16"/>
    <p:sldLayoutId id="2147483721" r:id="rId17"/>
  </p:sldLayoutIdLst>
  <p:hf sldNum="0" hdr="0" ftr="0" dt="0"/>
  <p:txStyles>
    <p:titleStyle>
      <a:lvl1pPr algn="l" defTabSz="1404518" rtl="0" eaLnBrk="1" latinLnBrk="0" hangingPunct="1">
        <a:spcBef>
          <a:spcPct val="0"/>
        </a:spcBef>
        <a:buNone/>
        <a:defRPr sz="11059"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053389" indent="-1053389" algn="l" defTabSz="1404518" rtl="0" eaLnBrk="1" latinLnBrk="0" hangingPunct="1">
        <a:spcBef>
          <a:spcPts val="3072"/>
        </a:spcBef>
        <a:spcAft>
          <a:spcPts val="0"/>
        </a:spcAft>
        <a:buClr>
          <a:schemeClr val="accent1"/>
        </a:buClr>
        <a:buSzPct val="80000"/>
        <a:buFont typeface="Wingdings 3" charset="2"/>
        <a:buChar char=""/>
        <a:defRPr sz="5530" kern="1200">
          <a:solidFill>
            <a:schemeClr val="tx1">
              <a:lumMod val="75000"/>
              <a:lumOff val="25000"/>
            </a:schemeClr>
          </a:solidFill>
          <a:latin typeface="+mn-lt"/>
          <a:ea typeface="+mn-ea"/>
          <a:cs typeface="+mn-cs"/>
        </a:defRPr>
      </a:lvl1pPr>
      <a:lvl2pPr marL="2282342" indent="-877824" algn="l" defTabSz="1404518" rtl="0" eaLnBrk="1" latinLnBrk="0" hangingPunct="1">
        <a:spcBef>
          <a:spcPts val="3072"/>
        </a:spcBef>
        <a:spcAft>
          <a:spcPts val="0"/>
        </a:spcAft>
        <a:buClr>
          <a:schemeClr val="accent1"/>
        </a:buClr>
        <a:buSzPct val="80000"/>
        <a:buFont typeface="Wingdings 3" charset="2"/>
        <a:buChar char=""/>
        <a:defRPr sz="4915" kern="1200">
          <a:solidFill>
            <a:schemeClr val="tx1">
              <a:lumMod val="75000"/>
              <a:lumOff val="25000"/>
            </a:schemeClr>
          </a:solidFill>
          <a:latin typeface="+mn-lt"/>
          <a:ea typeface="+mn-ea"/>
          <a:cs typeface="+mn-cs"/>
        </a:defRPr>
      </a:lvl2pPr>
      <a:lvl3pPr marL="3511296" indent="-702259" algn="l" defTabSz="1404518" rtl="0" eaLnBrk="1" latinLnBrk="0" hangingPunct="1">
        <a:spcBef>
          <a:spcPts val="3072"/>
        </a:spcBef>
        <a:spcAft>
          <a:spcPts val="0"/>
        </a:spcAft>
        <a:buClr>
          <a:schemeClr val="accent1"/>
        </a:buClr>
        <a:buSzPct val="80000"/>
        <a:buFont typeface="Wingdings 3" charset="2"/>
        <a:buChar char=""/>
        <a:defRPr sz="4301" kern="1200">
          <a:solidFill>
            <a:schemeClr val="tx1">
              <a:lumMod val="75000"/>
              <a:lumOff val="25000"/>
            </a:schemeClr>
          </a:solidFill>
          <a:latin typeface="+mn-lt"/>
          <a:ea typeface="+mn-ea"/>
          <a:cs typeface="+mn-cs"/>
        </a:defRPr>
      </a:lvl3pPr>
      <a:lvl4pPr marL="4915814" indent="-702259" algn="l" defTabSz="1404518" rtl="0" eaLnBrk="1" latinLnBrk="0" hangingPunct="1">
        <a:spcBef>
          <a:spcPts val="3072"/>
        </a:spcBef>
        <a:spcAft>
          <a:spcPts val="0"/>
        </a:spcAft>
        <a:buClr>
          <a:schemeClr val="accent1"/>
        </a:buClr>
        <a:buSzPct val="80000"/>
        <a:buFont typeface="Wingdings 3" charset="2"/>
        <a:buChar char=""/>
        <a:defRPr sz="3686" kern="1200">
          <a:solidFill>
            <a:schemeClr val="tx1">
              <a:lumMod val="75000"/>
              <a:lumOff val="25000"/>
            </a:schemeClr>
          </a:solidFill>
          <a:latin typeface="+mn-lt"/>
          <a:ea typeface="+mn-ea"/>
          <a:cs typeface="+mn-cs"/>
        </a:defRPr>
      </a:lvl4pPr>
      <a:lvl5pPr marL="6320333" indent="-702259" algn="l" defTabSz="1404518" rtl="0" eaLnBrk="1" latinLnBrk="0" hangingPunct="1">
        <a:spcBef>
          <a:spcPts val="3072"/>
        </a:spcBef>
        <a:spcAft>
          <a:spcPts val="0"/>
        </a:spcAft>
        <a:buClr>
          <a:schemeClr val="accent1"/>
        </a:buClr>
        <a:buSzPct val="80000"/>
        <a:buFont typeface="Wingdings 3" charset="2"/>
        <a:buChar char=""/>
        <a:defRPr sz="3686" kern="1200">
          <a:solidFill>
            <a:schemeClr val="tx1">
              <a:lumMod val="75000"/>
              <a:lumOff val="25000"/>
            </a:schemeClr>
          </a:solidFill>
          <a:latin typeface="+mn-lt"/>
          <a:ea typeface="+mn-ea"/>
          <a:cs typeface="+mn-cs"/>
        </a:defRPr>
      </a:lvl5pPr>
      <a:lvl6pPr marL="7724851" indent="-702259" algn="l" defTabSz="1404518" rtl="0" eaLnBrk="1" latinLnBrk="0" hangingPunct="1">
        <a:spcBef>
          <a:spcPts val="3072"/>
        </a:spcBef>
        <a:spcAft>
          <a:spcPts val="0"/>
        </a:spcAft>
        <a:buClr>
          <a:schemeClr val="accent1"/>
        </a:buClr>
        <a:buSzPct val="80000"/>
        <a:buFont typeface="Wingdings 3" charset="2"/>
        <a:buChar char=""/>
        <a:defRPr sz="3686" kern="1200">
          <a:solidFill>
            <a:schemeClr val="tx1">
              <a:lumMod val="75000"/>
              <a:lumOff val="25000"/>
            </a:schemeClr>
          </a:solidFill>
          <a:latin typeface="+mn-lt"/>
          <a:ea typeface="+mn-ea"/>
          <a:cs typeface="+mn-cs"/>
        </a:defRPr>
      </a:lvl6pPr>
      <a:lvl7pPr marL="9129370" indent="-702259" algn="l" defTabSz="1404518" rtl="0" eaLnBrk="1" latinLnBrk="0" hangingPunct="1">
        <a:spcBef>
          <a:spcPts val="3072"/>
        </a:spcBef>
        <a:spcAft>
          <a:spcPts val="0"/>
        </a:spcAft>
        <a:buClr>
          <a:schemeClr val="accent1"/>
        </a:buClr>
        <a:buSzPct val="80000"/>
        <a:buFont typeface="Wingdings 3" charset="2"/>
        <a:buChar char=""/>
        <a:defRPr sz="3686" kern="1200">
          <a:solidFill>
            <a:schemeClr val="tx1">
              <a:lumMod val="75000"/>
              <a:lumOff val="25000"/>
            </a:schemeClr>
          </a:solidFill>
          <a:latin typeface="+mn-lt"/>
          <a:ea typeface="+mn-ea"/>
          <a:cs typeface="+mn-cs"/>
        </a:defRPr>
      </a:lvl7pPr>
      <a:lvl8pPr marL="10533888" indent="-702259" algn="l" defTabSz="1404518" rtl="0" eaLnBrk="1" latinLnBrk="0" hangingPunct="1">
        <a:spcBef>
          <a:spcPts val="3072"/>
        </a:spcBef>
        <a:spcAft>
          <a:spcPts val="0"/>
        </a:spcAft>
        <a:buClr>
          <a:schemeClr val="accent1"/>
        </a:buClr>
        <a:buSzPct val="80000"/>
        <a:buFont typeface="Wingdings 3" charset="2"/>
        <a:buChar char=""/>
        <a:defRPr sz="3686" kern="1200">
          <a:solidFill>
            <a:schemeClr val="tx1">
              <a:lumMod val="75000"/>
              <a:lumOff val="25000"/>
            </a:schemeClr>
          </a:solidFill>
          <a:latin typeface="+mn-lt"/>
          <a:ea typeface="+mn-ea"/>
          <a:cs typeface="+mn-cs"/>
        </a:defRPr>
      </a:lvl8pPr>
      <a:lvl9pPr marL="11938406" indent="-702259" algn="l" defTabSz="1404518" rtl="0" eaLnBrk="1" latinLnBrk="0" hangingPunct="1">
        <a:spcBef>
          <a:spcPts val="3072"/>
        </a:spcBef>
        <a:spcAft>
          <a:spcPts val="0"/>
        </a:spcAft>
        <a:buClr>
          <a:schemeClr val="accent1"/>
        </a:buClr>
        <a:buSzPct val="80000"/>
        <a:buFont typeface="Wingdings 3" charset="2"/>
        <a:buChar char=""/>
        <a:defRPr sz="3686" kern="1200">
          <a:solidFill>
            <a:schemeClr val="tx1">
              <a:lumMod val="75000"/>
              <a:lumOff val="25000"/>
            </a:schemeClr>
          </a:solidFill>
          <a:latin typeface="+mn-lt"/>
          <a:ea typeface="+mn-ea"/>
          <a:cs typeface="+mn-cs"/>
        </a:defRPr>
      </a:lvl9pPr>
    </p:bodyStyle>
    <p:otherStyle>
      <a:defPPr>
        <a:defRPr lang="en-US"/>
      </a:defPPr>
      <a:lvl1pPr marL="0" algn="l" defTabSz="1404518" rtl="0" eaLnBrk="1" latinLnBrk="0" hangingPunct="1">
        <a:defRPr sz="5530" kern="1200">
          <a:solidFill>
            <a:schemeClr val="tx1"/>
          </a:solidFill>
          <a:latin typeface="+mn-lt"/>
          <a:ea typeface="+mn-ea"/>
          <a:cs typeface="+mn-cs"/>
        </a:defRPr>
      </a:lvl1pPr>
      <a:lvl2pPr marL="1404518" algn="l" defTabSz="1404518" rtl="0" eaLnBrk="1" latinLnBrk="0" hangingPunct="1">
        <a:defRPr sz="5530" kern="1200">
          <a:solidFill>
            <a:schemeClr val="tx1"/>
          </a:solidFill>
          <a:latin typeface="+mn-lt"/>
          <a:ea typeface="+mn-ea"/>
          <a:cs typeface="+mn-cs"/>
        </a:defRPr>
      </a:lvl2pPr>
      <a:lvl3pPr marL="2809037" algn="l" defTabSz="1404518" rtl="0" eaLnBrk="1" latinLnBrk="0" hangingPunct="1">
        <a:defRPr sz="5530" kern="1200">
          <a:solidFill>
            <a:schemeClr val="tx1"/>
          </a:solidFill>
          <a:latin typeface="+mn-lt"/>
          <a:ea typeface="+mn-ea"/>
          <a:cs typeface="+mn-cs"/>
        </a:defRPr>
      </a:lvl3pPr>
      <a:lvl4pPr marL="4213555" algn="l" defTabSz="1404518" rtl="0" eaLnBrk="1" latinLnBrk="0" hangingPunct="1">
        <a:defRPr sz="5530" kern="1200">
          <a:solidFill>
            <a:schemeClr val="tx1"/>
          </a:solidFill>
          <a:latin typeface="+mn-lt"/>
          <a:ea typeface="+mn-ea"/>
          <a:cs typeface="+mn-cs"/>
        </a:defRPr>
      </a:lvl4pPr>
      <a:lvl5pPr marL="5618074" algn="l" defTabSz="1404518" rtl="0" eaLnBrk="1" latinLnBrk="0" hangingPunct="1">
        <a:defRPr sz="5530" kern="1200">
          <a:solidFill>
            <a:schemeClr val="tx1"/>
          </a:solidFill>
          <a:latin typeface="+mn-lt"/>
          <a:ea typeface="+mn-ea"/>
          <a:cs typeface="+mn-cs"/>
        </a:defRPr>
      </a:lvl5pPr>
      <a:lvl6pPr marL="7022592" algn="l" defTabSz="1404518" rtl="0" eaLnBrk="1" latinLnBrk="0" hangingPunct="1">
        <a:defRPr sz="5530" kern="1200">
          <a:solidFill>
            <a:schemeClr val="tx1"/>
          </a:solidFill>
          <a:latin typeface="+mn-lt"/>
          <a:ea typeface="+mn-ea"/>
          <a:cs typeface="+mn-cs"/>
        </a:defRPr>
      </a:lvl6pPr>
      <a:lvl7pPr marL="8427110" algn="l" defTabSz="1404518" rtl="0" eaLnBrk="1" latinLnBrk="0" hangingPunct="1">
        <a:defRPr sz="5530" kern="1200">
          <a:solidFill>
            <a:schemeClr val="tx1"/>
          </a:solidFill>
          <a:latin typeface="+mn-lt"/>
          <a:ea typeface="+mn-ea"/>
          <a:cs typeface="+mn-cs"/>
        </a:defRPr>
      </a:lvl7pPr>
      <a:lvl8pPr marL="9831629" algn="l" defTabSz="1404518" rtl="0" eaLnBrk="1" latinLnBrk="0" hangingPunct="1">
        <a:defRPr sz="5530" kern="1200">
          <a:solidFill>
            <a:schemeClr val="tx1"/>
          </a:solidFill>
          <a:latin typeface="+mn-lt"/>
          <a:ea typeface="+mn-ea"/>
          <a:cs typeface="+mn-cs"/>
        </a:defRPr>
      </a:lvl8pPr>
      <a:lvl9pPr marL="11236147" algn="l" defTabSz="1404518" rtl="0" eaLnBrk="1" latinLnBrk="0" hangingPunct="1">
        <a:defRPr sz="5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8.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ounded Rectangle 31">
            <a:extLst>
              <a:ext uri="{FF2B5EF4-FFF2-40B4-BE49-F238E27FC236}">
                <a16:creationId xmlns:a16="http://schemas.microsoft.com/office/drawing/2014/main" id="{39D046F7-C37F-AC4D-987A-F8A34F072FBF}"/>
              </a:ext>
            </a:extLst>
          </p:cNvPr>
          <p:cNvSpPr/>
          <p:nvPr/>
        </p:nvSpPr>
        <p:spPr>
          <a:xfrm>
            <a:off x="10299239" y="3395025"/>
            <a:ext cx="16937576" cy="17055361"/>
          </a:xfrm>
          <a:prstGeom prst="roundRect">
            <a:avLst/>
          </a:prstGeom>
          <a:solidFill>
            <a:srgbClr val="DCE1E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ounded Rectangle 32">
            <a:extLst>
              <a:ext uri="{FF2B5EF4-FFF2-40B4-BE49-F238E27FC236}">
                <a16:creationId xmlns:a16="http://schemas.microsoft.com/office/drawing/2014/main" id="{369DC517-EA2C-7C41-98DB-C662F9E11DC1}"/>
              </a:ext>
            </a:extLst>
          </p:cNvPr>
          <p:cNvSpPr/>
          <p:nvPr/>
        </p:nvSpPr>
        <p:spPr>
          <a:xfrm>
            <a:off x="773704" y="3377554"/>
            <a:ext cx="9147536" cy="17055361"/>
          </a:xfrm>
          <a:prstGeom prst="roundRect">
            <a:avLst/>
          </a:prstGeom>
          <a:solidFill>
            <a:srgbClr val="DCE1E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ounded Rectangle 33">
            <a:extLst>
              <a:ext uri="{FF2B5EF4-FFF2-40B4-BE49-F238E27FC236}">
                <a16:creationId xmlns:a16="http://schemas.microsoft.com/office/drawing/2014/main" id="{F453B343-2DCF-DD4A-82DC-8B485CF2606E}"/>
              </a:ext>
            </a:extLst>
          </p:cNvPr>
          <p:cNvSpPr/>
          <p:nvPr/>
        </p:nvSpPr>
        <p:spPr>
          <a:xfrm>
            <a:off x="27656516" y="2278880"/>
            <a:ext cx="9147536" cy="18201627"/>
          </a:xfrm>
          <a:prstGeom prst="roundRect">
            <a:avLst>
              <a:gd name="adj" fmla="val 0"/>
            </a:avLst>
          </a:prstGeom>
          <a:solidFill>
            <a:srgbClr val="DCE1E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119921" y="104931"/>
            <a:ext cx="37205587" cy="20821338"/>
          </a:xfrm>
          <a:prstGeom prst="rect">
            <a:avLst/>
          </a:prstGeom>
          <a:noFill/>
          <a:ln w="254000">
            <a:solidFill>
              <a:srgbClr val="000000"/>
            </a:solidFill>
            <a:miter lim="800000"/>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2"/>
          </p:nvPr>
        </p:nvSpPr>
        <p:spPr/>
        <p:txBody>
          <a:bodyPr>
            <a:noAutofit/>
          </a:bodyPr>
          <a:lstStyle/>
          <a:p>
            <a:r>
              <a:rPr lang="en-US" sz="3600" dirty="0">
                <a:solidFill>
                  <a:schemeClr val="tx1"/>
                </a:solidFill>
              </a:rPr>
              <a:t>INTRODUCTION:</a:t>
            </a:r>
          </a:p>
        </p:txBody>
      </p:sp>
      <p:sp>
        <p:nvSpPr>
          <p:cNvPr id="4" name="Text Placeholder 3"/>
          <p:cNvSpPr>
            <a:spLocks noGrp="1"/>
          </p:cNvSpPr>
          <p:nvPr>
            <p:ph type="body" idx="3"/>
          </p:nvPr>
        </p:nvSpPr>
        <p:spPr>
          <a:xfrm>
            <a:off x="1304727" y="11091178"/>
            <a:ext cx="8585400" cy="8751302"/>
          </a:xfrm>
        </p:spPr>
        <p:txBody>
          <a:bodyPr>
            <a:noAutofit/>
          </a:bodyPr>
          <a:lstStyle/>
          <a:p>
            <a:r>
              <a:rPr lang="en-US" dirty="0"/>
              <a:t>The three main ingredients in vape products are nicotine, vegetable glycerin, and propylene glycol. Propylene glycol is contained in a large variety of products, so our methods would focus mainly on the detection of nicotine or vegetable glycerin. While vegetable glycerin makes up a larger percent of the vape product at 60%, it is also in a larger variety of products. Nicotine makes up a smaller percentage of the product, but is not in as many non-vape related products as vegetable glycerin, and therefore could make for a better ligand. For this reason, the </a:t>
            </a:r>
            <a:r>
              <a:rPr lang="en-US" dirty="0" err="1"/>
              <a:t>biosensing</a:t>
            </a:r>
            <a:r>
              <a:rPr lang="en-US" dirty="0"/>
              <a:t> system could be most effective if it is used for the detection of nicotine. The focus of our research at this point is to attempt to either find or create a </a:t>
            </a:r>
            <a:r>
              <a:rPr lang="en-US" dirty="0" err="1"/>
              <a:t>biosensing</a:t>
            </a:r>
            <a:r>
              <a:rPr lang="en-US" dirty="0"/>
              <a:t> system that uses nicotine to induce the system and some sort of physical response. The use of model organisms like e-coli would work for a proof of concept, but other bacteria with more air detection abilities would have to be used in a final product.</a:t>
            </a:r>
          </a:p>
        </p:txBody>
      </p:sp>
      <p:sp>
        <p:nvSpPr>
          <p:cNvPr id="5" name="Text Placeholder 4"/>
          <p:cNvSpPr>
            <a:spLocks noGrp="1"/>
          </p:cNvSpPr>
          <p:nvPr>
            <p:ph type="body" idx="4"/>
          </p:nvPr>
        </p:nvSpPr>
        <p:spPr>
          <a:xfrm>
            <a:off x="806843" y="10369677"/>
            <a:ext cx="8578500" cy="482700"/>
          </a:xfrm>
        </p:spPr>
        <p:txBody>
          <a:bodyPr>
            <a:noAutofit/>
          </a:bodyPr>
          <a:lstStyle/>
          <a:p>
            <a:r>
              <a:rPr lang="en-US" sz="3600" dirty="0">
                <a:solidFill>
                  <a:schemeClr val="tx1"/>
                </a:solidFill>
              </a:rPr>
              <a:t>METHODS:</a:t>
            </a:r>
          </a:p>
        </p:txBody>
      </p:sp>
      <p:sp>
        <p:nvSpPr>
          <p:cNvPr id="7" name="Text Placeholder 6"/>
          <p:cNvSpPr>
            <a:spLocks noGrp="1"/>
          </p:cNvSpPr>
          <p:nvPr>
            <p:ph type="body" idx="6"/>
          </p:nvPr>
        </p:nvSpPr>
        <p:spPr>
          <a:xfrm>
            <a:off x="12316456" y="3647372"/>
            <a:ext cx="13425977" cy="1226268"/>
          </a:xfrm>
        </p:spPr>
        <p:txBody>
          <a:bodyPr>
            <a:noAutofit/>
          </a:bodyPr>
          <a:lstStyle/>
          <a:p>
            <a:r>
              <a:rPr lang="en-US" sz="3600" dirty="0">
                <a:solidFill>
                  <a:schemeClr val="tx1"/>
                </a:solidFill>
              </a:rPr>
              <a:t>USING </a:t>
            </a:r>
            <a:r>
              <a:rPr lang="en-US" sz="3600">
                <a:solidFill>
                  <a:schemeClr val="tx1"/>
                </a:solidFill>
              </a:rPr>
              <a:t>RESTRICTION ENZYMES TO CREATE RECOMBINANT PLASMID</a:t>
            </a:r>
            <a:endParaRPr lang="en-US" sz="3600" dirty="0">
              <a:solidFill>
                <a:schemeClr val="tx1"/>
              </a:solidFill>
            </a:endParaRPr>
          </a:p>
        </p:txBody>
      </p:sp>
      <p:sp>
        <p:nvSpPr>
          <p:cNvPr id="8" name="Text Placeholder 7"/>
          <p:cNvSpPr>
            <a:spLocks noGrp="1"/>
          </p:cNvSpPr>
          <p:nvPr>
            <p:ph type="body" idx="7"/>
          </p:nvPr>
        </p:nvSpPr>
        <p:spPr>
          <a:xfrm>
            <a:off x="10922849" y="5154299"/>
            <a:ext cx="15690356" cy="5586482"/>
          </a:xfrm>
        </p:spPr>
        <p:txBody>
          <a:bodyPr>
            <a:noAutofit/>
          </a:bodyPr>
          <a:lstStyle/>
          <a:p>
            <a:r>
              <a:rPr lang="en-US" dirty="0"/>
              <a:t>In order to create the transformed fluorescent bacteria, a recombinant plasmid must be created including the necessary gene regions conducive to a functioning bacteria. This includes the nicotine/vegetable glycine operon, </a:t>
            </a:r>
            <a:r>
              <a:rPr lang="en-US" dirty="0" err="1"/>
              <a:t>ampR</a:t>
            </a:r>
            <a:r>
              <a:rPr lang="en-US" dirty="0"/>
              <a:t>, </a:t>
            </a:r>
            <a:r>
              <a:rPr lang="en-US" dirty="0" err="1"/>
              <a:t>pBAD</a:t>
            </a:r>
            <a:r>
              <a:rPr lang="en-US" dirty="0"/>
              <a:t>, </a:t>
            </a:r>
            <a:r>
              <a:rPr lang="en-US" dirty="0" err="1"/>
              <a:t>ori</a:t>
            </a:r>
            <a:r>
              <a:rPr lang="en-US" dirty="0"/>
              <a:t>, and the gene of interest (RFP). It is also important to include a gene sequence, similar to </a:t>
            </a:r>
            <a:r>
              <a:rPr lang="en-US" dirty="0" err="1"/>
              <a:t>ara</a:t>
            </a:r>
            <a:r>
              <a:rPr lang="en-US" dirty="0"/>
              <a:t>-C, that binds to the promoter to cause transcription. In order to assemble these pieces, restriction digest must take place. The restriction enzymes need to be tailored to the specific gene sequences to ensure they cut at the intended points and include all necessary nucleotides in the segments. Restriction enzymes that produce ”sticky ends” are preferred for their overhang of nucleotides that ensure proper attachment during the ligase stage. For example, the </a:t>
            </a:r>
            <a:r>
              <a:rPr lang="en-US" dirty="0" err="1"/>
              <a:t>BamHI</a:t>
            </a:r>
            <a:r>
              <a:rPr lang="en-US" dirty="0"/>
              <a:t> &amp; </a:t>
            </a:r>
            <a:r>
              <a:rPr lang="en-US" dirty="0" err="1"/>
              <a:t>HindIII</a:t>
            </a:r>
            <a:r>
              <a:rPr lang="en-US" dirty="0"/>
              <a:t> are restriction enzymes were used in the similar </a:t>
            </a:r>
            <a:r>
              <a:rPr lang="en-US" dirty="0" err="1"/>
              <a:t>pARA</a:t>
            </a:r>
            <a:r>
              <a:rPr lang="en-US" dirty="0"/>
              <a:t>-R restriction digest that instead, included </a:t>
            </a:r>
            <a:r>
              <a:rPr lang="en-US" dirty="0" err="1"/>
              <a:t>ara</a:t>
            </a:r>
            <a:r>
              <a:rPr lang="en-US" dirty="0"/>
              <a:t>-C. Once the fragments are cut, they can be combined to create a recombinant plasmid using the enzyme ligase. Gel electrophoresis can be used to confirm that transformed plasmids of the proper base pair length were created.</a:t>
            </a:r>
          </a:p>
          <a:p>
            <a:br>
              <a:rPr lang="en-US" dirty="0"/>
            </a:br>
            <a:br>
              <a:rPr lang="en-US" dirty="0"/>
            </a:br>
            <a:endParaRPr lang="en-US" dirty="0"/>
          </a:p>
        </p:txBody>
      </p:sp>
      <p:sp>
        <p:nvSpPr>
          <p:cNvPr id="29" name="Text Placeholder 5">
            <a:extLst>
              <a:ext uri="{FF2B5EF4-FFF2-40B4-BE49-F238E27FC236}">
                <a16:creationId xmlns:a16="http://schemas.microsoft.com/office/drawing/2014/main" id="{66563225-1FDF-914B-B983-C76E1698CC59}"/>
              </a:ext>
            </a:extLst>
          </p:cNvPr>
          <p:cNvSpPr txBox="1">
            <a:spLocks/>
          </p:cNvSpPr>
          <p:nvPr/>
        </p:nvSpPr>
        <p:spPr>
          <a:xfrm>
            <a:off x="773704" y="1433974"/>
            <a:ext cx="34745048" cy="1680392"/>
          </a:xfrm>
          <a:prstGeom prst="rect">
            <a:avLst/>
          </a:prstGeom>
          <a:noFill/>
          <a:ln>
            <a:noFill/>
          </a:ln>
        </p:spPr>
        <p:txBody>
          <a:bodyPr vert="horz" lIns="71525" tIns="71525" rIns="71525" bIns="71525" rtlCol="0" anchor="t" anchorCtr="0">
            <a:noAutofit/>
          </a:bodyPr>
          <a:lstStyle>
            <a:lvl1pPr marL="0" marR="0" lvl="0" indent="0" algn="l" defTabSz="1404518" rtl="0" eaLnBrk="1" latinLnBrk="0" hangingPunct="1">
              <a:spcBef>
                <a:spcPts val="3800"/>
              </a:spcBef>
              <a:spcAft>
                <a:spcPts val="0"/>
              </a:spcAft>
              <a:buClr>
                <a:schemeClr val="accent1"/>
              </a:buClr>
              <a:buSzPct val="80000"/>
              <a:buFont typeface="Noto Sans Symbols"/>
              <a:buNone/>
              <a:defRPr sz="2800" b="0" i="0" u="none" strike="noStrike" kern="1200" cap="none">
                <a:solidFill>
                  <a:srgbClr val="404040"/>
                </a:solidFill>
                <a:latin typeface="Arial"/>
                <a:ea typeface="Trebuchet MS"/>
                <a:cs typeface="Arial"/>
                <a:sym typeface="Trebuchet MS"/>
              </a:defRPr>
            </a:lvl1pPr>
            <a:lvl2pPr marL="1168400" marR="0" lvl="1" indent="-368300" algn="l" defTabSz="1404518" rtl="0" eaLnBrk="1" latinLnBrk="0" hangingPunct="1">
              <a:spcBef>
                <a:spcPts val="3800"/>
              </a:spcBef>
              <a:spcAft>
                <a:spcPts val="0"/>
              </a:spcAft>
              <a:buClr>
                <a:schemeClr val="accent1"/>
              </a:buClr>
              <a:buSzPct val="80000"/>
              <a:buFont typeface="Noto Sans Symbols"/>
              <a:buChar char="▶"/>
              <a:defRPr sz="2000" b="0" i="0" u="none" strike="noStrike" kern="1200" cap="none">
                <a:solidFill>
                  <a:srgbClr val="404040"/>
                </a:solidFill>
                <a:latin typeface="Trebuchet MS"/>
                <a:ea typeface="Trebuchet MS"/>
                <a:cs typeface="Trebuchet MS"/>
                <a:sym typeface="Trebuchet MS"/>
              </a:defRPr>
            </a:lvl2pPr>
            <a:lvl3pPr marL="1612900" marR="0" lvl="2" indent="-355600" algn="l" defTabSz="1404518" rtl="0" eaLnBrk="1" latinLnBrk="0" hangingPunct="1">
              <a:spcBef>
                <a:spcPts val="3800"/>
              </a:spcBef>
              <a:spcAft>
                <a:spcPts val="0"/>
              </a:spcAft>
              <a:buClr>
                <a:schemeClr val="accent1"/>
              </a:buClr>
              <a:buSzPct val="80000"/>
              <a:buFont typeface="Noto Sans Symbols"/>
              <a:buChar char="▶"/>
              <a:defRPr sz="2000" b="0" i="0" u="none" strike="noStrike" kern="1200" cap="none">
                <a:solidFill>
                  <a:srgbClr val="404040"/>
                </a:solidFill>
                <a:latin typeface="Trebuchet MS"/>
                <a:ea typeface="Trebuchet MS"/>
                <a:cs typeface="Trebuchet MS"/>
                <a:sym typeface="Trebuchet MS"/>
              </a:defRPr>
            </a:lvl3pPr>
            <a:lvl4pPr marL="2095500" marR="0" lvl="3" indent="-393700" algn="l" defTabSz="1404518" rtl="0" eaLnBrk="1" latinLnBrk="0" hangingPunct="1">
              <a:spcBef>
                <a:spcPts val="3800"/>
              </a:spcBef>
              <a:spcAft>
                <a:spcPts val="0"/>
              </a:spcAft>
              <a:buClr>
                <a:schemeClr val="accent1"/>
              </a:buClr>
              <a:buSzPct val="80000"/>
              <a:buFont typeface="Noto Sans Symbols"/>
              <a:buChar char="▶"/>
              <a:defRPr sz="2000" b="0" i="0" u="none" strike="noStrike" kern="1200" cap="none">
                <a:solidFill>
                  <a:srgbClr val="404040"/>
                </a:solidFill>
                <a:latin typeface="Trebuchet MS"/>
                <a:ea typeface="Trebuchet MS"/>
                <a:cs typeface="Trebuchet MS"/>
                <a:sym typeface="Trebuchet MS"/>
              </a:defRPr>
            </a:lvl4pPr>
            <a:lvl5pPr marL="2463800" marR="0" lvl="4" indent="-266700" algn="l" defTabSz="1404518" rtl="0" eaLnBrk="1" latinLnBrk="0" hangingPunct="1">
              <a:spcBef>
                <a:spcPts val="3800"/>
              </a:spcBef>
              <a:spcAft>
                <a:spcPts val="0"/>
              </a:spcAft>
              <a:buClr>
                <a:schemeClr val="accent1"/>
              </a:buClr>
              <a:buSzPct val="80000"/>
              <a:buFont typeface="Noto Sans Symbols"/>
              <a:buChar char="▶"/>
              <a:defRPr sz="2000" b="0" i="0" u="none" strike="noStrike" kern="1200" cap="none">
                <a:solidFill>
                  <a:srgbClr val="404040"/>
                </a:solidFill>
                <a:latin typeface="Trebuchet MS"/>
                <a:ea typeface="Trebuchet MS"/>
                <a:cs typeface="Trebuchet MS"/>
                <a:sym typeface="Trebuchet MS"/>
              </a:defRPr>
            </a:lvl5pPr>
            <a:lvl6pPr marL="9448800" marR="0" lvl="5" indent="-635000" algn="l" defTabSz="1404518" rtl="0" eaLnBrk="1" latinLnBrk="0" hangingPunct="1">
              <a:spcBef>
                <a:spcPts val="3800"/>
              </a:spcBef>
              <a:spcAft>
                <a:spcPts val="0"/>
              </a:spcAft>
              <a:buClr>
                <a:schemeClr val="accent1"/>
              </a:buClr>
              <a:buSzPct val="80000"/>
              <a:buFont typeface="Noto Sans Symbols"/>
              <a:buChar char="▶"/>
              <a:defRPr sz="4500" b="0" i="0" u="none" strike="noStrike" kern="1200" cap="none">
                <a:solidFill>
                  <a:srgbClr val="3F3F3F"/>
                </a:solidFill>
                <a:latin typeface="Trebuchet MS"/>
                <a:ea typeface="Trebuchet MS"/>
                <a:cs typeface="Trebuchet MS"/>
                <a:sym typeface="Trebuchet MS"/>
              </a:defRPr>
            </a:lvl6pPr>
            <a:lvl7pPr marL="11163300" marR="0" lvl="6" indent="-635000" algn="l" defTabSz="1404518" rtl="0" eaLnBrk="1" latinLnBrk="0" hangingPunct="1">
              <a:spcBef>
                <a:spcPts val="3800"/>
              </a:spcBef>
              <a:spcAft>
                <a:spcPts val="0"/>
              </a:spcAft>
              <a:buClr>
                <a:schemeClr val="accent1"/>
              </a:buClr>
              <a:buSzPct val="80000"/>
              <a:buFont typeface="Noto Sans Symbols"/>
              <a:buChar char="▶"/>
              <a:defRPr sz="4500" b="0" i="0" u="none" strike="noStrike" kern="1200" cap="none">
                <a:solidFill>
                  <a:srgbClr val="3F3F3F"/>
                </a:solidFill>
                <a:latin typeface="Trebuchet MS"/>
                <a:ea typeface="Trebuchet MS"/>
                <a:cs typeface="Trebuchet MS"/>
                <a:sym typeface="Trebuchet MS"/>
              </a:defRPr>
            </a:lvl7pPr>
            <a:lvl8pPr marL="12877800" marR="0" lvl="7" indent="-635000" algn="l" defTabSz="1404518" rtl="0" eaLnBrk="1" latinLnBrk="0" hangingPunct="1">
              <a:spcBef>
                <a:spcPts val="3800"/>
              </a:spcBef>
              <a:spcAft>
                <a:spcPts val="0"/>
              </a:spcAft>
              <a:buClr>
                <a:schemeClr val="accent1"/>
              </a:buClr>
              <a:buSzPct val="80000"/>
              <a:buFont typeface="Noto Sans Symbols"/>
              <a:buChar char="▶"/>
              <a:defRPr sz="4500" b="0" i="0" u="none" strike="noStrike" kern="1200" cap="none">
                <a:solidFill>
                  <a:srgbClr val="3F3F3F"/>
                </a:solidFill>
                <a:latin typeface="Trebuchet MS"/>
                <a:ea typeface="Trebuchet MS"/>
                <a:cs typeface="Trebuchet MS"/>
                <a:sym typeface="Trebuchet MS"/>
              </a:defRPr>
            </a:lvl8pPr>
            <a:lvl9pPr marL="14592300" marR="0" lvl="8" indent="-635000" algn="l" defTabSz="1404518" rtl="0" eaLnBrk="1" latinLnBrk="0" hangingPunct="1">
              <a:spcBef>
                <a:spcPts val="3800"/>
              </a:spcBef>
              <a:spcAft>
                <a:spcPts val="0"/>
              </a:spcAft>
              <a:buClr>
                <a:schemeClr val="accent1"/>
              </a:buClr>
              <a:buSzPct val="80000"/>
              <a:buFont typeface="Noto Sans Symbols"/>
              <a:buChar char="▶"/>
              <a:defRPr sz="4500" b="0" i="0" u="none" strike="noStrike" kern="1200" cap="none">
                <a:solidFill>
                  <a:srgbClr val="3F3F3F"/>
                </a:solidFill>
                <a:latin typeface="Trebuchet MS"/>
                <a:ea typeface="Trebuchet MS"/>
                <a:cs typeface="Trebuchet MS"/>
                <a:sym typeface="Trebuchet MS"/>
              </a:defRPr>
            </a:lvl9pPr>
          </a:lstStyle>
          <a:p>
            <a:pPr algn="ctr"/>
            <a:r>
              <a:rPr lang="en-US" sz="5400" dirty="0">
                <a:solidFill>
                  <a:schemeClr val="tx1"/>
                </a:solidFill>
              </a:rPr>
              <a:t>By </a:t>
            </a:r>
            <a:r>
              <a:rPr lang="en-US" sz="5200" dirty="0">
                <a:solidFill>
                  <a:schemeClr val="tx1"/>
                </a:solidFill>
              </a:rPr>
              <a:t>Sophie </a:t>
            </a:r>
            <a:r>
              <a:rPr lang="en-US" sz="5200" dirty="0" err="1">
                <a:solidFill>
                  <a:schemeClr val="tx1"/>
                </a:solidFill>
              </a:rPr>
              <a:t>DiPietro</a:t>
            </a:r>
            <a:r>
              <a:rPr lang="en-US" sz="5200" dirty="0">
                <a:solidFill>
                  <a:schemeClr val="tx1"/>
                </a:solidFill>
              </a:rPr>
              <a:t>, Katie Huang, Anna </a:t>
            </a:r>
            <a:r>
              <a:rPr lang="en-US" sz="5200" dirty="0" err="1">
                <a:solidFill>
                  <a:schemeClr val="tx1"/>
                </a:solidFill>
              </a:rPr>
              <a:t>Lian</a:t>
            </a:r>
            <a:r>
              <a:rPr lang="en-US" sz="5200" dirty="0">
                <a:solidFill>
                  <a:schemeClr val="tx1"/>
                </a:solidFill>
              </a:rPr>
              <a:t>, Shraddha </a:t>
            </a:r>
            <a:r>
              <a:rPr lang="en-US" sz="5200" dirty="0" err="1">
                <a:solidFill>
                  <a:schemeClr val="tx1"/>
                </a:solidFill>
              </a:rPr>
              <a:t>Lulla</a:t>
            </a:r>
            <a:r>
              <a:rPr lang="en-US" sz="5200" dirty="0">
                <a:solidFill>
                  <a:schemeClr val="tx1"/>
                </a:solidFill>
              </a:rPr>
              <a:t>, Megan </a:t>
            </a:r>
            <a:r>
              <a:rPr lang="en-US" sz="5200" dirty="0" err="1">
                <a:solidFill>
                  <a:schemeClr val="tx1"/>
                </a:solidFill>
              </a:rPr>
              <a:t>Malur</a:t>
            </a:r>
            <a:r>
              <a:rPr lang="en-US" sz="5200" dirty="0">
                <a:solidFill>
                  <a:schemeClr val="tx1"/>
                </a:solidFill>
              </a:rPr>
              <a:t>, Neil </a:t>
            </a:r>
            <a:r>
              <a:rPr lang="en-US" sz="5200" dirty="0" err="1">
                <a:solidFill>
                  <a:schemeClr val="tx1"/>
                </a:solidFill>
              </a:rPr>
              <a:t>Malur</a:t>
            </a:r>
            <a:r>
              <a:rPr lang="en-US" sz="5200" dirty="0">
                <a:solidFill>
                  <a:schemeClr val="tx1"/>
                </a:solidFill>
              </a:rPr>
              <a:t>, Ashley McCoy &amp; Jessie Yuan </a:t>
            </a:r>
            <a:r>
              <a:rPr lang="en-US" sz="5400" dirty="0">
                <a:solidFill>
                  <a:schemeClr val="tx1"/>
                </a:solidFill>
              </a:rPr>
              <a:t>(Weston High School)</a:t>
            </a:r>
          </a:p>
        </p:txBody>
      </p:sp>
      <p:sp>
        <p:nvSpPr>
          <p:cNvPr id="31" name="Text Placeholder 4">
            <a:extLst>
              <a:ext uri="{FF2B5EF4-FFF2-40B4-BE49-F238E27FC236}">
                <a16:creationId xmlns:a16="http://schemas.microsoft.com/office/drawing/2014/main" id="{DB0A73B8-15CA-CD4C-92D0-54DBD1E713FB}"/>
              </a:ext>
            </a:extLst>
          </p:cNvPr>
          <p:cNvSpPr txBox="1">
            <a:spLocks/>
          </p:cNvSpPr>
          <p:nvPr/>
        </p:nvSpPr>
        <p:spPr>
          <a:xfrm>
            <a:off x="119921" y="186349"/>
            <a:ext cx="38047181" cy="1301372"/>
          </a:xfrm>
          <a:prstGeom prst="rect">
            <a:avLst/>
          </a:prstGeom>
          <a:noFill/>
          <a:ln>
            <a:noFill/>
          </a:ln>
        </p:spPr>
        <p:txBody>
          <a:bodyPr vert="horz" lIns="71525" tIns="71525" rIns="71525" bIns="71525" rtlCol="0" anchor="t" anchorCtr="0">
            <a:noAutofit/>
          </a:bodyPr>
          <a:lstStyle>
            <a:lvl1pPr marL="0" marR="0" lvl="0" indent="0" algn="l" defTabSz="1404518" rtl="0" eaLnBrk="1" latinLnBrk="0" hangingPunct="1">
              <a:spcBef>
                <a:spcPts val="3800"/>
              </a:spcBef>
              <a:spcAft>
                <a:spcPts val="0"/>
              </a:spcAft>
              <a:buClr>
                <a:schemeClr val="accent1"/>
              </a:buClr>
              <a:buSzPct val="80000"/>
              <a:buFont typeface="Noto Sans Symbols"/>
              <a:buNone/>
              <a:defRPr sz="2800" b="0" i="0" u="none" strike="noStrike" kern="1200" cap="none">
                <a:solidFill>
                  <a:srgbClr val="404040"/>
                </a:solidFill>
                <a:latin typeface="Arial"/>
                <a:ea typeface="Trebuchet MS"/>
                <a:cs typeface="Arial"/>
                <a:sym typeface="Trebuchet MS"/>
              </a:defRPr>
            </a:lvl1pPr>
            <a:lvl2pPr marL="1168400" marR="0" lvl="1" indent="-368300" algn="l" defTabSz="1404518" rtl="0" eaLnBrk="1" latinLnBrk="0" hangingPunct="1">
              <a:spcBef>
                <a:spcPts val="3800"/>
              </a:spcBef>
              <a:spcAft>
                <a:spcPts val="0"/>
              </a:spcAft>
              <a:buClr>
                <a:schemeClr val="accent1"/>
              </a:buClr>
              <a:buSzPct val="80000"/>
              <a:buFont typeface="Noto Sans Symbols"/>
              <a:buChar char="▶"/>
              <a:defRPr sz="2000" b="0" i="0" u="none" strike="noStrike" kern="1200" cap="none">
                <a:solidFill>
                  <a:srgbClr val="404040"/>
                </a:solidFill>
                <a:latin typeface="Trebuchet MS"/>
                <a:ea typeface="Trebuchet MS"/>
                <a:cs typeface="Trebuchet MS"/>
                <a:sym typeface="Trebuchet MS"/>
              </a:defRPr>
            </a:lvl2pPr>
            <a:lvl3pPr marL="1612900" marR="0" lvl="2" indent="-355600" algn="l" defTabSz="1404518" rtl="0" eaLnBrk="1" latinLnBrk="0" hangingPunct="1">
              <a:spcBef>
                <a:spcPts val="3800"/>
              </a:spcBef>
              <a:spcAft>
                <a:spcPts val="0"/>
              </a:spcAft>
              <a:buClr>
                <a:schemeClr val="accent1"/>
              </a:buClr>
              <a:buSzPct val="80000"/>
              <a:buFont typeface="Noto Sans Symbols"/>
              <a:buChar char="▶"/>
              <a:defRPr sz="2000" b="0" i="0" u="none" strike="noStrike" kern="1200" cap="none">
                <a:solidFill>
                  <a:srgbClr val="404040"/>
                </a:solidFill>
                <a:latin typeface="Trebuchet MS"/>
                <a:ea typeface="Trebuchet MS"/>
                <a:cs typeface="Trebuchet MS"/>
                <a:sym typeface="Trebuchet MS"/>
              </a:defRPr>
            </a:lvl3pPr>
            <a:lvl4pPr marL="2095500" marR="0" lvl="3" indent="-393700" algn="l" defTabSz="1404518" rtl="0" eaLnBrk="1" latinLnBrk="0" hangingPunct="1">
              <a:spcBef>
                <a:spcPts val="3800"/>
              </a:spcBef>
              <a:spcAft>
                <a:spcPts val="0"/>
              </a:spcAft>
              <a:buClr>
                <a:schemeClr val="accent1"/>
              </a:buClr>
              <a:buSzPct val="80000"/>
              <a:buFont typeface="Noto Sans Symbols"/>
              <a:buChar char="▶"/>
              <a:defRPr sz="2000" b="0" i="0" u="none" strike="noStrike" kern="1200" cap="none">
                <a:solidFill>
                  <a:srgbClr val="404040"/>
                </a:solidFill>
                <a:latin typeface="Trebuchet MS"/>
                <a:ea typeface="Trebuchet MS"/>
                <a:cs typeface="Trebuchet MS"/>
                <a:sym typeface="Trebuchet MS"/>
              </a:defRPr>
            </a:lvl4pPr>
            <a:lvl5pPr marL="2463800" marR="0" lvl="4" indent="-266700" algn="l" defTabSz="1404518" rtl="0" eaLnBrk="1" latinLnBrk="0" hangingPunct="1">
              <a:spcBef>
                <a:spcPts val="3800"/>
              </a:spcBef>
              <a:spcAft>
                <a:spcPts val="0"/>
              </a:spcAft>
              <a:buClr>
                <a:schemeClr val="accent1"/>
              </a:buClr>
              <a:buSzPct val="80000"/>
              <a:buFont typeface="Noto Sans Symbols"/>
              <a:buChar char="▶"/>
              <a:defRPr sz="2000" b="0" i="0" u="none" strike="noStrike" kern="1200" cap="none">
                <a:solidFill>
                  <a:srgbClr val="404040"/>
                </a:solidFill>
                <a:latin typeface="Trebuchet MS"/>
                <a:ea typeface="Trebuchet MS"/>
                <a:cs typeface="Trebuchet MS"/>
                <a:sym typeface="Trebuchet MS"/>
              </a:defRPr>
            </a:lvl5pPr>
            <a:lvl6pPr marL="9448800" marR="0" lvl="5" indent="-635000" algn="l" defTabSz="1404518" rtl="0" eaLnBrk="1" latinLnBrk="0" hangingPunct="1">
              <a:spcBef>
                <a:spcPts val="3800"/>
              </a:spcBef>
              <a:spcAft>
                <a:spcPts val="0"/>
              </a:spcAft>
              <a:buClr>
                <a:schemeClr val="accent1"/>
              </a:buClr>
              <a:buSzPct val="80000"/>
              <a:buFont typeface="Noto Sans Symbols"/>
              <a:buChar char="▶"/>
              <a:defRPr sz="4500" b="0" i="0" u="none" strike="noStrike" kern="1200" cap="none">
                <a:solidFill>
                  <a:srgbClr val="3F3F3F"/>
                </a:solidFill>
                <a:latin typeface="Trebuchet MS"/>
                <a:ea typeface="Trebuchet MS"/>
                <a:cs typeface="Trebuchet MS"/>
                <a:sym typeface="Trebuchet MS"/>
              </a:defRPr>
            </a:lvl6pPr>
            <a:lvl7pPr marL="11163300" marR="0" lvl="6" indent="-635000" algn="l" defTabSz="1404518" rtl="0" eaLnBrk="1" latinLnBrk="0" hangingPunct="1">
              <a:spcBef>
                <a:spcPts val="3800"/>
              </a:spcBef>
              <a:spcAft>
                <a:spcPts val="0"/>
              </a:spcAft>
              <a:buClr>
                <a:schemeClr val="accent1"/>
              </a:buClr>
              <a:buSzPct val="80000"/>
              <a:buFont typeface="Noto Sans Symbols"/>
              <a:buChar char="▶"/>
              <a:defRPr sz="4500" b="0" i="0" u="none" strike="noStrike" kern="1200" cap="none">
                <a:solidFill>
                  <a:srgbClr val="3F3F3F"/>
                </a:solidFill>
                <a:latin typeface="Trebuchet MS"/>
                <a:ea typeface="Trebuchet MS"/>
                <a:cs typeface="Trebuchet MS"/>
                <a:sym typeface="Trebuchet MS"/>
              </a:defRPr>
            </a:lvl7pPr>
            <a:lvl8pPr marL="12877800" marR="0" lvl="7" indent="-635000" algn="l" defTabSz="1404518" rtl="0" eaLnBrk="1" latinLnBrk="0" hangingPunct="1">
              <a:spcBef>
                <a:spcPts val="3800"/>
              </a:spcBef>
              <a:spcAft>
                <a:spcPts val="0"/>
              </a:spcAft>
              <a:buClr>
                <a:schemeClr val="accent1"/>
              </a:buClr>
              <a:buSzPct val="80000"/>
              <a:buFont typeface="Noto Sans Symbols"/>
              <a:buChar char="▶"/>
              <a:defRPr sz="4500" b="0" i="0" u="none" strike="noStrike" kern="1200" cap="none">
                <a:solidFill>
                  <a:srgbClr val="3F3F3F"/>
                </a:solidFill>
                <a:latin typeface="Trebuchet MS"/>
                <a:ea typeface="Trebuchet MS"/>
                <a:cs typeface="Trebuchet MS"/>
                <a:sym typeface="Trebuchet MS"/>
              </a:defRPr>
            </a:lvl8pPr>
            <a:lvl9pPr marL="14592300" marR="0" lvl="8" indent="-635000" algn="l" defTabSz="1404518" rtl="0" eaLnBrk="1" latinLnBrk="0" hangingPunct="1">
              <a:spcBef>
                <a:spcPts val="3800"/>
              </a:spcBef>
              <a:spcAft>
                <a:spcPts val="0"/>
              </a:spcAft>
              <a:buClr>
                <a:schemeClr val="accent1"/>
              </a:buClr>
              <a:buSzPct val="80000"/>
              <a:buFont typeface="Noto Sans Symbols"/>
              <a:buChar char="▶"/>
              <a:defRPr sz="4500" b="0" i="0" u="none" strike="noStrike" kern="1200" cap="none">
                <a:solidFill>
                  <a:srgbClr val="3F3F3F"/>
                </a:solidFill>
                <a:latin typeface="Trebuchet MS"/>
                <a:ea typeface="Trebuchet MS"/>
                <a:cs typeface="Trebuchet MS"/>
                <a:sym typeface="Trebuchet MS"/>
              </a:defRPr>
            </a:lvl9pPr>
          </a:lstStyle>
          <a:p>
            <a:pPr algn="ctr"/>
            <a:r>
              <a:rPr lang="en-US" sz="8000" b="1" dirty="0">
                <a:solidFill>
                  <a:schemeClr val="tx1"/>
                </a:solidFill>
              </a:rPr>
              <a:t>Detecting Vape Through </a:t>
            </a:r>
            <a:r>
              <a:rPr lang="en-US" sz="8000" b="1" dirty="0" err="1">
                <a:solidFill>
                  <a:schemeClr val="tx1"/>
                </a:solidFill>
              </a:rPr>
              <a:t>Biosensing</a:t>
            </a:r>
            <a:r>
              <a:rPr lang="en-US" sz="8000" b="1" dirty="0">
                <a:solidFill>
                  <a:schemeClr val="tx1"/>
                </a:solidFill>
              </a:rPr>
              <a:t> and Receptors Present in Humans</a:t>
            </a:r>
          </a:p>
        </p:txBody>
      </p:sp>
      <p:sp>
        <p:nvSpPr>
          <p:cNvPr id="16" name="TextBox 15"/>
          <p:cNvSpPr txBox="1"/>
          <p:nvPr/>
        </p:nvSpPr>
        <p:spPr>
          <a:xfrm>
            <a:off x="1343117" y="4266579"/>
            <a:ext cx="8634695" cy="5693866"/>
          </a:xfrm>
          <a:prstGeom prst="rect">
            <a:avLst/>
          </a:prstGeom>
          <a:noFill/>
        </p:spPr>
        <p:txBody>
          <a:bodyPr wrap="square" rtlCol="0">
            <a:spAutoFit/>
          </a:bodyPr>
          <a:lstStyle/>
          <a:p>
            <a:r>
              <a:rPr lang="en-US" sz="2800" dirty="0">
                <a:solidFill>
                  <a:schemeClr val="tx1">
                    <a:lumMod val="85000"/>
                    <a:lumOff val="15000"/>
                  </a:schemeClr>
                </a:solidFill>
              </a:rPr>
              <a:t>As vaping becomes more prevalent amongst teenagers in the United States, the dangers of vaping have become more clear. Within schools, teens often vape in bathrooms and other private areas of the building, but the inability to place cameras in these areas keeps the school from having actual evidence of the behavior</a:t>
            </a:r>
          </a:p>
          <a:p>
            <a:pPr fontAlgn="base"/>
            <a:r>
              <a:rPr lang="en-US" sz="2800" dirty="0">
                <a:solidFill>
                  <a:schemeClr val="tx1">
                    <a:lumMod val="85000"/>
                    <a:lumOff val="15000"/>
                  </a:schemeClr>
                </a:solidFill>
              </a:rPr>
              <a:t>The purpose of this research is to try and discover a Biosensor system which could use on of the ingredients in the Vape to induce an operon system which would trigger a response. </a:t>
            </a:r>
          </a:p>
          <a:p>
            <a:pPr fontAlgn="base"/>
            <a:r>
              <a:rPr lang="en-US" sz="2800" dirty="0">
                <a:solidFill>
                  <a:schemeClr val="tx1">
                    <a:lumMod val="85000"/>
                    <a:lumOff val="15000"/>
                  </a:schemeClr>
                </a:solidFill>
              </a:rPr>
              <a:t>The operon response would ideally be a visible response, such as luminesce or color change.</a:t>
            </a:r>
          </a:p>
        </p:txBody>
      </p:sp>
      <p:sp>
        <p:nvSpPr>
          <p:cNvPr id="17" name="Text Placeholder 16"/>
          <p:cNvSpPr>
            <a:spLocks noGrp="1"/>
          </p:cNvSpPr>
          <p:nvPr>
            <p:ph type="body" idx="1"/>
          </p:nvPr>
        </p:nvSpPr>
        <p:spPr>
          <a:xfrm>
            <a:off x="-5034678" y="-1180437"/>
            <a:ext cx="8583900" cy="541800"/>
          </a:xfrm>
        </p:spPr>
        <p:txBody>
          <a:bodyPr>
            <a:normAutofit lnSpcReduction="10000"/>
          </a:bodyPr>
          <a:lstStyle/>
          <a:p>
            <a:endParaRPr lang="en-US"/>
          </a:p>
        </p:txBody>
      </p:sp>
      <p:pic>
        <p:nvPicPr>
          <p:cNvPr id="1026" name="Picture 2" descr="https://lh5.googleusercontent.com/40EThbax2Cpl46-jQCCtsp1vfTNIVyVvfje9-l-PPysBSWLfATBD7y01-DLHuR44-t7WCXfxSJVl024WOI4gytqYGIUfdCRrtx0Z3wFZdml5NZKScrpdZHXZTPMUluFEKIvKR4YSp7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860425" y="3911394"/>
            <a:ext cx="8815877" cy="4513929"/>
          </a:xfrm>
          <a:prstGeom prst="rect">
            <a:avLst/>
          </a:prstGeom>
          <a:noFill/>
          <a:extLst>
            <a:ext uri="{909E8E84-426E-40DD-AFC4-6F175D3DCCD1}">
              <a14:hiddenFill xmlns:a14="http://schemas.microsoft.com/office/drawing/2010/main">
                <a:solidFill>
                  <a:srgbClr val="FFFFFF"/>
                </a:solidFill>
              </a14:hiddenFill>
            </a:ext>
          </a:extLst>
        </p:spPr>
      </p:pic>
      <p:sp>
        <p:nvSpPr>
          <p:cNvPr id="25" name="AutoShape 4" descr="https://lh6.googleusercontent.com/kIu_tcXXNfalpJK1OiLuT--ikIJuQI1E7dOjrqEawN3HhMkF559f5cV35ndyocZhY9OQ-HP4HJFGcgwDf1vCgvm_RynxGDwPoubZWWOG7y8Al6tDq8q5wqCGu6nl-FDy1c8U_OwOxtM"/>
          <p:cNvSpPr>
            <a:spLocks noChangeAspect="1" noChangeArrowheads="1"/>
          </p:cNvSpPr>
          <p:nvPr/>
        </p:nvSpPr>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AutoShape 6" descr="https://lh6.googleusercontent.com/kIu_tcXXNfalpJK1OiLuT--ikIJuQI1E7dOjrqEawN3HhMkF559f5cV35ndyocZhY9OQ-HP4HJFGcgwDf1vCgvm_RynxGDwPoubZWWOG7y8Al6tDq8q5wqCGu6nl-FDy1c8U_OwOxtM"/>
          <p:cNvSpPr>
            <a:spLocks noChangeAspect="1" noChangeArrowheads="1"/>
          </p:cNvSpPr>
          <p:nvPr/>
        </p:nvSpPr>
        <p:spPr bwMode="auto">
          <a:xfrm>
            <a:off x="152400" y="1524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058650" y="14173896"/>
            <a:ext cx="8146529" cy="5838345"/>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004919" y="9313142"/>
            <a:ext cx="8169708" cy="4560404"/>
          </a:xfrm>
          <a:prstGeom prst="rect">
            <a:avLst/>
          </a:prstGeom>
        </p:spPr>
      </p:pic>
      <p:pic>
        <p:nvPicPr>
          <p:cNvPr id="10" name="Picture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3318450" y="20188457"/>
            <a:ext cx="3739027" cy="648386"/>
          </a:xfrm>
          <a:prstGeom prst="rect">
            <a:avLst/>
          </a:prstGeom>
        </p:spPr>
      </p:pic>
      <p:pic>
        <p:nvPicPr>
          <p:cNvPr id="12" name="Picture 1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1883131" y="11260567"/>
            <a:ext cx="13859302" cy="7640384"/>
          </a:xfrm>
          <a:prstGeom prst="rect">
            <a:avLst/>
          </a:prstGeom>
        </p:spPr>
      </p:pic>
      <p:sp>
        <p:nvSpPr>
          <p:cNvPr id="27" name="Text Placeholder 6"/>
          <p:cNvSpPr>
            <a:spLocks noGrp="1"/>
          </p:cNvSpPr>
          <p:nvPr>
            <p:ph type="body" idx="6"/>
          </p:nvPr>
        </p:nvSpPr>
        <p:spPr>
          <a:xfrm>
            <a:off x="9688580" y="10515600"/>
            <a:ext cx="17685299" cy="482700"/>
          </a:xfrm>
        </p:spPr>
        <p:txBody>
          <a:bodyPr>
            <a:noAutofit/>
          </a:bodyPr>
          <a:lstStyle/>
          <a:p>
            <a:r>
              <a:rPr lang="en-US" sz="3600" dirty="0">
                <a:solidFill>
                  <a:schemeClr val="tx1"/>
                </a:solidFill>
              </a:rPr>
              <a:t>NEXT STEPS:</a:t>
            </a:r>
          </a:p>
        </p:txBody>
      </p:sp>
      <p:sp>
        <p:nvSpPr>
          <p:cNvPr id="24" name="Text Placeholder 6"/>
          <p:cNvSpPr>
            <a:spLocks noGrp="1"/>
          </p:cNvSpPr>
          <p:nvPr>
            <p:ph type="body" idx="6"/>
          </p:nvPr>
        </p:nvSpPr>
        <p:spPr>
          <a:xfrm>
            <a:off x="28167060" y="8516939"/>
            <a:ext cx="7845425" cy="475883"/>
          </a:xfrm>
        </p:spPr>
        <p:txBody>
          <a:bodyPr>
            <a:noAutofit/>
          </a:bodyPr>
          <a:lstStyle/>
          <a:p>
            <a:r>
              <a:rPr lang="en-US" sz="3600" dirty="0">
                <a:solidFill>
                  <a:schemeClr val="tx1"/>
                </a:solidFill>
              </a:rPr>
              <a:t>EXAMPLES OF RECEPTORS:</a:t>
            </a:r>
          </a:p>
        </p:txBody>
      </p:sp>
      <p:sp>
        <p:nvSpPr>
          <p:cNvPr id="28" name="Text Placeholder 6"/>
          <p:cNvSpPr>
            <a:spLocks noGrp="1"/>
          </p:cNvSpPr>
          <p:nvPr>
            <p:ph type="body" idx="6"/>
          </p:nvPr>
        </p:nvSpPr>
        <p:spPr>
          <a:xfrm>
            <a:off x="28359754" y="2981355"/>
            <a:ext cx="7845425" cy="475883"/>
          </a:xfrm>
        </p:spPr>
        <p:txBody>
          <a:bodyPr>
            <a:noAutofit/>
          </a:bodyPr>
          <a:lstStyle/>
          <a:p>
            <a:r>
              <a:rPr lang="en-US" sz="3600" dirty="0">
                <a:solidFill>
                  <a:schemeClr val="tx1"/>
                </a:solidFill>
              </a:rPr>
              <a:t>PAST COLOR BASED BIOSENSOR:</a:t>
            </a:r>
          </a:p>
        </p:txBody>
      </p:sp>
      <p:sp>
        <p:nvSpPr>
          <p:cNvPr id="35" name="TextBox 34"/>
          <p:cNvSpPr txBox="1"/>
          <p:nvPr/>
        </p:nvSpPr>
        <p:spPr>
          <a:xfrm>
            <a:off x="12275363" y="19047920"/>
            <a:ext cx="13012424" cy="1384995"/>
          </a:xfrm>
          <a:prstGeom prst="rect">
            <a:avLst/>
          </a:prstGeom>
          <a:noFill/>
        </p:spPr>
        <p:txBody>
          <a:bodyPr wrap="square" rtlCol="0">
            <a:spAutoFit/>
          </a:bodyPr>
          <a:lstStyle/>
          <a:p>
            <a:pPr marL="457200" indent="-457200">
              <a:buFontTx/>
              <a:buChar char="-"/>
            </a:pPr>
            <a:r>
              <a:rPr lang="en-US" sz="2800" dirty="0">
                <a:solidFill>
                  <a:schemeClr val="tx1">
                    <a:lumMod val="85000"/>
                    <a:lumOff val="15000"/>
                  </a:schemeClr>
                </a:solidFill>
              </a:rPr>
              <a:t>Identify the DNA sequences</a:t>
            </a:r>
          </a:p>
          <a:p>
            <a:pPr marL="457200" indent="-457200">
              <a:buFontTx/>
              <a:buChar char="-"/>
            </a:pPr>
            <a:r>
              <a:rPr lang="en-US" sz="2800" dirty="0">
                <a:solidFill>
                  <a:schemeClr val="tx1">
                    <a:lumMod val="85000"/>
                    <a:lumOff val="15000"/>
                  </a:schemeClr>
                </a:solidFill>
              </a:rPr>
              <a:t>Utilize CRISPR to modify operon triggered by nicotine</a:t>
            </a:r>
          </a:p>
          <a:p>
            <a:pPr marL="457200" indent="-457200">
              <a:buFontTx/>
              <a:buChar char="-"/>
            </a:pPr>
            <a:endParaRPr lang="en-US" sz="2800" dirty="0">
              <a:solidFill>
                <a:schemeClr val="tx1">
                  <a:lumMod val="85000"/>
                  <a:lumOff val="15000"/>
                </a:schemeClr>
              </a:solidFill>
            </a:endParaRPr>
          </a:p>
        </p:txBody>
      </p:sp>
    </p:spTree>
    <p:extLst>
      <p:ext uri="{BB962C8B-B14F-4D97-AF65-F5344CB8AC3E}">
        <p14:creationId xmlns:p14="http://schemas.microsoft.com/office/powerpoint/2010/main" val="3813609624"/>
      </p:ext>
    </p:extLst>
  </p:cSld>
  <p:clrMapOvr>
    <a:masterClrMapping/>
  </p:clrMapOvr>
  <mc:AlternateContent xmlns:mc="http://schemas.openxmlformats.org/markup-compatibility/2006" xmlns:p14="http://schemas.microsoft.com/office/powerpoint/2010/main">
    <mc:Choice Requires="p14">
      <p:transition spd="slow" p14:dur="1500" advClick="0">
        <p:split orient="vert"/>
      </p:transition>
    </mc:Choice>
    <mc:Fallback xmlns="">
      <p:transition xmlns:p14="http://schemas.microsoft.com/office/powerpoint/2010/main" spd="slow" advClick="0">
        <p:split orient="vert"/>
      </p:transition>
    </mc:Fallback>
  </mc:AlternateContent>
</p:sld>
</file>

<file path=ppt/theme/theme1.xml><?xml version="1.0" encoding="utf-8"?>
<a:theme xmlns:a="http://schemas.openxmlformats.org/drawingml/2006/main" name="1_Facet">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1582</TotalTime>
  <Words>486</Words>
  <Application>Microsoft Macintosh PowerPoint</Application>
  <PresentationFormat>Custom</PresentationFormat>
  <Paragraphs>17</Paragraphs>
  <Slides>1</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vt:i4>
      </vt:variant>
    </vt:vector>
  </HeadingPairs>
  <TitlesOfParts>
    <vt:vector size="8" baseType="lpstr">
      <vt:lpstr>Arial</vt:lpstr>
      <vt:lpstr>Calibri</vt:lpstr>
      <vt:lpstr>Noto Sans Symbols</vt:lpstr>
      <vt:lpstr>Trebuchet MS</vt:lpstr>
      <vt:lpstr>Wingdings 3</vt:lpstr>
      <vt:lpstr>1_Facet</vt:lpstr>
      <vt:lpstr>Facet</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Microsoft Office User</cp:lastModifiedBy>
  <cp:revision>36</cp:revision>
  <dcterms:modified xsi:type="dcterms:W3CDTF">2020-03-05T21:35:38Z</dcterms:modified>
</cp:coreProperties>
</file>