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6"/>
  </p:notesMasterIdLst>
  <p:sldIdLst>
    <p:sldId id="256" r:id="rId2"/>
    <p:sldId id="257" r:id="rId3"/>
    <p:sldId id="258" r:id="rId4"/>
    <p:sldId id="261" r:id="rId5"/>
  </p:sldIdLst>
  <p:sldSz cx="37463413" cy="2106771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6635">
          <p15:clr>
            <a:srgbClr val="000000"/>
          </p15:clr>
        </p15:guide>
        <p15:guide id="2" pos="11799">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showComments="0">
  <p:normalViewPr>
    <p:restoredLeft sz="15620"/>
    <p:restoredTop sz="94660"/>
  </p:normalViewPr>
  <p:slideViewPr>
    <p:cSldViewPr snapToGrid="0">
      <p:cViewPr varScale="1">
        <p:scale>
          <a:sx n="33" d="100"/>
          <a:sy n="33" d="100"/>
        </p:scale>
        <p:origin x="-880" y="-112"/>
      </p:cViewPr>
      <p:guideLst>
        <p:guide orient="horz" pos="6635"/>
        <p:guide pos="11799"/>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notesMaster" Target="notesMasters/notesMaster1.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5531"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5531"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5531"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5531"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5531"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5531"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5531"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5531"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5531"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5531"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5531"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5531"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5531"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5531"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5531"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5531"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5531"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5531"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5531"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5531"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5531"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5531"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5531"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5531"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055979536"/>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 Id="rId3" Type="http://schemas.openxmlformats.org/officeDocument/2006/relationships/hyperlink" Target="https://drive.google.com/file/d/1dZ1o08QPuV-vaVWeiKyuXwquUkr9b5gq/view?ts=5e6279e9" TargetMode="Externa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sz="1100" u="sng">
                <a:solidFill>
                  <a:schemeClr val="hlink"/>
                </a:solidFill>
                <a:latin typeface="Arial"/>
                <a:ea typeface="Arial"/>
                <a:cs typeface="Arial"/>
                <a:sym typeface="Arial"/>
                <a:hlinkClick r:id="rId3"/>
              </a:rPr>
              <a:t>https://drive.google.com/file/d/1dZ1o08QPuV-vaVWeiKyuXwquUkr9b5gq/view?ts=5e6279e9</a:t>
            </a:r>
            <a:endParaRPr/>
          </a:p>
        </p:txBody>
      </p:sp>
      <p:sp>
        <p:nvSpPr>
          <p:cNvPr id="89" name="Google Shape;89;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4" name="Google Shape;114;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9" name="Google Shape;139;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a:t>Disintegrate </a:t>
            </a:r>
            <a:endParaRPr/>
          </a:p>
        </p:txBody>
      </p:sp>
      <p:sp>
        <p:nvSpPr>
          <p:cNvPr id="213" name="Google Shape;213;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1_Title Slide">
  <p:cSld name="1_Title Slide">
    <p:spTree>
      <p:nvGrpSpPr>
        <p:cNvPr id="1" name="Shape 17"/>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2580491" y="1404514"/>
            <a:ext cx="12082925" cy="49158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9830"/>
              <a:buFont typeface="Calibri"/>
              <a:buNone/>
              <a:defRPr sz="983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1"/>
          <p:cNvSpPr>
            <a:spLocks noGrp="1"/>
          </p:cNvSpPr>
          <p:nvPr>
            <p:ph type="pic" idx="2"/>
          </p:nvPr>
        </p:nvSpPr>
        <p:spPr>
          <a:xfrm>
            <a:off x="15926830" y="3033362"/>
            <a:ext cx="18965853" cy="14971732"/>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3072"/>
              </a:spcBef>
              <a:spcAft>
                <a:spcPts val="0"/>
              </a:spcAft>
              <a:buClr>
                <a:schemeClr val="dk1"/>
              </a:buClr>
              <a:buSzPts val="9830"/>
              <a:buFont typeface="Arial"/>
              <a:buNone/>
              <a:defRPr sz="9830" b="0" i="0" u="none" strike="noStrike" cap="none">
                <a:solidFill>
                  <a:schemeClr val="dk1"/>
                </a:solidFill>
                <a:latin typeface="Calibri"/>
                <a:ea typeface="Calibri"/>
                <a:cs typeface="Calibri"/>
                <a:sym typeface="Calibri"/>
              </a:defRPr>
            </a:lvl1pPr>
            <a:lvl2pPr marR="0" lvl="1" algn="l" rtl="0">
              <a:lnSpc>
                <a:spcPct val="90000"/>
              </a:lnSpc>
              <a:spcBef>
                <a:spcPts val="1536"/>
              </a:spcBef>
              <a:spcAft>
                <a:spcPts val="0"/>
              </a:spcAft>
              <a:buClr>
                <a:schemeClr val="dk1"/>
              </a:buClr>
              <a:buSzPts val="8602"/>
              <a:buFont typeface="Arial"/>
              <a:buNone/>
              <a:defRPr sz="8602" b="0" i="0" u="none" strike="noStrike" cap="none">
                <a:solidFill>
                  <a:schemeClr val="dk1"/>
                </a:solidFill>
                <a:latin typeface="Calibri"/>
                <a:ea typeface="Calibri"/>
                <a:cs typeface="Calibri"/>
                <a:sym typeface="Calibri"/>
              </a:defRPr>
            </a:lvl2pPr>
            <a:lvl3pPr marR="0" lvl="2" algn="l" rtl="0">
              <a:lnSpc>
                <a:spcPct val="90000"/>
              </a:lnSpc>
              <a:spcBef>
                <a:spcPts val="1536"/>
              </a:spcBef>
              <a:spcAft>
                <a:spcPts val="0"/>
              </a:spcAft>
              <a:buClr>
                <a:schemeClr val="dk1"/>
              </a:buClr>
              <a:buSzPts val="7373"/>
              <a:buFont typeface="Arial"/>
              <a:buNone/>
              <a:defRPr sz="7373" b="0" i="0" u="none" strike="noStrike" cap="none">
                <a:solidFill>
                  <a:schemeClr val="dk1"/>
                </a:solidFill>
                <a:latin typeface="Calibri"/>
                <a:ea typeface="Calibri"/>
                <a:cs typeface="Calibri"/>
                <a:sym typeface="Calibri"/>
              </a:defRPr>
            </a:lvl3pPr>
            <a:lvl4pPr marR="0" lvl="3" algn="l" rtl="0">
              <a:lnSpc>
                <a:spcPct val="90000"/>
              </a:lnSpc>
              <a:spcBef>
                <a:spcPts val="1536"/>
              </a:spcBef>
              <a:spcAft>
                <a:spcPts val="0"/>
              </a:spcAft>
              <a:buClr>
                <a:schemeClr val="dk1"/>
              </a:buClr>
              <a:buSzPts val="6144"/>
              <a:buFont typeface="Arial"/>
              <a:buNone/>
              <a:defRPr sz="6144" b="0" i="0" u="none" strike="noStrike" cap="none">
                <a:solidFill>
                  <a:schemeClr val="dk1"/>
                </a:solidFill>
                <a:latin typeface="Calibri"/>
                <a:ea typeface="Calibri"/>
                <a:cs typeface="Calibri"/>
                <a:sym typeface="Calibri"/>
              </a:defRPr>
            </a:lvl4pPr>
            <a:lvl5pPr marR="0" lvl="4" algn="l" rtl="0">
              <a:lnSpc>
                <a:spcPct val="90000"/>
              </a:lnSpc>
              <a:spcBef>
                <a:spcPts val="1536"/>
              </a:spcBef>
              <a:spcAft>
                <a:spcPts val="0"/>
              </a:spcAft>
              <a:buClr>
                <a:schemeClr val="dk1"/>
              </a:buClr>
              <a:buSzPts val="6144"/>
              <a:buFont typeface="Arial"/>
              <a:buNone/>
              <a:defRPr sz="6144" b="0" i="0" u="none" strike="noStrike" cap="none">
                <a:solidFill>
                  <a:schemeClr val="dk1"/>
                </a:solidFill>
                <a:latin typeface="Calibri"/>
                <a:ea typeface="Calibri"/>
                <a:cs typeface="Calibri"/>
                <a:sym typeface="Calibri"/>
              </a:defRPr>
            </a:lvl5pPr>
            <a:lvl6pPr marR="0" lvl="5" algn="l" rtl="0">
              <a:lnSpc>
                <a:spcPct val="90000"/>
              </a:lnSpc>
              <a:spcBef>
                <a:spcPts val="1536"/>
              </a:spcBef>
              <a:spcAft>
                <a:spcPts val="0"/>
              </a:spcAft>
              <a:buClr>
                <a:schemeClr val="dk1"/>
              </a:buClr>
              <a:buSzPts val="6144"/>
              <a:buFont typeface="Arial"/>
              <a:buNone/>
              <a:defRPr sz="6144" b="0" i="0" u="none" strike="noStrike" cap="none">
                <a:solidFill>
                  <a:schemeClr val="dk1"/>
                </a:solidFill>
                <a:latin typeface="Calibri"/>
                <a:ea typeface="Calibri"/>
                <a:cs typeface="Calibri"/>
                <a:sym typeface="Calibri"/>
              </a:defRPr>
            </a:lvl6pPr>
            <a:lvl7pPr marR="0" lvl="6" algn="l" rtl="0">
              <a:lnSpc>
                <a:spcPct val="90000"/>
              </a:lnSpc>
              <a:spcBef>
                <a:spcPts val="1536"/>
              </a:spcBef>
              <a:spcAft>
                <a:spcPts val="0"/>
              </a:spcAft>
              <a:buClr>
                <a:schemeClr val="dk1"/>
              </a:buClr>
              <a:buSzPts val="6144"/>
              <a:buFont typeface="Arial"/>
              <a:buNone/>
              <a:defRPr sz="6144" b="0" i="0" u="none" strike="noStrike" cap="none">
                <a:solidFill>
                  <a:schemeClr val="dk1"/>
                </a:solidFill>
                <a:latin typeface="Calibri"/>
                <a:ea typeface="Calibri"/>
                <a:cs typeface="Calibri"/>
                <a:sym typeface="Calibri"/>
              </a:defRPr>
            </a:lvl7pPr>
            <a:lvl8pPr marR="0" lvl="7" algn="l" rtl="0">
              <a:lnSpc>
                <a:spcPct val="90000"/>
              </a:lnSpc>
              <a:spcBef>
                <a:spcPts val="1536"/>
              </a:spcBef>
              <a:spcAft>
                <a:spcPts val="0"/>
              </a:spcAft>
              <a:buClr>
                <a:schemeClr val="dk1"/>
              </a:buClr>
              <a:buSzPts val="6144"/>
              <a:buFont typeface="Arial"/>
              <a:buNone/>
              <a:defRPr sz="6144" b="0" i="0" u="none" strike="noStrike" cap="none">
                <a:solidFill>
                  <a:schemeClr val="dk1"/>
                </a:solidFill>
                <a:latin typeface="Calibri"/>
                <a:ea typeface="Calibri"/>
                <a:cs typeface="Calibri"/>
                <a:sym typeface="Calibri"/>
              </a:defRPr>
            </a:lvl8pPr>
            <a:lvl9pPr marR="0" lvl="8" algn="l" rtl="0">
              <a:lnSpc>
                <a:spcPct val="90000"/>
              </a:lnSpc>
              <a:spcBef>
                <a:spcPts val="1536"/>
              </a:spcBef>
              <a:spcAft>
                <a:spcPts val="0"/>
              </a:spcAft>
              <a:buClr>
                <a:schemeClr val="dk1"/>
              </a:buClr>
              <a:buSzPts val="6144"/>
              <a:buFont typeface="Arial"/>
              <a:buNone/>
              <a:defRPr sz="6144" b="0" i="0" u="none" strike="noStrike" cap="none">
                <a:solidFill>
                  <a:schemeClr val="dk1"/>
                </a:solidFill>
                <a:latin typeface="Calibri"/>
                <a:ea typeface="Calibri"/>
                <a:cs typeface="Calibri"/>
                <a:sym typeface="Calibri"/>
              </a:defRPr>
            </a:lvl9pPr>
          </a:lstStyle>
          <a:p>
            <a:endParaRPr/>
          </a:p>
        </p:txBody>
      </p:sp>
      <p:sp>
        <p:nvSpPr>
          <p:cNvPr id="71" name="Google Shape;71;p11"/>
          <p:cNvSpPr txBox="1">
            <a:spLocks noGrp="1"/>
          </p:cNvSpPr>
          <p:nvPr>
            <p:ph type="body" idx="1"/>
          </p:nvPr>
        </p:nvSpPr>
        <p:spPr>
          <a:xfrm>
            <a:off x="2580491" y="6320314"/>
            <a:ext cx="12082925" cy="11709163"/>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3072"/>
              </a:spcBef>
              <a:spcAft>
                <a:spcPts val="0"/>
              </a:spcAft>
              <a:buClr>
                <a:schemeClr val="dk1"/>
              </a:buClr>
              <a:buSzPts val="4915"/>
              <a:buNone/>
              <a:defRPr sz="4915"/>
            </a:lvl1pPr>
            <a:lvl2pPr marL="914400" lvl="1" indent="-228600" algn="l">
              <a:lnSpc>
                <a:spcPct val="90000"/>
              </a:lnSpc>
              <a:spcBef>
                <a:spcPts val="1536"/>
              </a:spcBef>
              <a:spcAft>
                <a:spcPts val="0"/>
              </a:spcAft>
              <a:buClr>
                <a:schemeClr val="dk1"/>
              </a:buClr>
              <a:buSzPts val="4301"/>
              <a:buNone/>
              <a:defRPr sz="4301"/>
            </a:lvl2pPr>
            <a:lvl3pPr marL="1371600" lvl="2" indent="-228600" algn="l">
              <a:lnSpc>
                <a:spcPct val="90000"/>
              </a:lnSpc>
              <a:spcBef>
                <a:spcPts val="1536"/>
              </a:spcBef>
              <a:spcAft>
                <a:spcPts val="0"/>
              </a:spcAft>
              <a:buClr>
                <a:schemeClr val="dk1"/>
              </a:buClr>
              <a:buSzPts val="3686"/>
              <a:buNone/>
              <a:defRPr sz="3686"/>
            </a:lvl3pPr>
            <a:lvl4pPr marL="1828800" lvl="3" indent="-228600" algn="l">
              <a:lnSpc>
                <a:spcPct val="90000"/>
              </a:lnSpc>
              <a:spcBef>
                <a:spcPts val="1536"/>
              </a:spcBef>
              <a:spcAft>
                <a:spcPts val="0"/>
              </a:spcAft>
              <a:buClr>
                <a:schemeClr val="dk1"/>
              </a:buClr>
              <a:buSzPts val="3072"/>
              <a:buNone/>
              <a:defRPr sz="3072"/>
            </a:lvl4pPr>
            <a:lvl5pPr marL="2286000" lvl="4" indent="-228600" algn="l">
              <a:lnSpc>
                <a:spcPct val="90000"/>
              </a:lnSpc>
              <a:spcBef>
                <a:spcPts val="1536"/>
              </a:spcBef>
              <a:spcAft>
                <a:spcPts val="0"/>
              </a:spcAft>
              <a:buClr>
                <a:schemeClr val="dk1"/>
              </a:buClr>
              <a:buSzPts val="3072"/>
              <a:buNone/>
              <a:defRPr sz="3072"/>
            </a:lvl5pPr>
            <a:lvl6pPr marL="2743200" lvl="5" indent="-228600" algn="l">
              <a:lnSpc>
                <a:spcPct val="90000"/>
              </a:lnSpc>
              <a:spcBef>
                <a:spcPts val="1536"/>
              </a:spcBef>
              <a:spcAft>
                <a:spcPts val="0"/>
              </a:spcAft>
              <a:buClr>
                <a:schemeClr val="dk1"/>
              </a:buClr>
              <a:buSzPts val="3072"/>
              <a:buNone/>
              <a:defRPr sz="3072"/>
            </a:lvl6pPr>
            <a:lvl7pPr marL="3200400" lvl="6" indent="-228600" algn="l">
              <a:lnSpc>
                <a:spcPct val="90000"/>
              </a:lnSpc>
              <a:spcBef>
                <a:spcPts val="1536"/>
              </a:spcBef>
              <a:spcAft>
                <a:spcPts val="0"/>
              </a:spcAft>
              <a:buClr>
                <a:schemeClr val="dk1"/>
              </a:buClr>
              <a:buSzPts val="3072"/>
              <a:buNone/>
              <a:defRPr sz="3072"/>
            </a:lvl7pPr>
            <a:lvl8pPr marL="3657600" lvl="7" indent="-228600" algn="l">
              <a:lnSpc>
                <a:spcPct val="90000"/>
              </a:lnSpc>
              <a:spcBef>
                <a:spcPts val="1536"/>
              </a:spcBef>
              <a:spcAft>
                <a:spcPts val="0"/>
              </a:spcAft>
              <a:buClr>
                <a:schemeClr val="dk1"/>
              </a:buClr>
              <a:buSzPts val="3072"/>
              <a:buNone/>
              <a:defRPr sz="3072"/>
            </a:lvl8pPr>
            <a:lvl9pPr marL="4114800" lvl="8" indent="-228600" algn="l">
              <a:lnSpc>
                <a:spcPct val="90000"/>
              </a:lnSpc>
              <a:spcBef>
                <a:spcPts val="1536"/>
              </a:spcBef>
              <a:spcAft>
                <a:spcPts val="0"/>
              </a:spcAft>
              <a:buClr>
                <a:schemeClr val="dk1"/>
              </a:buClr>
              <a:buSzPts val="3072"/>
              <a:buNone/>
              <a:defRPr sz="3072"/>
            </a:lvl9pPr>
          </a:lstStyle>
          <a:p>
            <a:endParaRPr/>
          </a:p>
        </p:txBody>
      </p:sp>
      <p:sp>
        <p:nvSpPr>
          <p:cNvPr id="72" name="Google Shape;72;p11"/>
          <p:cNvSpPr txBox="1">
            <a:spLocks noGrp="1"/>
          </p:cNvSpPr>
          <p:nvPr>
            <p:ph type="dt" idx="10"/>
          </p:nvPr>
        </p:nvSpPr>
        <p:spPr>
          <a:xfrm>
            <a:off x="2575610" y="19526650"/>
            <a:ext cx="8429268" cy="112166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1"/>
          <p:cNvSpPr txBox="1">
            <a:spLocks noGrp="1"/>
          </p:cNvSpPr>
          <p:nvPr>
            <p:ph type="ftr" idx="11"/>
          </p:nvPr>
        </p:nvSpPr>
        <p:spPr>
          <a:xfrm>
            <a:off x="12409756" y="19526650"/>
            <a:ext cx="12643902" cy="1121661"/>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11"/>
          <p:cNvSpPr txBox="1">
            <a:spLocks noGrp="1"/>
          </p:cNvSpPr>
          <p:nvPr>
            <p:ph type="sldNum" idx="12"/>
          </p:nvPr>
        </p:nvSpPr>
        <p:spPr>
          <a:xfrm>
            <a:off x="26458534" y="19526650"/>
            <a:ext cx="8429268" cy="1121661"/>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5"/>
        <p:cNvGrpSpPr/>
        <p:nvPr/>
      </p:nvGrpSpPr>
      <p:grpSpPr>
        <a:xfrm>
          <a:off x="0" y="0"/>
          <a:ext cx="0" cy="0"/>
          <a:chOff x="0" y="0"/>
          <a:chExt cx="0" cy="0"/>
        </a:xfrm>
      </p:grpSpPr>
      <p:sp>
        <p:nvSpPr>
          <p:cNvPr id="76" name="Google Shape;76;p12"/>
          <p:cNvSpPr txBox="1">
            <a:spLocks noGrp="1"/>
          </p:cNvSpPr>
          <p:nvPr>
            <p:ph type="title"/>
          </p:nvPr>
        </p:nvSpPr>
        <p:spPr>
          <a:xfrm>
            <a:off x="2575610" y="1121662"/>
            <a:ext cx="32312193" cy="4072117"/>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7" name="Google Shape;77;p12"/>
          <p:cNvSpPr txBox="1">
            <a:spLocks noGrp="1"/>
          </p:cNvSpPr>
          <p:nvPr>
            <p:ph type="body" idx="1"/>
          </p:nvPr>
        </p:nvSpPr>
        <p:spPr>
          <a:xfrm rot="5400000">
            <a:off x="12048072" y="-3864158"/>
            <a:ext cx="13367270" cy="32312193"/>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3072"/>
              </a:spcBef>
              <a:spcAft>
                <a:spcPts val="0"/>
              </a:spcAft>
              <a:buClr>
                <a:schemeClr val="dk1"/>
              </a:buClr>
              <a:buSzPts val="1800"/>
              <a:buChar char="•"/>
              <a:defRPr/>
            </a:lvl1pPr>
            <a:lvl2pPr marL="914400" lvl="1" indent="-342900" algn="l">
              <a:lnSpc>
                <a:spcPct val="90000"/>
              </a:lnSpc>
              <a:spcBef>
                <a:spcPts val="1536"/>
              </a:spcBef>
              <a:spcAft>
                <a:spcPts val="0"/>
              </a:spcAft>
              <a:buClr>
                <a:schemeClr val="dk1"/>
              </a:buClr>
              <a:buSzPts val="1800"/>
              <a:buChar char="•"/>
              <a:defRPr/>
            </a:lvl2pPr>
            <a:lvl3pPr marL="1371600" lvl="2" indent="-342900" algn="l">
              <a:lnSpc>
                <a:spcPct val="90000"/>
              </a:lnSpc>
              <a:spcBef>
                <a:spcPts val="1536"/>
              </a:spcBef>
              <a:spcAft>
                <a:spcPts val="0"/>
              </a:spcAft>
              <a:buClr>
                <a:schemeClr val="dk1"/>
              </a:buClr>
              <a:buSzPts val="1800"/>
              <a:buChar char="•"/>
              <a:defRPr/>
            </a:lvl3pPr>
            <a:lvl4pPr marL="1828800" lvl="3" indent="-342900" algn="l">
              <a:lnSpc>
                <a:spcPct val="90000"/>
              </a:lnSpc>
              <a:spcBef>
                <a:spcPts val="1536"/>
              </a:spcBef>
              <a:spcAft>
                <a:spcPts val="0"/>
              </a:spcAft>
              <a:buClr>
                <a:schemeClr val="dk1"/>
              </a:buClr>
              <a:buSzPts val="1800"/>
              <a:buChar char="•"/>
              <a:defRPr/>
            </a:lvl4pPr>
            <a:lvl5pPr marL="2286000" lvl="4" indent="-342900" algn="l">
              <a:lnSpc>
                <a:spcPct val="90000"/>
              </a:lnSpc>
              <a:spcBef>
                <a:spcPts val="1536"/>
              </a:spcBef>
              <a:spcAft>
                <a:spcPts val="0"/>
              </a:spcAft>
              <a:buClr>
                <a:schemeClr val="dk1"/>
              </a:buClr>
              <a:buSzPts val="1800"/>
              <a:buChar char="•"/>
              <a:defRPr/>
            </a:lvl5pPr>
            <a:lvl6pPr marL="2743200" lvl="5" indent="-342900" algn="l">
              <a:lnSpc>
                <a:spcPct val="90000"/>
              </a:lnSpc>
              <a:spcBef>
                <a:spcPts val="1536"/>
              </a:spcBef>
              <a:spcAft>
                <a:spcPts val="0"/>
              </a:spcAft>
              <a:buClr>
                <a:schemeClr val="dk1"/>
              </a:buClr>
              <a:buSzPts val="1800"/>
              <a:buChar char="•"/>
              <a:defRPr/>
            </a:lvl6pPr>
            <a:lvl7pPr marL="3200400" lvl="6" indent="-342900" algn="l">
              <a:lnSpc>
                <a:spcPct val="90000"/>
              </a:lnSpc>
              <a:spcBef>
                <a:spcPts val="1536"/>
              </a:spcBef>
              <a:spcAft>
                <a:spcPts val="0"/>
              </a:spcAft>
              <a:buClr>
                <a:schemeClr val="dk1"/>
              </a:buClr>
              <a:buSzPts val="1800"/>
              <a:buChar char="•"/>
              <a:defRPr/>
            </a:lvl7pPr>
            <a:lvl8pPr marL="3657600" lvl="7" indent="-342900" algn="l">
              <a:lnSpc>
                <a:spcPct val="90000"/>
              </a:lnSpc>
              <a:spcBef>
                <a:spcPts val="1536"/>
              </a:spcBef>
              <a:spcAft>
                <a:spcPts val="0"/>
              </a:spcAft>
              <a:buClr>
                <a:schemeClr val="dk1"/>
              </a:buClr>
              <a:buSzPts val="1800"/>
              <a:buChar char="•"/>
              <a:defRPr/>
            </a:lvl8pPr>
            <a:lvl9pPr marL="4114800" lvl="8" indent="-342900" algn="l">
              <a:lnSpc>
                <a:spcPct val="90000"/>
              </a:lnSpc>
              <a:spcBef>
                <a:spcPts val="1536"/>
              </a:spcBef>
              <a:spcAft>
                <a:spcPts val="0"/>
              </a:spcAft>
              <a:buClr>
                <a:schemeClr val="dk1"/>
              </a:buClr>
              <a:buSzPts val="1800"/>
              <a:buChar char="•"/>
              <a:defRPr/>
            </a:lvl9pPr>
          </a:lstStyle>
          <a:p>
            <a:endParaRPr/>
          </a:p>
        </p:txBody>
      </p:sp>
      <p:sp>
        <p:nvSpPr>
          <p:cNvPr id="78" name="Google Shape;78;p12"/>
          <p:cNvSpPr txBox="1">
            <a:spLocks noGrp="1"/>
          </p:cNvSpPr>
          <p:nvPr>
            <p:ph type="dt" idx="10"/>
          </p:nvPr>
        </p:nvSpPr>
        <p:spPr>
          <a:xfrm>
            <a:off x="2575610" y="19526650"/>
            <a:ext cx="8429268" cy="112166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2"/>
          <p:cNvSpPr txBox="1">
            <a:spLocks noGrp="1"/>
          </p:cNvSpPr>
          <p:nvPr>
            <p:ph type="ftr" idx="11"/>
          </p:nvPr>
        </p:nvSpPr>
        <p:spPr>
          <a:xfrm>
            <a:off x="12409756" y="19526650"/>
            <a:ext cx="12643902" cy="1121661"/>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0" name="Google Shape;80;p12"/>
          <p:cNvSpPr txBox="1">
            <a:spLocks noGrp="1"/>
          </p:cNvSpPr>
          <p:nvPr>
            <p:ph type="sldNum" idx="12"/>
          </p:nvPr>
        </p:nvSpPr>
        <p:spPr>
          <a:xfrm>
            <a:off x="26458534" y="19526650"/>
            <a:ext cx="8429268" cy="1121661"/>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81"/>
        <p:cNvGrpSpPr/>
        <p:nvPr/>
      </p:nvGrpSpPr>
      <p:grpSpPr>
        <a:xfrm>
          <a:off x="0" y="0"/>
          <a:ext cx="0" cy="0"/>
          <a:chOff x="0" y="0"/>
          <a:chExt cx="0" cy="0"/>
        </a:xfrm>
      </p:grpSpPr>
      <p:sp>
        <p:nvSpPr>
          <p:cNvPr id="82" name="Google Shape;82;p13"/>
          <p:cNvSpPr txBox="1">
            <a:spLocks noGrp="1"/>
          </p:cNvSpPr>
          <p:nvPr>
            <p:ph type="title"/>
          </p:nvPr>
        </p:nvSpPr>
        <p:spPr>
          <a:xfrm rot="5400000">
            <a:off x="21921822" y="6009594"/>
            <a:ext cx="17853913" cy="8078048"/>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3" name="Google Shape;83;p13"/>
          <p:cNvSpPr txBox="1">
            <a:spLocks noGrp="1"/>
          </p:cNvSpPr>
          <p:nvPr>
            <p:ph type="body" idx="1"/>
          </p:nvPr>
        </p:nvSpPr>
        <p:spPr>
          <a:xfrm rot="5400000">
            <a:off x="5531580" y="-1834309"/>
            <a:ext cx="17853913" cy="23765852"/>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3072"/>
              </a:spcBef>
              <a:spcAft>
                <a:spcPts val="0"/>
              </a:spcAft>
              <a:buClr>
                <a:schemeClr val="dk1"/>
              </a:buClr>
              <a:buSzPts val="1800"/>
              <a:buChar char="•"/>
              <a:defRPr/>
            </a:lvl1pPr>
            <a:lvl2pPr marL="914400" lvl="1" indent="-342900" algn="l">
              <a:lnSpc>
                <a:spcPct val="90000"/>
              </a:lnSpc>
              <a:spcBef>
                <a:spcPts val="1536"/>
              </a:spcBef>
              <a:spcAft>
                <a:spcPts val="0"/>
              </a:spcAft>
              <a:buClr>
                <a:schemeClr val="dk1"/>
              </a:buClr>
              <a:buSzPts val="1800"/>
              <a:buChar char="•"/>
              <a:defRPr/>
            </a:lvl2pPr>
            <a:lvl3pPr marL="1371600" lvl="2" indent="-342900" algn="l">
              <a:lnSpc>
                <a:spcPct val="90000"/>
              </a:lnSpc>
              <a:spcBef>
                <a:spcPts val="1536"/>
              </a:spcBef>
              <a:spcAft>
                <a:spcPts val="0"/>
              </a:spcAft>
              <a:buClr>
                <a:schemeClr val="dk1"/>
              </a:buClr>
              <a:buSzPts val="1800"/>
              <a:buChar char="•"/>
              <a:defRPr/>
            </a:lvl3pPr>
            <a:lvl4pPr marL="1828800" lvl="3" indent="-342900" algn="l">
              <a:lnSpc>
                <a:spcPct val="90000"/>
              </a:lnSpc>
              <a:spcBef>
                <a:spcPts val="1536"/>
              </a:spcBef>
              <a:spcAft>
                <a:spcPts val="0"/>
              </a:spcAft>
              <a:buClr>
                <a:schemeClr val="dk1"/>
              </a:buClr>
              <a:buSzPts val="1800"/>
              <a:buChar char="•"/>
              <a:defRPr/>
            </a:lvl4pPr>
            <a:lvl5pPr marL="2286000" lvl="4" indent="-342900" algn="l">
              <a:lnSpc>
                <a:spcPct val="90000"/>
              </a:lnSpc>
              <a:spcBef>
                <a:spcPts val="1536"/>
              </a:spcBef>
              <a:spcAft>
                <a:spcPts val="0"/>
              </a:spcAft>
              <a:buClr>
                <a:schemeClr val="dk1"/>
              </a:buClr>
              <a:buSzPts val="1800"/>
              <a:buChar char="•"/>
              <a:defRPr/>
            </a:lvl5pPr>
            <a:lvl6pPr marL="2743200" lvl="5" indent="-342900" algn="l">
              <a:lnSpc>
                <a:spcPct val="90000"/>
              </a:lnSpc>
              <a:spcBef>
                <a:spcPts val="1536"/>
              </a:spcBef>
              <a:spcAft>
                <a:spcPts val="0"/>
              </a:spcAft>
              <a:buClr>
                <a:schemeClr val="dk1"/>
              </a:buClr>
              <a:buSzPts val="1800"/>
              <a:buChar char="•"/>
              <a:defRPr/>
            </a:lvl6pPr>
            <a:lvl7pPr marL="3200400" lvl="6" indent="-342900" algn="l">
              <a:lnSpc>
                <a:spcPct val="90000"/>
              </a:lnSpc>
              <a:spcBef>
                <a:spcPts val="1536"/>
              </a:spcBef>
              <a:spcAft>
                <a:spcPts val="0"/>
              </a:spcAft>
              <a:buClr>
                <a:schemeClr val="dk1"/>
              </a:buClr>
              <a:buSzPts val="1800"/>
              <a:buChar char="•"/>
              <a:defRPr/>
            </a:lvl7pPr>
            <a:lvl8pPr marL="3657600" lvl="7" indent="-342900" algn="l">
              <a:lnSpc>
                <a:spcPct val="90000"/>
              </a:lnSpc>
              <a:spcBef>
                <a:spcPts val="1536"/>
              </a:spcBef>
              <a:spcAft>
                <a:spcPts val="0"/>
              </a:spcAft>
              <a:buClr>
                <a:schemeClr val="dk1"/>
              </a:buClr>
              <a:buSzPts val="1800"/>
              <a:buChar char="•"/>
              <a:defRPr/>
            </a:lvl8pPr>
            <a:lvl9pPr marL="4114800" lvl="8" indent="-342900" algn="l">
              <a:lnSpc>
                <a:spcPct val="90000"/>
              </a:lnSpc>
              <a:spcBef>
                <a:spcPts val="1536"/>
              </a:spcBef>
              <a:spcAft>
                <a:spcPts val="0"/>
              </a:spcAft>
              <a:buClr>
                <a:schemeClr val="dk1"/>
              </a:buClr>
              <a:buSzPts val="1800"/>
              <a:buChar char="•"/>
              <a:defRPr/>
            </a:lvl9pPr>
          </a:lstStyle>
          <a:p>
            <a:endParaRPr/>
          </a:p>
        </p:txBody>
      </p:sp>
      <p:sp>
        <p:nvSpPr>
          <p:cNvPr id="84" name="Google Shape;84;p13"/>
          <p:cNvSpPr txBox="1">
            <a:spLocks noGrp="1"/>
          </p:cNvSpPr>
          <p:nvPr>
            <p:ph type="dt" idx="10"/>
          </p:nvPr>
        </p:nvSpPr>
        <p:spPr>
          <a:xfrm>
            <a:off x="2575610" y="19526650"/>
            <a:ext cx="8429268" cy="112166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5" name="Google Shape;85;p13"/>
          <p:cNvSpPr txBox="1">
            <a:spLocks noGrp="1"/>
          </p:cNvSpPr>
          <p:nvPr>
            <p:ph type="ftr" idx="11"/>
          </p:nvPr>
        </p:nvSpPr>
        <p:spPr>
          <a:xfrm>
            <a:off x="12409756" y="19526650"/>
            <a:ext cx="12643902" cy="1121661"/>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6" name="Google Shape;86;p13"/>
          <p:cNvSpPr txBox="1">
            <a:spLocks noGrp="1"/>
          </p:cNvSpPr>
          <p:nvPr>
            <p:ph type="sldNum" idx="12"/>
          </p:nvPr>
        </p:nvSpPr>
        <p:spPr>
          <a:xfrm>
            <a:off x="26458534" y="19526650"/>
            <a:ext cx="8429268" cy="1121661"/>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8"/>
        <p:cNvGrpSpPr/>
        <p:nvPr/>
      </p:nvGrpSpPr>
      <p:grpSpPr>
        <a:xfrm>
          <a:off x="0" y="0"/>
          <a:ext cx="0" cy="0"/>
          <a:chOff x="0" y="0"/>
          <a:chExt cx="0" cy="0"/>
        </a:xfrm>
      </p:grpSpPr>
      <p:sp>
        <p:nvSpPr>
          <p:cNvPr id="19" name="Google Shape;19;p3"/>
          <p:cNvSpPr txBox="1">
            <a:spLocks noGrp="1"/>
          </p:cNvSpPr>
          <p:nvPr>
            <p:ph type="ctrTitle"/>
          </p:nvPr>
        </p:nvSpPr>
        <p:spPr>
          <a:xfrm>
            <a:off x="4682927" y="3447889"/>
            <a:ext cx="28097560" cy="7334685"/>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dk1"/>
              </a:buClr>
              <a:buSzPts val="18432"/>
              <a:buFont typeface="Calibri"/>
              <a:buNone/>
              <a:defRPr sz="18432"/>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0" name="Google Shape;20;p3"/>
          <p:cNvSpPr txBox="1">
            <a:spLocks noGrp="1"/>
          </p:cNvSpPr>
          <p:nvPr>
            <p:ph type="subTitle" idx="1"/>
          </p:nvPr>
        </p:nvSpPr>
        <p:spPr>
          <a:xfrm>
            <a:off x="4682927" y="11065427"/>
            <a:ext cx="28097560" cy="5086486"/>
          </a:xfrm>
          <a:prstGeom prst="rect">
            <a:avLst/>
          </a:prstGeom>
          <a:noFill/>
          <a:ln>
            <a:noFill/>
          </a:ln>
        </p:spPr>
        <p:txBody>
          <a:bodyPr spcFirstLastPara="1" wrap="square" lIns="91425" tIns="45700" rIns="91425" bIns="45700" anchor="t" anchorCtr="0">
            <a:noAutofit/>
          </a:bodyPr>
          <a:lstStyle>
            <a:lvl1pPr lvl="0" algn="ctr">
              <a:lnSpc>
                <a:spcPct val="90000"/>
              </a:lnSpc>
              <a:spcBef>
                <a:spcPts val="3072"/>
              </a:spcBef>
              <a:spcAft>
                <a:spcPts val="0"/>
              </a:spcAft>
              <a:buClr>
                <a:schemeClr val="dk1"/>
              </a:buClr>
              <a:buSzPts val="7373"/>
              <a:buNone/>
              <a:defRPr sz="7373"/>
            </a:lvl1pPr>
            <a:lvl2pPr lvl="1" algn="ctr">
              <a:lnSpc>
                <a:spcPct val="90000"/>
              </a:lnSpc>
              <a:spcBef>
                <a:spcPts val="1536"/>
              </a:spcBef>
              <a:spcAft>
                <a:spcPts val="0"/>
              </a:spcAft>
              <a:buClr>
                <a:schemeClr val="dk1"/>
              </a:buClr>
              <a:buSzPts val="6144"/>
              <a:buNone/>
              <a:defRPr sz="6144"/>
            </a:lvl2pPr>
            <a:lvl3pPr lvl="2" algn="ctr">
              <a:lnSpc>
                <a:spcPct val="90000"/>
              </a:lnSpc>
              <a:spcBef>
                <a:spcPts val="1536"/>
              </a:spcBef>
              <a:spcAft>
                <a:spcPts val="0"/>
              </a:spcAft>
              <a:buClr>
                <a:schemeClr val="dk1"/>
              </a:buClr>
              <a:buSzPts val="5530"/>
              <a:buNone/>
              <a:defRPr sz="5530"/>
            </a:lvl3pPr>
            <a:lvl4pPr lvl="3" algn="ctr">
              <a:lnSpc>
                <a:spcPct val="90000"/>
              </a:lnSpc>
              <a:spcBef>
                <a:spcPts val="1536"/>
              </a:spcBef>
              <a:spcAft>
                <a:spcPts val="0"/>
              </a:spcAft>
              <a:buClr>
                <a:schemeClr val="dk1"/>
              </a:buClr>
              <a:buSzPts val="4915"/>
              <a:buNone/>
              <a:defRPr sz="4915"/>
            </a:lvl4pPr>
            <a:lvl5pPr lvl="4" algn="ctr">
              <a:lnSpc>
                <a:spcPct val="90000"/>
              </a:lnSpc>
              <a:spcBef>
                <a:spcPts val="1536"/>
              </a:spcBef>
              <a:spcAft>
                <a:spcPts val="0"/>
              </a:spcAft>
              <a:buClr>
                <a:schemeClr val="dk1"/>
              </a:buClr>
              <a:buSzPts val="4915"/>
              <a:buNone/>
              <a:defRPr sz="4915"/>
            </a:lvl5pPr>
            <a:lvl6pPr lvl="5" algn="ctr">
              <a:lnSpc>
                <a:spcPct val="90000"/>
              </a:lnSpc>
              <a:spcBef>
                <a:spcPts val="1536"/>
              </a:spcBef>
              <a:spcAft>
                <a:spcPts val="0"/>
              </a:spcAft>
              <a:buClr>
                <a:schemeClr val="dk1"/>
              </a:buClr>
              <a:buSzPts val="4915"/>
              <a:buNone/>
              <a:defRPr sz="4915"/>
            </a:lvl6pPr>
            <a:lvl7pPr lvl="6" algn="ctr">
              <a:lnSpc>
                <a:spcPct val="90000"/>
              </a:lnSpc>
              <a:spcBef>
                <a:spcPts val="1536"/>
              </a:spcBef>
              <a:spcAft>
                <a:spcPts val="0"/>
              </a:spcAft>
              <a:buClr>
                <a:schemeClr val="dk1"/>
              </a:buClr>
              <a:buSzPts val="4915"/>
              <a:buNone/>
              <a:defRPr sz="4915"/>
            </a:lvl7pPr>
            <a:lvl8pPr lvl="7" algn="ctr">
              <a:lnSpc>
                <a:spcPct val="90000"/>
              </a:lnSpc>
              <a:spcBef>
                <a:spcPts val="1536"/>
              </a:spcBef>
              <a:spcAft>
                <a:spcPts val="0"/>
              </a:spcAft>
              <a:buClr>
                <a:schemeClr val="dk1"/>
              </a:buClr>
              <a:buSzPts val="4915"/>
              <a:buNone/>
              <a:defRPr sz="4915"/>
            </a:lvl8pPr>
            <a:lvl9pPr lvl="8" algn="ctr">
              <a:lnSpc>
                <a:spcPct val="90000"/>
              </a:lnSpc>
              <a:spcBef>
                <a:spcPts val="1536"/>
              </a:spcBef>
              <a:spcAft>
                <a:spcPts val="0"/>
              </a:spcAft>
              <a:buClr>
                <a:schemeClr val="dk1"/>
              </a:buClr>
              <a:buSzPts val="4915"/>
              <a:buNone/>
              <a:defRPr sz="4915"/>
            </a:lvl9pPr>
          </a:lstStyle>
          <a:p>
            <a:endParaRPr/>
          </a:p>
        </p:txBody>
      </p:sp>
      <p:sp>
        <p:nvSpPr>
          <p:cNvPr id="21" name="Google Shape;21;p3"/>
          <p:cNvSpPr txBox="1">
            <a:spLocks noGrp="1"/>
          </p:cNvSpPr>
          <p:nvPr>
            <p:ph type="dt" idx="10"/>
          </p:nvPr>
        </p:nvSpPr>
        <p:spPr>
          <a:xfrm>
            <a:off x="2575610" y="19526650"/>
            <a:ext cx="8429268" cy="112166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3"/>
          <p:cNvSpPr txBox="1">
            <a:spLocks noGrp="1"/>
          </p:cNvSpPr>
          <p:nvPr>
            <p:ph type="ftr" idx="11"/>
          </p:nvPr>
        </p:nvSpPr>
        <p:spPr>
          <a:xfrm>
            <a:off x="12409756" y="19526650"/>
            <a:ext cx="12643902" cy="1121661"/>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3"/>
          <p:cNvSpPr txBox="1">
            <a:spLocks noGrp="1"/>
          </p:cNvSpPr>
          <p:nvPr>
            <p:ph type="sldNum" idx="12"/>
          </p:nvPr>
        </p:nvSpPr>
        <p:spPr>
          <a:xfrm>
            <a:off x="26458534" y="19526650"/>
            <a:ext cx="8429268" cy="1121661"/>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4"/>
        <p:cNvGrpSpPr/>
        <p:nvPr/>
      </p:nvGrpSpPr>
      <p:grpSpPr>
        <a:xfrm>
          <a:off x="0" y="0"/>
          <a:ext cx="0" cy="0"/>
          <a:chOff x="0" y="0"/>
          <a:chExt cx="0" cy="0"/>
        </a:xfrm>
      </p:grpSpPr>
      <p:sp>
        <p:nvSpPr>
          <p:cNvPr id="25" name="Google Shape;25;p4"/>
          <p:cNvSpPr txBox="1">
            <a:spLocks noGrp="1"/>
          </p:cNvSpPr>
          <p:nvPr>
            <p:ph type="title"/>
          </p:nvPr>
        </p:nvSpPr>
        <p:spPr>
          <a:xfrm>
            <a:off x="2575610" y="1121662"/>
            <a:ext cx="32312193" cy="4072117"/>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6" name="Google Shape;26;p4"/>
          <p:cNvSpPr txBox="1">
            <a:spLocks noGrp="1"/>
          </p:cNvSpPr>
          <p:nvPr>
            <p:ph type="body" idx="1"/>
          </p:nvPr>
        </p:nvSpPr>
        <p:spPr>
          <a:xfrm>
            <a:off x="2575610" y="5608303"/>
            <a:ext cx="32312193" cy="1336727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3072"/>
              </a:spcBef>
              <a:spcAft>
                <a:spcPts val="0"/>
              </a:spcAft>
              <a:buClr>
                <a:schemeClr val="dk1"/>
              </a:buClr>
              <a:buSzPts val="1800"/>
              <a:buChar char="•"/>
              <a:defRPr/>
            </a:lvl1pPr>
            <a:lvl2pPr marL="914400" lvl="1" indent="-342900" algn="l">
              <a:lnSpc>
                <a:spcPct val="90000"/>
              </a:lnSpc>
              <a:spcBef>
                <a:spcPts val="1536"/>
              </a:spcBef>
              <a:spcAft>
                <a:spcPts val="0"/>
              </a:spcAft>
              <a:buClr>
                <a:schemeClr val="dk1"/>
              </a:buClr>
              <a:buSzPts val="1800"/>
              <a:buChar char="•"/>
              <a:defRPr/>
            </a:lvl2pPr>
            <a:lvl3pPr marL="1371600" lvl="2" indent="-342900" algn="l">
              <a:lnSpc>
                <a:spcPct val="90000"/>
              </a:lnSpc>
              <a:spcBef>
                <a:spcPts val="1536"/>
              </a:spcBef>
              <a:spcAft>
                <a:spcPts val="0"/>
              </a:spcAft>
              <a:buClr>
                <a:schemeClr val="dk1"/>
              </a:buClr>
              <a:buSzPts val="1800"/>
              <a:buChar char="•"/>
              <a:defRPr/>
            </a:lvl3pPr>
            <a:lvl4pPr marL="1828800" lvl="3" indent="-342900" algn="l">
              <a:lnSpc>
                <a:spcPct val="90000"/>
              </a:lnSpc>
              <a:spcBef>
                <a:spcPts val="1536"/>
              </a:spcBef>
              <a:spcAft>
                <a:spcPts val="0"/>
              </a:spcAft>
              <a:buClr>
                <a:schemeClr val="dk1"/>
              </a:buClr>
              <a:buSzPts val="1800"/>
              <a:buChar char="•"/>
              <a:defRPr/>
            </a:lvl4pPr>
            <a:lvl5pPr marL="2286000" lvl="4" indent="-342900" algn="l">
              <a:lnSpc>
                <a:spcPct val="90000"/>
              </a:lnSpc>
              <a:spcBef>
                <a:spcPts val="1536"/>
              </a:spcBef>
              <a:spcAft>
                <a:spcPts val="0"/>
              </a:spcAft>
              <a:buClr>
                <a:schemeClr val="dk1"/>
              </a:buClr>
              <a:buSzPts val="1800"/>
              <a:buChar char="•"/>
              <a:defRPr/>
            </a:lvl5pPr>
            <a:lvl6pPr marL="2743200" lvl="5" indent="-342900" algn="l">
              <a:lnSpc>
                <a:spcPct val="90000"/>
              </a:lnSpc>
              <a:spcBef>
                <a:spcPts val="1536"/>
              </a:spcBef>
              <a:spcAft>
                <a:spcPts val="0"/>
              </a:spcAft>
              <a:buClr>
                <a:schemeClr val="dk1"/>
              </a:buClr>
              <a:buSzPts val="1800"/>
              <a:buChar char="•"/>
              <a:defRPr/>
            </a:lvl6pPr>
            <a:lvl7pPr marL="3200400" lvl="6" indent="-342900" algn="l">
              <a:lnSpc>
                <a:spcPct val="90000"/>
              </a:lnSpc>
              <a:spcBef>
                <a:spcPts val="1536"/>
              </a:spcBef>
              <a:spcAft>
                <a:spcPts val="0"/>
              </a:spcAft>
              <a:buClr>
                <a:schemeClr val="dk1"/>
              </a:buClr>
              <a:buSzPts val="1800"/>
              <a:buChar char="•"/>
              <a:defRPr/>
            </a:lvl7pPr>
            <a:lvl8pPr marL="3657600" lvl="7" indent="-342900" algn="l">
              <a:lnSpc>
                <a:spcPct val="90000"/>
              </a:lnSpc>
              <a:spcBef>
                <a:spcPts val="1536"/>
              </a:spcBef>
              <a:spcAft>
                <a:spcPts val="0"/>
              </a:spcAft>
              <a:buClr>
                <a:schemeClr val="dk1"/>
              </a:buClr>
              <a:buSzPts val="1800"/>
              <a:buChar char="•"/>
              <a:defRPr/>
            </a:lvl8pPr>
            <a:lvl9pPr marL="4114800" lvl="8" indent="-342900" algn="l">
              <a:lnSpc>
                <a:spcPct val="90000"/>
              </a:lnSpc>
              <a:spcBef>
                <a:spcPts val="1536"/>
              </a:spcBef>
              <a:spcAft>
                <a:spcPts val="0"/>
              </a:spcAft>
              <a:buClr>
                <a:schemeClr val="dk1"/>
              </a:buClr>
              <a:buSzPts val="1800"/>
              <a:buChar char="•"/>
              <a:defRPr/>
            </a:lvl9pPr>
          </a:lstStyle>
          <a:p>
            <a:endParaRPr/>
          </a:p>
        </p:txBody>
      </p:sp>
      <p:sp>
        <p:nvSpPr>
          <p:cNvPr id="27" name="Google Shape;27;p4"/>
          <p:cNvSpPr txBox="1">
            <a:spLocks noGrp="1"/>
          </p:cNvSpPr>
          <p:nvPr>
            <p:ph type="dt" idx="10"/>
          </p:nvPr>
        </p:nvSpPr>
        <p:spPr>
          <a:xfrm>
            <a:off x="2575610" y="19526650"/>
            <a:ext cx="8429268" cy="112166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4"/>
          <p:cNvSpPr txBox="1">
            <a:spLocks noGrp="1"/>
          </p:cNvSpPr>
          <p:nvPr>
            <p:ph type="ftr" idx="11"/>
          </p:nvPr>
        </p:nvSpPr>
        <p:spPr>
          <a:xfrm>
            <a:off x="12409756" y="19526650"/>
            <a:ext cx="12643902" cy="1121661"/>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4"/>
          <p:cNvSpPr txBox="1">
            <a:spLocks noGrp="1"/>
          </p:cNvSpPr>
          <p:nvPr>
            <p:ph type="sldNum" idx="12"/>
          </p:nvPr>
        </p:nvSpPr>
        <p:spPr>
          <a:xfrm>
            <a:off x="26458534" y="19526650"/>
            <a:ext cx="8429268" cy="1121661"/>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0"/>
        <p:cNvGrpSpPr/>
        <p:nvPr/>
      </p:nvGrpSpPr>
      <p:grpSpPr>
        <a:xfrm>
          <a:off x="0" y="0"/>
          <a:ext cx="0" cy="0"/>
          <a:chOff x="0" y="0"/>
          <a:chExt cx="0" cy="0"/>
        </a:xfrm>
      </p:grpSpPr>
      <p:sp>
        <p:nvSpPr>
          <p:cNvPr id="31" name="Google Shape;31;p5"/>
          <p:cNvSpPr txBox="1">
            <a:spLocks noGrp="1"/>
          </p:cNvSpPr>
          <p:nvPr>
            <p:ph type="title"/>
          </p:nvPr>
        </p:nvSpPr>
        <p:spPr>
          <a:xfrm>
            <a:off x="2556097" y="5252301"/>
            <a:ext cx="32312193" cy="8763582"/>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18432"/>
              <a:buFont typeface="Calibri"/>
              <a:buNone/>
              <a:defRPr sz="18432"/>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5"/>
          <p:cNvSpPr txBox="1">
            <a:spLocks noGrp="1"/>
          </p:cNvSpPr>
          <p:nvPr>
            <p:ph type="body" idx="1"/>
          </p:nvPr>
        </p:nvSpPr>
        <p:spPr>
          <a:xfrm>
            <a:off x="2556097" y="14098791"/>
            <a:ext cx="32312193" cy="4608561"/>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3072"/>
              </a:spcBef>
              <a:spcAft>
                <a:spcPts val="0"/>
              </a:spcAft>
              <a:buClr>
                <a:srgbClr val="888888"/>
              </a:buClr>
              <a:buSzPts val="7373"/>
              <a:buNone/>
              <a:defRPr sz="7373">
                <a:solidFill>
                  <a:srgbClr val="888888"/>
                </a:solidFill>
              </a:defRPr>
            </a:lvl1pPr>
            <a:lvl2pPr marL="914400" lvl="1" indent="-228600" algn="l">
              <a:lnSpc>
                <a:spcPct val="90000"/>
              </a:lnSpc>
              <a:spcBef>
                <a:spcPts val="1536"/>
              </a:spcBef>
              <a:spcAft>
                <a:spcPts val="0"/>
              </a:spcAft>
              <a:buClr>
                <a:srgbClr val="888888"/>
              </a:buClr>
              <a:buSzPts val="6144"/>
              <a:buNone/>
              <a:defRPr sz="6144">
                <a:solidFill>
                  <a:srgbClr val="888888"/>
                </a:solidFill>
              </a:defRPr>
            </a:lvl2pPr>
            <a:lvl3pPr marL="1371600" lvl="2" indent="-228600" algn="l">
              <a:lnSpc>
                <a:spcPct val="90000"/>
              </a:lnSpc>
              <a:spcBef>
                <a:spcPts val="1536"/>
              </a:spcBef>
              <a:spcAft>
                <a:spcPts val="0"/>
              </a:spcAft>
              <a:buClr>
                <a:srgbClr val="888888"/>
              </a:buClr>
              <a:buSzPts val="5530"/>
              <a:buNone/>
              <a:defRPr sz="5530">
                <a:solidFill>
                  <a:srgbClr val="888888"/>
                </a:solidFill>
              </a:defRPr>
            </a:lvl3pPr>
            <a:lvl4pPr marL="1828800" lvl="3" indent="-228600" algn="l">
              <a:lnSpc>
                <a:spcPct val="90000"/>
              </a:lnSpc>
              <a:spcBef>
                <a:spcPts val="1536"/>
              </a:spcBef>
              <a:spcAft>
                <a:spcPts val="0"/>
              </a:spcAft>
              <a:buClr>
                <a:srgbClr val="888888"/>
              </a:buClr>
              <a:buSzPts val="4915"/>
              <a:buNone/>
              <a:defRPr sz="4915">
                <a:solidFill>
                  <a:srgbClr val="888888"/>
                </a:solidFill>
              </a:defRPr>
            </a:lvl4pPr>
            <a:lvl5pPr marL="2286000" lvl="4" indent="-228600" algn="l">
              <a:lnSpc>
                <a:spcPct val="90000"/>
              </a:lnSpc>
              <a:spcBef>
                <a:spcPts val="1536"/>
              </a:spcBef>
              <a:spcAft>
                <a:spcPts val="0"/>
              </a:spcAft>
              <a:buClr>
                <a:srgbClr val="888888"/>
              </a:buClr>
              <a:buSzPts val="4915"/>
              <a:buNone/>
              <a:defRPr sz="4915">
                <a:solidFill>
                  <a:srgbClr val="888888"/>
                </a:solidFill>
              </a:defRPr>
            </a:lvl5pPr>
            <a:lvl6pPr marL="2743200" lvl="5" indent="-228600" algn="l">
              <a:lnSpc>
                <a:spcPct val="90000"/>
              </a:lnSpc>
              <a:spcBef>
                <a:spcPts val="1536"/>
              </a:spcBef>
              <a:spcAft>
                <a:spcPts val="0"/>
              </a:spcAft>
              <a:buClr>
                <a:srgbClr val="888888"/>
              </a:buClr>
              <a:buSzPts val="4915"/>
              <a:buNone/>
              <a:defRPr sz="4915">
                <a:solidFill>
                  <a:srgbClr val="888888"/>
                </a:solidFill>
              </a:defRPr>
            </a:lvl6pPr>
            <a:lvl7pPr marL="3200400" lvl="6" indent="-228600" algn="l">
              <a:lnSpc>
                <a:spcPct val="90000"/>
              </a:lnSpc>
              <a:spcBef>
                <a:spcPts val="1536"/>
              </a:spcBef>
              <a:spcAft>
                <a:spcPts val="0"/>
              </a:spcAft>
              <a:buClr>
                <a:srgbClr val="888888"/>
              </a:buClr>
              <a:buSzPts val="4915"/>
              <a:buNone/>
              <a:defRPr sz="4915">
                <a:solidFill>
                  <a:srgbClr val="888888"/>
                </a:solidFill>
              </a:defRPr>
            </a:lvl7pPr>
            <a:lvl8pPr marL="3657600" lvl="7" indent="-228600" algn="l">
              <a:lnSpc>
                <a:spcPct val="90000"/>
              </a:lnSpc>
              <a:spcBef>
                <a:spcPts val="1536"/>
              </a:spcBef>
              <a:spcAft>
                <a:spcPts val="0"/>
              </a:spcAft>
              <a:buClr>
                <a:srgbClr val="888888"/>
              </a:buClr>
              <a:buSzPts val="4915"/>
              <a:buNone/>
              <a:defRPr sz="4915">
                <a:solidFill>
                  <a:srgbClr val="888888"/>
                </a:solidFill>
              </a:defRPr>
            </a:lvl8pPr>
            <a:lvl9pPr marL="4114800" lvl="8" indent="-228600" algn="l">
              <a:lnSpc>
                <a:spcPct val="90000"/>
              </a:lnSpc>
              <a:spcBef>
                <a:spcPts val="1536"/>
              </a:spcBef>
              <a:spcAft>
                <a:spcPts val="0"/>
              </a:spcAft>
              <a:buClr>
                <a:srgbClr val="888888"/>
              </a:buClr>
              <a:buSzPts val="4915"/>
              <a:buNone/>
              <a:defRPr sz="4915">
                <a:solidFill>
                  <a:srgbClr val="888888"/>
                </a:solidFill>
              </a:defRPr>
            </a:lvl9pPr>
          </a:lstStyle>
          <a:p>
            <a:endParaRPr/>
          </a:p>
        </p:txBody>
      </p:sp>
      <p:sp>
        <p:nvSpPr>
          <p:cNvPr id="33" name="Google Shape;33;p5"/>
          <p:cNvSpPr txBox="1">
            <a:spLocks noGrp="1"/>
          </p:cNvSpPr>
          <p:nvPr>
            <p:ph type="dt" idx="10"/>
          </p:nvPr>
        </p:nvSpPr>
        <p:spPr>
          <a:xfrm>
            <a:off x="2575610" y="19526650"/>
            <a:ext cx="8429268" cy="112166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5"/>
          <p:cNvSpPr txBox="1">
            <a:spLocks noGrp="1"/>
          </p:cNvSpPr>
          <p:nvPr>
            <p:ph type="ftr" idx="11"/>
          </p:nvPr>
        </p:nvSpPr>
        <p:spPr>
          <a:xfrm>
            <a:off x="12409756" y="19526650"/>
            <a:ext cx="12643902" cy="1121661"/>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5"/>
          <p:cNvSpPr txBox="1">
            <a:spLocks noGrp="1"/>
          </p:cNvSpPr>
          <p:nvPr>
            <p:ph type="sldNum" idx="12"/>
          </p:nvPr>
        </p:nvSpPr>
        <p:spPr>
          <a:xfrm>
            <a:off x="26458534" y="19526650"/>
            <a:ext cx="8429268" cy="1121661"/>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6"/>
        <p:cNvGrpSpPr/>
        <p:nvPr/>
      </p:nvGrpSpPr>
      <p:grpSpPr>
        <a:xfrm>
          <a:off x="0" y="0"/>
          <a:ext cx="0" cy="0"/>
          <a:chOff x="0" y="0"/>
          <a:chExt cx="0" cy="0"/>
        </a:xfrm>
      </p:grpSpPr>
      <p:sp>
        <p:nvSpPr>
          <p:cNvPr id="37" name="Google Shape;37;p6"/>
          <p:cNvSpPr txBox="1">
            <a:spLocks noGrp="1"/>
          </p:cNvSpPr>
          <p:nvPr>
            <p:ph type="title"/>
          </p:nvPr>
        </p:nvSpPr>
        <p:spPr>
          <a:xfrm>
            <a:off x="2575610" y="1121662"/>
            <a:ext cx="32312193" cy="4072117"/>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6"/>
          <p:cNvSpPr txBox="1">
            <a:spLocks noGrp="1"/>
          </p:cNvSpPr>
          <p:nvPr>
            <p:ph type="body" idx="1"/>
          </p:nvPr>
        </p:nvSpPr>
        <p:spPr>
          <a:xfrm>
            <a:off x="2575609" y="5608303"/>
            <a:ext cx="15921950" cy="1336727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3072"/>
              </a:spcBef>
              <a:spcAft>
                <a:spcPts val="0"/>
              </a:spcAft>
              <a:buClr>
                <a:schemeClr val="dk1"/>
              </a:buClr>
              <a:buSzPts val="1800"/>
              <a:buChar char="•"/>
              <a:defRPr/>
            </a:lvl1pPr>
            <a:lvl2pPr marL="914400" lvl="1" indent="-342900" algn="l">
              <a:lnSpc>
                <a:spcPct val="90000"/>
              </a:lnSpc>
              <a:spcBef>
                <a:spcPts val="1536"/>
              </a:spcBef>
              <a:spcAft>
                <a:spcPts val="0"/>
              </a:spcAft>
              <a:buClr>
                <a:schemeClr val="dk1"/>
              </a:buClr>
              <a:buSzPts val="1800"/>
              <a:buChar char="•"/>
              <a:defRPr/>
            </a:lvl2pPr>
            <a:lvl3pPr marL="1371600" lvl="2" indent="-342900" algn="l">
              <a:lnSpc>
                <a:spcPct val="90000"/>
              </a:lnSpc>
              <a:spcBef>
                <a:spcPts val="1536"/>
              </a:spcBef>
              <a:spcAft>
                <a:spcPts val="0"/>
              </a:spcAft>
              <a:buClr>
                <a:schemeClr val="dk1"/>
              </a:buClr>
              <a:buSzPts val="1800"/>
              <a:buChar char="•"/>
              <a:defRPr/>
            </a:lvl3pPr>
            <a:lvl4pPr marL="1828800" lvl="3" indent="-342900" algn="l">
              <a:lnSpc>
                <a:spcPct val="90000"/>
              </a:lnSpc>
              <a:spcBef>
                <a:spcPts val="1536"/>
              </a:spcBef>
              <a:spcAft>
                <a:spcPts val="0"/>
              </a:spcAft>
              <a:buClr>
                <a:schemeClr val="dk1"/>
              </a:buClr>
              <a:buSzPts val="1800"/>
              <a:buChar char="•"/>
              <a:defRPr/>
            </a:lvl4pPr>
            <a:lvl5pPr marL="2286000" lvl="4" indent="-342900" algn="l">
              <a:lnSpc>
                <a:spcPct val="90000"/>
              </a:lnSpc>
              <a:spcBef>
                <a:spcPts val="1536"/>
              </a:spcBef>
              <a:spcAft>
                <a:spcPts val="0"/>
              </a:spcAft>
              <a:buClr>
                <a:schemeClr val="dk1"/>
              </a:buClr>
              <a:buSzPts val="1800"/>
              <a:buChar char="•"/>
              <a:defRPr/>
            </a:lvl5pPr>
            <a:lvl6pPr marL="2743200" lvl="5" indent="-342900" algn="l">
              <a:lnSpc>
                <a:spcPct val="90000"/>
              </a:lnSpc>
              <a:spcBef>
                <a:spcPts val="1536"/>
              </a:spcBef>
              <a:spcAft>
                <a:spcPts val="0"/>
              </a:spcAft>
              <a:buClr>
                <a:schemeClr val="dk1"/>
              </a:buClr>
              <a:buSzPts val="1800"/>
              <a:buChar char="•"/>
              <a:defRPr/>
            </a:lvl6pPr>
            <a:lvl7pPr marL="3200400" lvl="6" indent="-342900" algn="l">
              <a:lnSpc>
                <a:spcPct val="90000"/>
              </a:lnSpc>
              <a:spcBef>
                <a:spcPts val="1536"/>
              </a:spcBef>
              <a:spcAft>
                <a:spcPts val="0"/>
              </a:spcAft>
              <a:buClr>
                <a:schemeClr val="dk1"/>
              </a:buClr>
              <a:buSzPts val="1800"/>
              <a:buChar char="•"/>
              <a:defRPr/>
            </a:lvl7pPr>
            <a:lvl8pPr marL="3657600" lvl="7" indent="-342900" algn="l">
              <a:lnSpc>
                <a:spcPct val="90000"/>
              </a:lnSpc>
              <a:spcBef>
                <a:spcPts val="1536"/>
              </a:spcBef>
              <a:spcAft>
                <a:spcPts val="0"/>
              </a:spcAft>
              <a:buClr>
                <a:schemeClr val="dk1"/>
              </a:buClr>
              <a:buSzPts val="1800"/>
              <a:buChar char="•"/>
              <a:defRPr/>
            </a:lvl8pPr>
            <a:lvl9pPr marL="4114800" lvl="8" indent="-342900" algn="l">
              <a:lnSpc>
                <a:spcPct val="90000"/>
              </a:lnSpc>
              <a:spcBef>
                <a:spcPts val="1536"/>
              </a:spcBef>
              <a:spcAft>
                <a:spcPts val="0"/>
              </a:spcAft>
              <a:buClr>
                <a:schemeClr val="dk1"/>
              </a:buClr>
              <a:buSzPts val="1800"/>
              <a:buChar char="•"/>
              <a:defRPr/>
            </a:lvl9pPr>
          </a:lstStyle>
          <a:p>
            <a:endParaRPr/>
          </a:p>
        </p:txBody>
      </p:sp>
      <p:sp>
        <p:nvSpPr>
          <p:cNvPr id="39" name="Google Shape;39;p6"/>
          <p:cNvSpPr txBox="1">
            <a:spLocks noGrp="1"/>
          </p:cNvSpPr>
          <p:nvPr>
            <p:ph type="body" idx="2"/>
          </p:nvPr>
        </p:nvSpPr>
        <p:spPr>
          <a:xfrm>
            <a:off x="18965853" y="5608303"/>
            <a:ext cx="15921950" cy="1336727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3072"/>
              </a:spcBef>
              <a:spcAft>
                <a:spcPts val="0"/>
              </a:spcAft>
              <a:buClr>
                <a:schemeClr val="dk1"/>
              </a:buClr>
              <a:buSzPts val="1800"/>
              <a:buChar char="•"/>
              <a:defRPr/>
            </a:lvl1pPr>
            <a:lvl2pPr marL="914400" lvl="1" indent="-342900" algn="l">
              <a:lnSpc>
                <a:spcPct val="90000"/>
              </a:lnSpc>
              <a:spcBef>
                <a:spcPts val="1536"/>
              </a:spcBef>
              <a:spcAft>
                <a:spcPts val="0"/>
              </a:spcAft>
              <a:buClr>
                <a:schemeClr val="dk1"/>
              </a:buClr>
              <a:buSzPts val="1800"/>
              <a:buChar char="•"/>
              <a:defRPr/>
            </a:lvl2pPr>
            <a:lvl3pPr marL="1371600" lvl="2" indent="-342900" algn="l">
              <a:lnSpc>
                <a:spcPct val="90000"/>
              </a:lnSpc>
              <a:spcBef>
                <a:spcPts val="1536"/>
              </a:spcBef>
              <a:spcAft>
                <a:spcPts val="0"/>
              </a:spcAft>
              <a:buClr>
                <a:schemeClr val="dk1"/>
              </a:buClr>
              <a:buSzPts val="1800"/>
              <a:buChar char="•"/>
              <a:defRPr/>
            </a:lvl3pPr>
            <a:lvl4pPr marL="1828800" lvl="3" indent="-342900" algn="l">
              <a:lnSpc>
                <a:spcPct val="90000"/>
              </a:lnSpc>
              <a:spcBef>
                <a:spcPts val="1536"/>
              </a:spcBef>
              <a:spcAft>
                <a:spcPts val="0"/>
              </a:spcAft>
              <a:buClr>
                <a:schemeClr val="dk1"/>
              </a:buClr>
              <a:buSzPts val="1800"/>
              <a:buChar char="•"/>
              <a:defRPr/>
            </a:lvl4pPr>
            <a:lvl5pPr marL="2286000" lvl="4" indent="-342900" algn="l">
              <a:lnSpc>
                <a:spcPct val="90000"/>
              </a:lnSpc>
              <a:spcBef>
                <a:spcPts val="1536"/>
              </a:spcBef>
              <a:spcAft>
                <a:spcPts val="0"/>
              </a:spcAft>
              <a:buClr>
                <a:schemeClr val="dk1"/>
              </a:buClr>
              <a:buSzPts val="1800"/>
              <a:buChar char="•"/>
              <a:defRPr/>
            </a:lvl5pPr>
            <a:lvl6pPr marL="2743200" lvl="5" indent="-342900" algn="l">
              <a:lnSpc>
                <a:spcPct val="90000"/>
              </a:lnSpc>
              <a:spcBef>
                <a:spcPts val="1536"/>
              </a:spcBef>
              <a:spcAft>
                <a:spcPts val="0"/>
              </a:spcAft>
              <a:buClr>
                <a:schemeClr val="dk1"/>
              </a:buClr>
              <a:buSzPts val="1800"/>
              <a:buChar char="•"/>
              <a:defRPr/>
            </a:lvl6pPr>
            <a:lvl7pPr marL="3200400" lvl="6" indent="-342900" algn="l">
              <a:lnSpc>
                <a:spcPct val="90000"/>
              </a:lnSpc>
              <a:spcBef>
                <a:spcPts val="1536"/>
              </a:spcBef>
              <a:spcAft>
                <a:spcPts val="0"/>
              </a:spcAft>
              <a:buClr>
                <a:schemeClr val="dk1"/>
              </a:buClr>
              <a:buSzPts val="1800"/>
              <a:buChar char="•"/>
              <a:defRPr/>
            </a:lvl7pPr>
            <a:lvl8pPr marL="3657600" lvl="7" indent="-342900" algn="l">
              <a:lnSpc>
                <a:spcPct val="90000"/>
              </a:lnSpc>
              <a:spcBef>
                <a:spcPts val="1536"/>
              </a:spcBef>
              <a:spcAft>
                <a:spcPts val="0"/>
              </a:spcAft>
              <a:buClr>
                <a:schemeClr val="dk1"/>
              </a:buClr>
              <a:buSzPts val="1800"/>
              <a:buChar char="•"/>
              <a:defRPr/>
            </a:lvl8pPr>
            <a:lvl9pPr marL="4114800" lvl="8" indent="-342900" algn="l">
              <a:lnSpc>
                <a:spcPct val="90000"/>
              </a:lnSpc>
              <a:spcBef>
                <a:spcPts val="1536"/>
              </a:spcBef>
              <a:spcAft>
                <a:spcPts val="0"/>
              </a:spcAft>
              <a:buClr>
                <a:schemeClr val="dk1"/>
              </a:buClr>
              <a:buSzPts val="1800"/>
              <a:buChar char="•"/>
              <a:defRPr/>
            </a:lvl9pPr>
          </a:lstStyle>
          <a:p>
            <a:endParaRPr/>
          </a:p>
        </p:txBody>
      </p:sp>
      <p:sp>
        <p:nvSpPr>
          <p:cNvPr id="40" name="Google Shape;40;p6"/>
          <p:cNvSpPr txBox="1">
            <a:spLocks noGrp="1"/>
          </p:cNvSpPr>
          <p:nvPr>
            <p:ph type="dt" idx="10"/>
          </p:nvPr>
        </p:nvSpPr>
        <p:spPr>
          <a:xfrm>
            <a:off x="2575610" y="19526650"/>
            <a:ext cx="8429268" cy="112166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6"/>
          <p:cNvSpPr txBox="1">
            <a:spLocks noGrp="1"/>
          </p:cNvSpPr>
          <p:nvPr>
            <p:ph type="ftr" idx="11"/>
          </p:nvPr>
        </p:nvSpPr>
        <p:spPr>
          <a:xfrm>
            <a:off x="12409756" y="19526650"/>
            <a:ext cx="12643902" cy="1121661"/>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6"/>
          <p:cNvSpPr txBox="1">
            <a:spLocks noGrp="1"/>
          </p:cNvSpPr>
          <p:nvPr>
            <p:ph type="sldNum" idx="12"/>
          </p:nvPr>
        </p:nvSpPr>
        <p:spPr>
          <a:xfrm>
            <a:off x="26458534" y="19526650"/>
            <a:ext cx="8429268" cy="1121661"/>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3"/>
        <p:cNvGrpSpPr/>
        <p:nvPr/>
      </p:nvGrpSpPr>
      <p:grpSpPr>
        <a:xfrm>
          <a:off x="0" y="0"/>
          <a:ext cx="0" cy="0"/>
          <a:chOff x="0" y="0"/>
          <a:chExt cx="0" cy="0"/>
        </a:xfrm>
      </p:grpSpPr>
      <p:sp>
        <p:nvSpPr>
          <p:cNvPr id="44" name="Google Shape;44;p7"/>
          <p:cNvSpPr txBox="1">
            <a:spLocks noGrp="1"/>
          </p:cNvSpPr>
          <p:nvPr>
            <p:ph type="title"/>
          </p:nvPr>
        </p:nvSpPr>
        <p:spPr>
          <a:xfrm>
            <a:off x="2580489" y="1121662"/>
            <a:ext cx="32312193" cy="4072117"/>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5" name="Google Shape;45;p7"/>
          <p:cNvSpPr txBox="1">
            <a:spLocks noGrp="1"/>
          </p:cNvSpPr>
          <p:nvPr>
            <p:ph type="body" idx="1"/>
          </p:nvPr>
        </p:nvSpPr>
        <p:spPr>
          <a:xfrm>
            <a:off x="2580491" y="5164517"/>
            <a:ext cx="15848778" cy="2531050"/>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3072"/>
              </a:spcBef>
              <a:spcAft>
                <a:spcPts val="0"/>
              </a:spcAft>
              <a:buClr>
                <a:schemeClr val="dk1"/>
              </a:buClr>
              <a:buSzPts val="7373"/>
              <a:buNone/>
              <a:defRPr sz="7373" b="1"/>
            </a:lvl1pPr>
            <a:lvl2pPr marL="914400" lvl="1" indent="-228600" algn="l">
              <a:lnSpc>
                <a:spcPct val="90000"/>
              </a:lnSpc>
              <a:spcBef>
                <a:spcPts val="1536"/>
              </a:spcBef>
              <a:spcAft>
                <a:spcPts val="0"/>
              </a:spcAft>
              <a:buClr>
                <a:schemeClr val="dk1"/>
              </a:buClr>
              <a:buSzPts val="6144"/>
              <a:buNone/>
              <a:defRPr sz="6144" b="1"/>
            </a:lvl2pPr>
            <a:lvl3pPr marL="1371600" lvl="2" indent="-228600" algn="l">
              <a:lnSpc>
                <a:spcPct val="90000"/>
              </a:lnSpc>
              <a:spcBef>
                <a:spcPts val="1536"/>
              </a:spcBef>
              <a:spcAft>
                <a:spcPts val="0"/>
              </a:spcAft>
              <a:buClr>
                <a:schemeClr val="dk1"/>
              </a:buClr>
              <a:buSzPts val="5530"/>
              <a:buNone/>
              <a:defRPr sz="5530" b="1"/>
            </a:lvl3pPr>
            <a:lvl4pPr marL="1828800" lvl="3" indent="-228600" algn="l">
              <a:lnSpc>
                <a:spcPct val="90000"/>
              </a:lnSpc>
              <a:spcBef>
                <a:spcPts val="1536"/>
              </a:spcBef>
              <a:spcAft>
                <a:spcPts val="0"/>
              </a:spcAft>
              <a:buClr>
                <a:schemeClr val="dk1"/>
              </a:buClr>
              <a:buSzPts val="4915"/>
              <a:buNone/>
              <a:defRPr sz="4915" b="1"/>
            </a:lvl4pPr>
            <a:lvl5pPr marL="2286000" lvl="4" indent="-228600" algn="l">
              <a:lnSpc>
                <a:spcPct val="90000"/>
              </a:lnSpc>
              <a:spcBef>
                <a:spcPts val="1536"/>
              </a:spcBef>
              <a:spcAft>
                <a:spcPts val="0"/>
              </a:spcAft>
              <a:buClr>
                <a:schemeClr val="dk1"/>
              </a:buClr>
              <a:buSzPts val="4915"/>
              <a:buNone/>
              <a:defRPr sz="4915" b="1"/>
            </a:lvl5pPr>
            <a:lvl6pPr marL="2743200" lvl="5" indent="-228600" algn="l">
              <a:lnSpc>
                <a:spcPct val="90000"/>
              </a:lnSpc>
              <a:spcBef>
                <a:spcPts val="1536"/>
              </a:spcBef>
              <a:spcAft>
                <a:spcPts val="0"/>
              </a:spcAft>
              <a:buClr>
                <a:schemeClr val="dk1"/>
              </a:buClr>
              <a:buSzPts val="4915"/>
              <a:buNone/>
              <a:defRPr sz="4915" b="1"/>
            </a:lvl6pPr>
            <a:lvl7pPr marL="3200400" lvl="6" indent="-228600" algn="l">
              <a:lnSpc>
                <a:spcPct val="90000"/>
              </a:lnSpc>
              <a:spcBef>
                <a:spcPts val="1536"/>
              </a:spcBef>
              <a:spcAft>
                <a:spcPts val="0"/>
              </a:spcAft>
              <a:buClr>
                <a:schemeClr val="dk1"/>
              </a:buClr>
              <a:buSzPts val="4915"/>
              <a:buNone/>
              <a:defRPr sz="4915" b="1"/>
            </a:lvl7pPr>
            <a:lvl8pPr marL="3657600" lvl="7" indent="-228600" algn="l">
              <a:lnSpc>
                <a:spcPct val="90000"/>
              </a:lnSpc>
              <a:spcBef>
                <a:spcPts val="1536"/>
              </a:spcBef>
              <a:spcAft>
                <a:spcPts val="0"/>
              </a:spcAft>
              <a:buClr>
                <a:schemeClr val="dk1"/>
              </a:buClr>
              <a:buSzPts val="4915"/>
              <a:buNone/>
              <a:defRPr sz="4915" b="1"/>
            </a:lvl8pPr>
            <a:lvl9pPr marL="4114800" lvl="8" indent="-228600" algn="l">
              <a:lnSpc>
                <a:spcPct val="90000"/>
              </a:lnSpc>
              <a:spcBef>
                <a:spcPts val="1536"/>
              </a:spcBef>
              <a:spcAft>
                <a:spcPts val="0"/>
              </a:spcAft>
              <a:buClr>
                <a:schemeClr val="dk1"/>
              </a:buClr>
              <a:buSzPts val="4915"/>
              <a:buNone/>
              <a:defRPr sz="4915" b="1"/>
            </a:lvl9pPr>
          </a:lstStyle>
          <a:p>
            <a:endParaRPr/>
          </a:p>
        </p:txBody>
      </p:sp>
      <p:sp>
        <p:nvSpPr>
          <p:cNvPr id="46" name="Google Shape;46;p7"/>
          <p:cNvSpPr txBox="1">
            <a:spLocks noGrp="1"/>
          </p:cNvSpPr>
          <p:nvPr>
            <p:ph type="body" idx="2"/>
          </p:nvPr>
        </p:nvSpPr>
        <p:spPr>
          <a:xfrm>
            <a:off x="2580491" y="7695568"/>
            <a:ext cx="15848778" cy="1131902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3072"/>
              </a:spcBef>
              <a:spcAft>
                <a:spcPts val="0"/>
              </a:spcAft>
              <a:buClr>
                <a:schemeClr val="dk1"/>
              </a:buClr>
              <a:buSzPts val="1800"/>
              <a:buChar char="•"/>
              <a:defRPr/>
            </a:lvl1pPr>
            <a:lvl2pPr marL="914400" lvl="1" indent="-342900" algn="l">
              <a:lnSpc>
                <a:spcPct val="90000"/>
              </a:lnSpc>
              <a:spcBef>
                <a:spcPts val="1536"/>
              </a:spcBef>
              <a:spcAft>
                <a:spcPts val="0"/>
              </a:spcAft>
              <a:buClr>
                <a:schemeClr val="dk1"/>
              </a:buClr>
              <a:buSzPts val="1800"/>
              <a:buChar char="•"/>
              <a:defRPr/>
            </a:lvl2pPr>
            <a:lvl3pPr marL="1371600" lvl="2" indent="-342900" algn="l">
              <a:lnSpc>
                <a:spcPct val="90000"/>
              </a:lnSpc>
              <a:spcBef>
                <a:spcPts val="1536"/>
              </a:spcBef>
              <a:spcAft>
                <a:spcPts val="0"/>
              </a:spcAft>
              <a:buClr>
                <a:schemeClr val="dk1"/>
              </a:buClr>
              <a:buSzPts val="1800"/>
              <a:buChar char="•"/>
              <a:defRPr/>
            </a:lvl3pPr>
            <a:lvl4pPr marL="1828800" lvl="3" indent="-342900" algn="l">
              <a:lnSpc>
                <a:spcPct val="90000"/>
              </a:lnSpc>
              <a:spcBef>
                <a:spcPts val="1536"/>
              </a:spcBef>
              <a:spcAft>
                <a:spcPts val="0"/>
              </a:spcAft>
              <a:buClr>
                <a:schemeClr val="dk1"/>
              </a:buClr>
              <a:buSzPts val="1800"/>
              <a:buChar char="•"/>
              <a:defRPr/>
            </a:lvl4pPr>
            <a:lvl5pPr marL="2286000" lvl="4" indent="-342900" algn="l">
              <a:lnSpc>
                <a:spcPct val="90000"/>
              </a:lnSpc>
              <a:spcBef>
                <a:spcPts val="1536"/>
              </a:spcBef>
              <a:spcAft>
                <a:spcPts val="0"/>
              </a:spcAft>
              <a:buClr>
                <a:schemeClr val="dk1"/>
              </a:buClr>
              <a:buSzPts val="1800"/>
              <a:buChar char="•"/>
              <a:defRPr/>
            </a:lvl5pPr>
            <a:lvl6pPr marL="2743200" lvl="5" indent="-342900" algn="l">
              <a:lnSpc>
                <a:spcPct val="90000"/>
              </a:lnSpc>
              <a:spcBef>
                <a:spcPts val="1536"/>
              </a:spcBef>
              <a:spcAft>
                <a:spcPts val="0"/>
              </a:spcAft>
              <a:buClr>
                <a:schemeClr val="dk1"/>
              </a:buClr>
              <a:buSzPts val="1800"/>
              <a:buChar char="•"/>
              <a:defRPr/>
            </a:lvl6pPr>
            <a:lvl7pPr marL="3200400" lvl="6" indent="-342900" algn="l">
              <a:lnSpc>
                <a:spcPct val="90000"/>
              </a:lnSpc>
              <a:spcBef>
                <a:spcPts val="1536"/>
              </a:spcBef>
              <a:spcAft>
                <a:spcPts val="0"/>
              </a:spcAft>
              <a:buClr>
                <a:schemeClr val="dk1"/>
              </a:buClr>
              <a:buSzPts val="1800"/>
              <a:buChar char="•"/>
              <a:defRPr/>
            </a:lvl7pPr>
            <a:lvl8pPr marL="3657600" lvl="7" indent="-342900" algn="l">
              <a:lnSpc>
                <a:spcPct val="90000"/>
              </a:lnSpc>
              <a:spcBef>
                <a:spcPts val="1536"/>
              </a:spcBef>
              <a:spcAft>
                <a:spcPts val="0"/>
              </a:spcAft>
              <a:buClr>
                <a:schemeClr val="dk1"/>
              </a:buClr>
              <a:buSzPts val="1800"/>
              <a:buChar char="•"/>
              <a:defRPr/>
            </a:lvl8pPr>
            <a:lvl9pPr marL="4114800" lvl="8" indent="-342900" algn="l">
              <a:lnSpc>
                <a:spcPct val="90000"/>
              </a:lnSpc>
              <a:spcBef>
                <a:spcPts val="1536"/>
              </a:spcBef>
              <a:spcAft>
                <a:spcPts val="0"/>
              </a:spcAft>
              <a:buClr>
                <a:schemeClr val="dk1"/>
              </a:buClr>
              <a:buSzPts val="1800"/>
              <a:buChar char="•"/>
              <a:defRPr/>
            </a:lvl9pPr>
          </a:lstStyle>
          <a:p>
            <a:endParaRPr/>
          </a:p>
        </p:txBody>
      </p:sp>
      <p:sp>
        <p:nvSpPr>
          <p:cNvPr id="47" name="Google Shape;47;p7"/>
          <p:cNvSpPr txBox="1">
            <a:spLocks noGrp="1"/>
          </p:cNvSpPr>
          <p:nvPr>
            <p:ph type="body" idx="3"/>
          </p:nvPr>
        </p:nvSpPr>
        <p:spPr>
          <a:xfrm>
            <a:off x="18965853" y="5164517"/>
            <a:ext cx="15926830" cy="2531050"/>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3072"/>
              </a:spcBef>
              <a:spcAft>
                <a:spcPts val="0"/>
              </a:spcAft>
              <a:buClr>
                <a:schemeClr val="dk1"/>
              </a:buClr>
              <a:buSzPts val="7373"/>
              <a:buNone/>
              <a:defRPr sz="7373" b="1"/>
            </a:lvl1pPr>
            <a:lvl2pPr marL="914400" lvl="1" indent="-228600" algn="l">
              <a:lnSpc>
                <a:spcPct val="90000"/>
              </a:lnSpc>
              <a:spcBef>
                <a:spcPts val="1536"/>
              </a:spcBef>
              <a:spcAft>
                <a:spcPts val="0"/>
              </a:spcAft>
              <a:buClr>
                <a:schemeClr val="dk1"/>
              </a:buClr>
              <a:buSzPts val="6144"/>
              <a:buNone/>
              <a:defRPr sz="6144" b="1"/>
            </a:lvl2pPr>
            <a:lvl3pPr marL="1371600" lvl="2" indent="-228600" algn="l">
              <a:lnSpc>
                <a:spcPct val="90000"/>
              </a:lnSpc>
              <a:spcBef>
                <a:spcPts val="1536"/>
              </a:spcBef>
              <a:spcAft>
                <a:spcPts val="0"/>
              </a:spcAft>
              <a:buClr>
                <a:schemeClr val="dk1"/>
              </a:buClr>
              <a:buSzPts val="5530"/>
              <a:buNone/>
              <a:defRPr sz="5530" b="1"/>
            </a:lvl3pPr>
            <a:lvl4pPr marL="1828800" lvl="3" indent="-228600" algn="l">
              <a:lnSpc>
                <a:spcPct val="90000"/>
              </a:lnSpc>
              <a:spcBef>
                <a:spcPts val="1536"/>
              </a:spcBef>
              <a:spcAft>
                <a:spcPts val="0"/>
              </a:spcAft>
              <a:buClr>
                <a:schemeClr val="dk1"/>
              </a:buClr>
              <a:buSzPts val="4915"/>
              <a:buNone/>
              <a:defRPr sz="4915" b="1"/>
            </a:lvl4pPr>
            <a:lvl5pPr marL="2286000" lvl="4" indent="-228600" algn="l">
              <a:lnSpc>
                <a:spcPct val="90000"/>
              </a:lnSpc>
              <a:spcBef>
                <a:spcPts val="1536"/>
              </a:spcBef>
              <a:spcAft>
                <a:spcPts val="0"/>
              </a:spcAft>
              <a:buClr>
                <a:schemeClr val="dk1"/>
              </a:buClr>
              <a:buSzPts val="4915"/>
              <a:buNone/>
              <a:defRPr sz="4915" b="1"/>
            </a:lvl5pPr>
            <a:lvl6pPr marL="2743200" lvl="5" indent="-228600" algn="l">
              <a:lnSpc>
                <a:spcPct val="90000"/>
              </a:lnSpc>
              <a:spcBef>
                <a:spcPts val="1536"/>
              </a:spcBef>
              <a:spcAft>
                <a:spcPts val="0"/>
              </a:spcAft>
              <a:buClr>
                <a:schemeClr val="dk1"/>
              </a:buClr>
              <a:buSzPts val="4915"/>
              <a:buNone/>
              <a:defRPr sz="4915" b="1"/>
            </a:lvl6pPr>
            <a:lvl7pPr marL="3200400" lvl="6" indent="-228600" algn="l">
              <a:lnSpc>
                <a:spcPct val="90000"/>
              </a:lnSpc>
              <a:spcBef>
                <a:spcPts val="1536"/>
              </a:spcBef>
              <a:spcAft>
                <a:spcPts val="0"/>
              </a:spcAft>
              <a:buClr>
                <a:schemeClr val="dk1"/>
              </a:buClr>
              <a:buSzPts val="4915"/>
              <a:buNone/>
              <a:defRPr sz="4915" b="1"/>
            </a:lvl7pPr>
            <a:lvl8pPr marL="3657600" lvl="7" indent="-228600" algn="l">
              <a:lnSpc>
                <a:spcPct val="90000"/>
              </a:lnSpc>
              <a:spcBef>
                <a:spcPts val="1536"/>
              </a:spcBef>
              <a:spcAft>
                <a:spcPts val="0"/>
              </a:spcAft>
              <a:buClr>
                <a:schemeClr val="dk1"/>
              </a:buClr>
              <a:buSzPts val="4915"/>
              <a:buNone/>
              <a:defRPr sz="4915" b="1"/>
            </a:lvl8pPr>
            <a:lvl9pPr marL="4114800" lvl="8" indent="-228600" algn="l">
              <a:lnSpc>
                <a:spcPct val="90000"/>
              </a:lnSpc>
              <a:spcBef>
                <a:spcPts val="1536"/>
              </a:spcBef>
              <a:spcAft>
                <a:spcPts val="0"/>
              </a:spcAft>
              <a:buClr>
                <a:schemeClr val="dk1"/>
              </a:buClr>
              <a:buSzPts val="4915"/>
              <a:buNone/>
              <a:defRPr sz="4915" b="1"/>
            </a:lvl9pPr>
          </a:lstStyle>
          <a:p>
            <a:endParaRPr/>
          </a:p>
        </p:txBody>
      </p:sp>
      <p:sp>
        <p:nvSpPr>
          <p:cNvPr id="48" name="Google Shape;48;p7"/>
          <p:cNvSpPr txBox="1">
            <a:spLocks noGrp="1"/>
          </p:cNvSpPr>
          <p:nvPr>
            <p:ph type="body" idx="4"/>
          </p:nvPr>
        </p:nvSpPr>
        <p:spPr>
          <a:xfrm>
            <a:off x="18965853" y="7695568"/>
            <a:ext cx="15926830" cy="1131902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3072"/>
              </a:spcBef>
              <a:spcAft>
                <a:spcPts val="0"/>
              </a:spcAft>
              <a:buClr>
                <a:schemeClr val="dk1"/>
              </a:buClr>
              <a:buSzPts val="1800"/>
              <a:buChar char="•"/>
              <a:defRPr/>
            </a:lvl1pPr>
            <a:lvl2pPr marL="914400" lvl="1" indent="-342900" algn="l">
              <a:lnSpc>
                <a:spcPct val="90000"/>
              </a:lnSpc>
              <a:spcBef>
                <a:spcPts val="1536"/>
              </a:spcBef>
              <a:spcAft>
                <a:spcPts val="0"/>
              </a:spcAft>
              <a:buClr>
                <a:schemeClr val="dk1"/>
              </a:buClr>
              <a:buSzPts val="1800"/>
              <a:buChar char="•"/>
              <a:defRPr/>
            </a:lvl2pPr>
            <a:lvl3pPr marL="1371600" lvl="2" indent="-342900" algn="l">
              <a:lnSpc>
                <a:spcPct val="90000"/>
              </a:lnSpc>
              <a:spcBef>
                <a:spcPts val="1536"/>
              </a:spcBef>
              <a:spcAft>
                <a:spcPts val="0"/>
              </a:spcAft>
              <a:buClr>
                <a:schemeClr val="dk1"/>
              </a:buClr>
              <a:buSzPts val="1800"/>
              <a:buChar char="•"/>
              <a:defRPr/>
            </a:lvl3pPr>
            <a:lvl4pPr marL="1828800" lvl="3" indent="-342900" algn="l">
              <a:lnSpc>
                <a:spcPct val="90000"/>
              </a:lnSpc>
              <a:spcBef>
                <a:spcPts val="1536"/>
              </a:spcBef>
              <a:spcAft>
                <a:spcPts val="0"/>
              </a:spcAft>
              <a:buClr>
                <a:schemeClr val="dk1"/>
              </a:buClr>
              <a:buSzPts val="1800"/>
              <a:buChar char="•"/>
              <a:defRPr/>
            </a:lvl4pPr>
            <a:lvl5pPr marL="2286000" lvl="4" indent="-342900" algn="l">
              <a:lnSpc>
                <a:spcPct val="90000"/>
              </a:lnSpc>
              <a:spcBef>
                <a:spcPts val="1536"/>
              </a:spcBef>
              <a:spcAft>
                <a:spcPts val="0"/>
              </a:spcAft>
              <a:buClr>
                <a:schemeClr val="dk1"/>
              </a:buClr>
              <a:buSzPts val="1800"/>
              <a:buChar char="•"/>
              <a:defRPr/>
            </a:lvl5pPr>
            <a:lvl6pPr marL="2743200" lvl="5" indent="-342900" algn="l">
              <a:lnSpc>
                <a:spcPct val="90000"/>
              </a:lnSpc>
              <a:spcBef>
                <a:spcPts val="1536"/>
              </a:spcBef>
              <a:spcAft>
                <a:spcPts val="0"/>
              </a:spcAft>
              <a:buClr>
                <a:schemeClr val="dk1"/>
              </a:buClr>
              <a:buSzPts val="1800"/>
              <a:buChar char="•"/>
              <a:defRPr/>
            </a:lvl6pPr>
            <a:lvl7pPr marL="3200400" lvl="6" indent="-342900" algn="l">
              <a:lnSpc>
                <a:spcPct val="90000"/>
              </a:lnSpc>
              <a:spcBef>
                <a:spcPts val="1536"/>
              </a:spcBef>
              <a:spcAft>
                <a:spcPts val="0"/>
              </a:spcAft>
              <a:buClr>
                <a:schemeClr val="dk1"/>
              </a:buClr>
              <a:buSzPts val="1800"/>
              <a:buChar char="•"/>
              <a:defRPr/>
            </a:lvl7pPr>
            <a:lvl8pPr marL="3657600" lvl="7" indent="-342900" algn="l">
              <a:lnSpc>
                <a:spcPct val="90000"/>
              </a:lnSpc>
              <a:spcBef>
                <a:spcPts val="1536"/>
              </a:spcBef>
              <a:spcAft>
                <a:spcPts val="0"/>
              </a:spcAft>
              <a:buClr>
                <a:schemeClr val="dk1"/>
              </a:buClr>
              <a:buSzPts val="1800"/>
              <a:buChar char="•"/>
              <a:defRPr/>
            </a:lvl8pPr>
            <a:lvl9pPr marL="4114800" lvl="8" indent="-342900" algn="l">
              <a:lnSpc>
                <a:spcPct val="90000"/>
              </a:lnSpc>
              <a:spcBef>
                <a:spcPts val="1536"/>
              </a:spcBef>
              <a:spcAft>
                <a:spcPts val="0"/>
              </a:spcAft>
              <a:buClr>
                <a:schemeClr val="dk1"/>
              </a:buClr>
              <a:buSzPts val="1800"/>
              <a:buChar char="•"/>
              <a:defRPr/>
            </a:lvl9pPr>
          </a:lstStyle>
          <a:p>
            <a:endParaRPr/>
          </a:p>
        </p:txBody>
      </p:sp>
      <p:sp>
        <p:nvSpPr>
          <p:cNvPr id="49" name="Google Shape;49;p7"/>
          <p:cNvSpPr txBox="1">
            <a:spLocks noGrp="1"/>
          </p:cNvSpPr>
          <p:nvPr>
            <p:ph type="dt" idx="10"/>
          </p:nvPr>
        </p:nvSpPr>
        <p:spPr>
          <a:xfrm>
            <a:off x="2575610" y="19526650"/>
            <a:ext cx="8429268" cy="112166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0" name="Google Shape;50;p7"/>
          <p:cNvSpPr txBox="1">
            <a:spLocks noGrp="1"/>
          </p:cNvSpPr>
          <p:nvPr>
            <p:ph type="ftr" idx="11"/>
          </p:nvPr>
        </p:nvSpPr>
        <p:spPr>
          <a:xfrm>
            <a:off x="12409756" y="19526650"/>
            <a:ext cx="12643902" cy="1121661"/>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7"/>
          <p:cNvSpPr txBox="1">
            <a:spLocks noGrp="1"/>
          </p:cNvSpPr>
          <p:nvPr>
            <p:ph type="sldNum" idx="12"/>
          </p:nvPr>
        </p:nvSpPr>
        <p:spPr>
          <a:xfrm>
            <a:off x="26458534" y="19526650"/>
            <a:ext cx="8429268" cy="1121661"/>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2"/>
        <p:cNvGrpSpPr/>
        <p:nvPr/>
      </p:nvGrpSpPr>
      <p:grpSpPr>
        <a:xfrm>
          <a:off x="0" y="0"/>
          <a:ext cx="0" cy="0"/>
          <a:chOff x="0" y="0"/>
          <a:chExt cx="0" cy="0"/>
        </a:xfrm>
      </p:grpSpPr>
      <p:sp>
        <p:nvSpPr>
          <p:cNvPr id="53" name="Google Shape;53;p8"/>
          <p:cNvSpPr txBox="1">
            <a:spLocks noGrp="1"/>
          </p:cNvSpPr>
          <p:nvPr>
            <p:ph type="title"/>
          </p:nvPr>
        </p:nvSpPr>
        <p:spPr>
          <a:xfrm>
            <a:off x="2575610" y="1121662"/>
            <a:ext cx="32312193" cy="4072117"/>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4" name="Google Shape;54;p8"/>
          <p:cNvSpPr txBox="1">
            <a:spLocks noGrp="1"/>
          </p:cNvSpPr>
          <p:nvPr>
            <p:ph type="dt" idx="10"/>
          </p:nvPr>
        </p:nvSpPr>
        <p:spPr>
          <a:xfrm>
            <a:off x="2575610" y="19526650"/>
            <a:ext cx="8429268" cy="112166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5" name="Google Shape;55;p8"/>
          <p:cNvSpPr txBox="1">
            <a:spLocks noGrp="1"/>
          </p:cNvSpPr>
          <p:nvPr>
            <p:ph type="ftr" idx="11"/>
          </p:nvPr>
        </p:nvSpPr>
        <p:spPr>
          <a:xfrm>
            <a:off x="12409756" y="19526650"/>
            <a:ext cx="12643902" cy="1121661"/>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8"/>
          <p:cNvSpPr txBox="1">
            <a:spLocks noGrp="1"/>
          </p:cNvSpPr>
          <p:nvPr>
            <p:ph type="sldNum" idx="12"/>
          </p:nvPr>
        </p:nvSpPr>
        <p:spPr>
          <a:xfrm>
            <a:off x="26458534" y="19526650"/>
            <a:ext cx="8429268" cy="1121661"/>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7"/>
        <p:cNvGrpSpPr/>
        <p:nvPr/>
      </p:nvGrpSpPr>
      <p:grpSpPr>
        <a:xfrm>
          <a:off x="0" y="0"/>
          <a:ext cx="0" cy="0"/>
          <a:chOff x="0" y="0"/>
          <a:chExt cx="0" cy="0"/>
        </a:xfrm>
      </p:grpSpPr>
      <p:sp>
        <p:nvSpPr>
          <p:cNvPr id="58" name="Google Shape;58;p9"/>
          <p:cNvSpPr txBox="1">
            <a:spLocks noGrp="1"/>
          </p:cNvSpPr>
          <p:nvPr>
            <p:ph type="dt" idx="10"/>
          </p:nvPr>
        </p:nvSpPr>
        <p:spPr>
          <a:xfrm>
            <a:off x="2575610" y="19526650"/>
            <a:ext cx="8429268" cy="112166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9"/>
          <p:cNvSpPr txBox="1">
            <a:spLocks noGrp="1"/>
          </p:cNvSpPr>
          <p:nvPr>
            <p:ph type="ftr" idx="11"/>
          </p:nvPr>
        </p:nvSpPr>
        <p:spPr>
          <a:xfrm>
            <a:off x="12409756" y="19526650"/>
            <a:ext cx="12643902" cy="1121661"/>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9"/>
          <p:cNvSpPr txBox="1">
            <a:spLocks noGrp="1"/>
          </p:cNvSpPr>
          <p:nvPr>
            <p:ph type="sldNum" idx="12"/>
          </p:nvPr>
        </p:nvSpPr>
        <p:spPr>
          <a:xfrm>
            <a:off x="26458534" y="19526650"/>
            <a:ext cx="8429268" cy="1121661"/>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2580491" y="1404514"/>
            <a:ext cx="12082925" cy="49158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9830"/>
              <a:buFont typeface="Calibri"/>
              <a:buNone/>
              <a:defRPr sz="983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0"/>
          <p:cNvSpPr txBox="1">
            <a:spLocks noGrp="1"/>
          </p:cNvSpPr>
          <p:nvPr>
            <p:ph type="body" idx="1"/>
          </p:nvPr>
        </p:nvSpPr>
        <p:spPr>
          <a:xfrm>
            <a:off x="15926830" y="3033362"/>
            <a:ext cx="18965853" cy="14971732"/>
          </a:xfrm>
          <a:prstGeom prst="rect">
            <a:avLst/>
          </a:prstGeom>
          <a:noFill/>
          <a:ln>
            <a:noFill/>
          </a:ln>
        </p:spPr>
        <p:txBody>
          <a:bodyPr spcFirstLastPara="1" wrap="square" lIns="91425" tIns="45700" rIns="91425" bIns="45700" anchor="t" anchorCtr="0">
            <a:noAutofit/>
          </a:bodyPr>
          <a:lstStyle>
            <a:lvl1pPr marL="457200" lvl="0" indent="-852805" algn="l">
              <a:lnSpc>
                <a:spcPct val="90000"/>
              </a:lnSpc>
              <a:spcBef>
                <a:spcPts val="3072"/>
              </a:spcBef>
              <a:spcAft>
                <a:spcPts val="0"/>
              </a:spcAft>
              <a:buClr>
                <a:schemeClr val="dk1"/>
              </a:buClr>
              <a:buSzPts val="9830"/>
              <a:buChar char="•"/>
              <a:defRPr sz="9830"/>
            </a:lvl1pPr>
            <a:lvl2pPr marL="914400" lvl="1" indent="-774827" algn="l">
              <a:lnSpc>
                <a:spcPct val="90000"/>
              </a:lnSpc>
              <a:spcBef>
                <a:spcPts val="1536"/>
              </a:spcBef>
              <a:spcAft>
                <a:spcPts val="0"/>
              </a:spcAft>
              <a:buClr>
                <a:schemeClr val="dk1"/>
              </a:buClr>
              <a:buSzPts val="8602"/>
              <a:buChar char="•"/>
              <a:defRPr sz="8602"/>
            </a:lvl2pPr>
            <a:lvl3pPr marL="1371600" lvl="2" indent="-696785" algn="l">
              <a:lnSpc>
                <a:spcPct val="90000"/>
              </a:lnSpc>
              <a:spcBef>
                <a:spcPts val="1536"/>
              </a:spcBef>
              <a:spcAft>
                <a:spcPts val="0"/>
              </a:spcAft>
              <a:buClr>
                <a:schemeClr val="dk1"/>
              </a:buClr>
              <a:buSzPts val="7373"/>
              <a:buChar char="•"/>
              <a:defRPr sz="7373"/>
            </a:lvl3pPr>
            <a:lvl4pPr marL="1828800" lvl="3" indent="-618744" algn="l">
              <a:lnSpc>
                <a:spcPct val="90000"/>
              </a:lnSpc>
              <a:spcBef>
                <a:spcPts val="1536"/>
              </a:spcBef>
              <a:spcAft>
                <a:spcPts val="0"/>
              </a:spcAft>
              <a:buClr>
                <a:schemeClr val="dk1"/>
              </a:buClr>
              <a:buSzPts val="6144"/>
              <a:buChar char="•"/>
              <a:defRPr sz="6144"/>
            </a:lvl4pPr>
            <a:lvl5pPr marL="2286000" lvl="4" indent="-618744" algn="l">
              <a:lnSpc>
                <a:spcPct val="90000"/>
              </a:lnSpc>
              <a:spcBef>
                <a:spcPts val="1536"/>
              </a:spcBef>
              <a:spcAft>
                <a:spcPts val="0"/>
              </a:spcAft>
              <a:buClr>
                <a:schemeClr val="dk1"/>
              </a:buClr>
              <a:buSzPts val="6144"/>
              <a:buChar char="•"/>
              <a:defRPr sz="6144"/>
            </a:lvl5pPr>
            <a:lvl6pPr marL="2743200" lvl="5" indent="-618744" algn="l">
              <a:lnSpc>
                <a:spcPct val="90000"/>
              </a:lnSpc>
              <a:spcBef>
                <a:spcPts val="1536"/>
              </a:spcBef>
              <a:spcAft>
                <a:spcPts val="0"/>
              </a:spcAft>
              <a:buClr>
                <a:schemeClr val="dk1"/>
              </a:buClr>
              <a:buSzPts val="6144"/>
              <a:buChar char="•"/>
              <a:defRPr sz="6144"/>
            </a:lvl6pPr>
            <a:lvl7pPr marL="3200400" lvl="6" indent="-618744" algn="l">
              <a:lnSpc>
                <a:spcPct val="90000"/>
              </a:lnSpc>
              <a:spcBef>
                <a:spcPts val="1536"/>
              </a:spcBef>
              <a:spcAft>
                <a:spcPts val="0"/>
              </a:spcAft>
              <a:buClr>
                <a:schemeClr val="dk1"/>
              </a:buClr>
              <a:buSzPts val="6144"/>
              <a:buChar char="•"/>
              <a:defRPr sz="6144"/>
            </a:lvl7pPr>
            <a:lvl8pPr marL="3657600" lvl="7" indent="-618744" algn="l">
              <a:lnSpc>
                <a:spcPct val="90000"/>
              </a:lnSpc>
              <a:spcBef>
                <a:spcPts val="1536"/>
              </a:spcBef>
              <a:spcAft>
                <a:spcPts val="0"/>
              </a:spcAft>
              <a:buClr>
                <a:schemeClr val="dk1"/>
              </a:buClr>
              <a:buSzPts val="6144"/>
              <a:buChar char="•"/>
              <a:defRPr sz="6144"/>
            </a:lvl8pPr>
            <a:lvl9pPr marL="4114800" lvl="8" indent="-618744" algn="l">
              <a:lnSpc>
                <a:spcPct val="90000"/>
              </a:lnSpc>
              <a:spcBef>
                <a:spcPts val="1536"/>
              </a:spcBef>
              <a:spcAft>
                <a:spcPts val="0"/>
              </a:spcAft>
              <a:buClr>
                <a:schemeClr val="dk1"/>
              </a:buClr>
              <a:buSzPts val="6144"/>
              <a:buChar char="•"/>
              <a:defRPr sz="6144"/>
            </a:lvl9pPr>
          </a:lstStyle>
          <a:p>
            <a:endParaRPr/>
          </a:p>
        </p:txBody>
      </p:sp>
      <p:sp>
        <p:nvSpPr>
          <p:cNvPr id="64" name="Google Shape;64;p10"/>
          <p:cNvSpPr txBox="1">
            <a:spLocks noGrp="1"/>
          </p:cNvSpPr>
          <p:nvPr>
            <p:ph type="body" idx="2"/>
          </p:nvPr>
        </p:nvSpPr>
        <p:spPr>
          <a:xfrm>
            <a:off x="2580491" y="6320314"/>
            <a:ext cx="12082925" cy="11709163"/>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3072"/>
              </a:spcBef>
              <a:spcAft>
                <a:spcPts val="0"/>
              </a:spcAft>
              <a:buClr>
                <a:schemeClr val="dk1"/>
              </a:buClr>
              <a:buSzPts val="4915"/>
              <a:buNone/>
              <a:defRPr sz="4915"/>
            </a:lvl1pPr>
            <a:lvl2pPr marL="914400" lvl="1" indent="-228600" algn="l">
              <a:lnSpc>
                <a:spcPct val="90000"/>
              </a:lnSpc>
              <a:spcBef>
                <a:spcPts val="1536"/>
              </a:spcBef>
              <a:spcAft>
                <a:spcPts val="0"/>
              </a:spcAft>
              <a:buClr>
                <a:schemeClr val="dk1"/>
              </a:buClr>
              <a:buSzPts val="4301"/>
              <a:buNone/>
              <a:defRPr sz="4301"/>
            </a:lvl2pPr>
            <a:lvl3pPr marL="1371600" lvl="2" indent="-228600" algn="l">
              <a:lnSpc>
                <a:spcPct val="90000"/>
              </a:lnSpc>
              <a:spcBef>
                <a:spcPts val="1536"/>
              </a:spcBef>
              <a:spcAft>
                <a:spcPts val="0"/>
              </a:spcAft>
              <a:buClr>
                <a:schemeClr val="dk1"/>
              </a:buClr>
              <a:buSzPts val="3686"/>
              <a:buNone/>
              <a:defRPr sz="3686"/>
            </a:lvl3pPr>
            <a:lvl4pPr marL="1828800" lvl="3" indent="-228600" algn="l">
              <a:lnSpc>
                <a:spcPct val="90000"/>
              </a:lnSpc>
              <a:spcBef>
                <a:spcPts val="1536"/>
              </a:spcBef>
              <a:spcAft>
                <a:spcPts val="0"/>
              </a:spcAft>
              <a:buClr>
                <a:schemeClr val="dk1"/>
              </a:buClr>
              <a:buSzPts val="3072"/>
              <a:buNone/>
              <a:defRPr sz="3072"/>
            </a:lvl4pPr>
            <a:lvl5pPr marL="2286000" lvl="4" indent="-228600" algn="l">
              <a:lnSpc>
                <a:spcPct val="90000"/>
              </a:lnSpc>
              <a:spcBef>
                <a:spcPts val="1536"/>
              </a:spcBef>
              <a:spcAft>
                <a:spcPts val="0"/>
              </a:spcAft>
              <a:buClr>
                <a:schemeClr val="dk1"/>
              </a:buClr>
              <a:buSzPts val="3072"/>
              <a:buNone/>
              <a:defRPr sz="3072"/>
            </a:lvl5pPr>
            <a:lvl6pPr marL="2743200" lvl="5" indent="-228600" algn="l">
              <a:lnSpc>
                <a:spcPct val="90000"/>
              </a:lnSpc>
              <a:spcBef>
                <a:spcPts val="1536"/>
              </a:spcBef>
              <a:spcAft>
                <a:spcPts val="0"/>
              </a:spcAft>
              <a:buClr>
                <a:schemeClr val="dk1"/>
              </a:buClr>
              <a:buSzPts val="3072"/>
              <a:buNone/>
              <a:defRPr sz="3072"/>
            </a:lvl6pPr>
            <a:lvl7pPr marL="3200400" lvl="6" indent="-228600" algn="l">
              <a:lnSpc>
                <a:spcPct val="90000"/>
              </a:lnSpc>
              <a:spcBef>
                <a:spcPts val="1536"/>
              </a:spcBef>
              <a:spcAft>
                <a:spcPts val="0"/>
              </a:spcAft>
              <a:buClr>
                <a:schemeClr val="dk1"/>
              </a:buClr>
              <a:buSzPts val="3072"/>
              <a:buNone/>
              <a:defRPr sz="3072"/>
            </a:lvl7pPr>
            <a:lvl8pPr marL="3657600" lvl="7" indent="-228600" algn="l">
              <a:lnSpc>
                <a:spcPct val="90000"/>
              </a:lnSpc>
              <a:spcBef>
                <a:spcPts val="1536"/>
              </a:spcBef>
              <a:spcAft>
                <a:spcPts val="0"/>
              </a:spcAft>
              <a:buClr>
                <a:schemeClr val="dk1"/>
              </a:buClr>
              <a:buSzPts val="3072"/>
              <a:buNone/>
              <a:defRPr sz="3072"/>
            </a:lvl8pPr>
            <a:lvl9pPr marL="4114800" lvl="8" indent="-228600" algn="l">
              <a:lnSpc>
                <a:spcPct val="90000"/>
              </a:lnSpc>
              <a:spcBef>
                <a:spcPts val="1536"/>
              </a:spcBef>
              <a:spcAft>
                <a:spcPts val="0"/>
              </a:spcAft>
              <a:buClr>
                <a:schemeClr val="dk1"/>
              </a:buClr>
              <a:buSzPts val="3072"/>
              <a:buNone/>
              <a:defRPr sz="3072"/>
            </a:lvl9pPr>
          </a:lstStyle>
          <a:p>
            <a:endParaRPr/>
          </a:p>
        </p:txBody>
      </p:sp>
      <p:sp>
        <p:nvSpPr>
          <p:cNvPr id="65" name="Google Shape;65;p10"/>
          <p:cNvSpPr txBox="1">
            <a:spLocks noGrp="1"/>
          </p:cNvSpPr>
          <p:nvPr>
            <p:ph type="dt" idx="10"/>
          </p:nvPr>
        </p:nvSpPr>
        <p:spPr>
          <a:xfrm>
            <a:off x="2575610" y="19526650"/>
            <a:ext cx="8429268" cy="112166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0"/>
          <p:cNvSpPr txBox="1">
            <a:spLocks noGrp="1"/>
          </p:cNvSpPr>
          <p:nvPr>
            <p:ph type="ftr" idx="11"/>
          </p:nvPr>
        </p:nvSpPr>
        <p:spPr>
          <a:xfrm>
            <a:off x="12409756" y="19526650"/>
            <a:ext cx="12643902" cy="1121661"/>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0"/>
          <p:cNvSpPr txBox="1">
            <a:spLocks noGrp="1"/>
          </p:cNvSpPr>
          <p:nvPr>
            <p:ph type="sldNum" idx="12"/>
          </p:nvPr>
        </p:nvSpPr>
        <p:spPr>
          <a:xfrm>
            <a:off x="26458534" y="19526650"/>
            <a:ext cx="8429268" cy="1121661"/>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2575610" y="1121662"/>
            <a:ext cx="32312193" cy="4072117"/>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13517"/>
              <a:buFont typeface="Calibri"/>
              <a:buNone/>
              <a:defRPr sz="13517"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2575610" y="5608303"/>
            <a:ext cx="32312193" cy="13367270"/>
          </a:xfrm>
          <a:prstGeom prst="rect">
            <a:avLst/>
          </a:prstGeom>
          <a:noFill/>
          <a:ln>
            <a:noFill/>
          </a:ln>
        </p:spPr>
        <p:txBody>
          <a:bodyPr spcFirstLastPara="1" wrap="square" lIns="91425" tIns="45700" rIns="91425" bIns="45700" anchor="t" anchorCtr="0">
            <a:noAutofit/>
          </a:bodyPr>
          <a:lstStyle>
            <a:lvl1pPr marL="457200" marR="0" lvl="0" indent="-774827" algn="l" rtl="0">
              <a:lnSpc>
                <a:spcPct val="90000"/>
              </a:lnSpc>
              <a:spcBef>
                <a:spcPts val="3072"/>
              </a:spcBef>
              <a:spcAft>
                <a:spcPts val="0"/>
              </a:spcAft>
              <a:buClr>
                <a:schemeClr val="dk1"/>
              </a:buClr>
              <a:buSzPts val="8602"/>
              <a:buFont typeface="Arial"/>
              <a:buChar char="•"/>
              <a:defRPr sz="8602" b="0" i="0" u="none" strike="noStrike" cap="none">
                <a:solidFill>
                  <a:schemeClr val="dk1"/>
                </a:solidFill>
                <a:latin typeface="Calibri"/>
                <a:ea typeface="Calibri"/>
                <a:cs typeface="Calibri"/>
                <a:sym typeface="Calibri"/>
              </a:defRPr>
            </a:lvl1pPr>
            <a:lvl2pPr marL="914400" marR="0" lvl="1" indent="-696785" algn="l" rtl="0">
              <a:lnSpc>
                <a:spcPct val="90000"/>
              </a:lnSpc>
              <a:spcBef>
                <a:spcPts val="1536"/>
              </a:spcBef>
              <a:spcAft>
                <a:spcPts val="0"/>
              </a:spcAft>
              <a:buClr>
                <a:schemeClr val="dk1"/>
              </a:buClr>
              <a:buSzPts val="7373"/>
              <a:buFont typeface="Arial"/>
              <a:buChar char="•"/>
              <a:defRPr sz="7373" b="0" i="0" u="none" strike="noStrike" cap="none">
                <a:solidFill>
                  <a:schemeClr val="dk1"/>
                </a:solidFill>
                <a:latin typeface="Calibri"/>
                <a:ea typeface="Calibri"/>
                <a:cs typeface="Calibri"/>
                <a:sym typeface="Calibri"/>
              </a:defRPr>
            </a:lvl2pPr>
            <a:lvl3pPr marL="1371600" marR="0" lvl="2" indent="-618744" algn="l" rtl="0">
              <a:lnSpc>
                <a:spcPct val="90000"/>
              </a:lnSpc>
              <a:spcBef>
                <a:spcPts val="1536"/>
              </a:spcBef>
              <a:spcAft>
                <a:spcPts val="0"/>
              </a:spcAft>
              <a:buClr>
                <a:schemeClr val="dk1"/>
              </a:buClr>
              <a:buSzPts val="6144"/>
              <a:buFont typeface="Arial"/>
              <a:buChar char="•"/>
              <a:defRPr sz="6144" b="0" i="0" u="none" strike="noStrike" cap="none">
                <a:solidFill>
                  <a:schemeClr val="dk1"/>
                </a:solidFill>
                <a:latin typeface="Calibri"/>
                <a:ea typeface="Calibri"/>
                <a:cs typeface="Calibri"/>
                <a:sym typeface="Calibri"/>
              </a:defRPr>
            </a:lvl3pPr>
            <a:lvl4pPr marL="1828800" marR="0" lvl="3" indent="-579755" algn="l" rtl="0">
              <a:lnSpc>
                <a:spcPct val="90000"/>
              </a:lnSpc>
              <a:spcBef>
                <a:spcPts val="1536"/>
              </a:spcBef>
              <a:spcAft>
                <a:spcPts val="0"/>
              </a:spcAft>
              <a:buClr>
                <a:schemeClr val="dk1"/>
              </a:buClr>
              <a:buSzPts val="5530"/>
              <a:buFont typeface="Arial"/>
              <a:buChar char="•"/>
              <a:defRPr sz="5530" b="0" i="0" u="none" strike="noStrike" cap="none">
                <a:solidFill>
                  <a:schemeClr val="dk1"/>
                </a:solidFill>
                <a:latin typeface="Calibri"/>
                <a:ea typeface="Calibri"/>
                <a:cs typeface="Calibri"/>
                <a:sym typeface="Calibri"/>
              </a:defRPr>
            </a:lvl4pPr>
            <a:lvl5pPr marL="2286000" marR="0" lvl="4" indent="-579754" algn="l" rtl="0">
              <a:lnSpc>
                <a:spcPct val="90000"/>
              </a:lnSpc>
              <a:spcBef>
                <a:spcPts val="1536"/>
              </a:spcBef>
              <a:spcAft>
                <a:spcPts val="0"/>
              </a:spcAft>
              <a:buClr>
                <a:schemeClr val="dk1"/>
              </a:buClr>
              <a:buSzPts val="5530"/>
              <a:buFont typeface="Arial"/>
              <a:buChar char="•"/>
              <a:defRPr sz="5530" b="0" i="0" u="none" strike="noStrike" cap="none">
                <a:solidFill>
                  <a:schemeClr val="dk1"/>
                </a:solidFill>
                <a:latin typeface="Calibri"/>
                <a:ea typeface="Calibri"/>
                <a:cs typeface="Calibri"/>
                <a:sym typeface="Calibri"/>
              </a:defRPr>
            </a:lvl5pPr>
            <a:lvl6pPr marL="2743200" marR="0" lvl="5" indent="-579754" algn="l" rtl="0">
              <a:lnSpc>
                <a:spcPct val="90000"/>
              </a:lnSpc>
              <a:spcBef>
                <a:spcPts val="1536"/>
              </a:spcBef>
              <a:spcAft>
                <a:spcPts val="0"/>
              </a:spcAft>
              <a:buClr>
                <a:schemeClr val="dk1"/>
              </a:buClr>
              <a:buSzPts val="5530"/>
              <a:buFont typeface="Arial"/>
              <a:buChar char="•"/>
              <a:defRPr sz="5530" b="0" i="0" u="none" strike="noStrike" cap="none">
                <a:solidFill>
                  <a:schemeClr val="dk1"/>
                </a:solidFill>
                <a:latin typeface="Calibri"/>
                <a:ea typeface="Calibri"/>
                <a:cs typeface="Calibri"/>
                <a:sym typeface="Calibri"/>
              </a:defRPr>
            </a:lvl6pPr>
            <a:lvl7pPr marL="3200400" marR="0" lvl="6" indent="-579754" algn="l" rtl="0">
              <a:lnSpc>
                <a:spcPct val="90000"/>
              </a:lnSpc>
              <a:spcBef>
                <a:spcPts val="1536"/>
              </a:spcBef>
              <a:spcAft>
                <a:spcPts val="0"/>
              </a:spcAft>
              <a:buClr>
                <a:schemeClr val="dk1"/>
              </a:buClr>
              <a:buSzPts val="5530"/>
              <a:buFont typeface="Arial"/>
              <a:buChar char="•"/>
              <a:defRPr sz="5530" b="0" i="0" u="none" strike="noStrike" cap="none">
                <a:solidFill>
                  <a:schemeClr val="dk1"/>
                </a:solidFill>
                <a:latin typeface="Calibri"/>
                <a:ea typeface="Calibri"/>
                <a:cs typeface="Calibri"/>
                <a:sym typeface="Calibri"/>
              </a:defRPr>
            </a:lvl7pPr>
            <a:lvl8pPr marL="3657600" marR="0" lvl="7" indent="-579754" algn="l" rtl="0">
              <a:lnSpc>
                <a:spcPct val="90000"/>
              </a:lnSpc>
              <a:spcBef>
                <a:spcPts val="1536"/>
              </a:spcBef>
              <a:spcAft>
                <a:spcPts val="0"/>
              </a:spcAft>
              <a:buClr>
                <a:schemeClr val="dk1"/>
              </a:buClr>
              <a:buSzPts val="5530"/>
              <a:buFont typeface="Arial"/>
              <a:buChar char="•"/>
              <a:defRPr sz="5530" b="0" i="0" u="none" strike="noStrike" cap="none">
                <a:solidFill>
                  <a:schemeClr val="dk1"/>
                </a:solidFill>
                <a:latin typeface="Calibri"/>
                <a:ea typeface="Calibri"/>
                <a:cs typeface="Calibri"/>
                <a:sym typeface="Calibri"/>
              </a:defRPr>
            </a:lvl8pPr>
            <a:lvl9pPr marL="4114800" marR="0" lvl="8" indent="-579754" algn="l" rtl="0">
              <a:lnSpc>
                <a:spcPct val="90000"/>
              </a:lnSpc>
              <a:spcBef>
                <a:spcPts val="1536"/>
              </a:spcBef>
              <a:spcAft>
                <a:spcPts val="0"/>
              </a:spcAft>
              <a:buClr>
                <a:schemeClr val="dk1"/>
              </a:buClr>
              <a:buSzPts val="5530"/>
              <a:buFont typeface="Arial"/>
              <a:buChar char="•"/>
              <a:defRPr sz="553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2575610" y="19526650"/>
            <a:ext cx="8429268" cy="1121661"/>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3686"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5531"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5531"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5531"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5531"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5531"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5531"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5531"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5531"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12409756" y="19526650"/>
            <a:ext cx="12643902" cy="1121661"/>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3686"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5531"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5531"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5531"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5531"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5531"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5531"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5531"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5531"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26458534" y="19526650"/>
            <a:ext cx="8429268" cy="1121661"/>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3686" b="0" i="0" u="none" strike="noStrike" cap="none">
                <a:solidFill>
                  <a:srgbClr val="888888"/>
                </a:solidFill>
                <a:latin typeface="Calibri"/>
                <a:ea typeface="Calibri"/>
                <a:cs typeface="Calibri"/>
                <a:sym typeface="Calibri"/>
              </a:defRPr>
            </a:lvl1pPr>
            <a:lvl2pPr marL="0" marR="0" lvl="1" indent="0" algn="r" rtl="0">
              <a:spcBef>
                <a:spcPts val="0"/>
              </a:spcBef>
              <a:buNone/>
              <a:defRPr sz="3686" b="0" i="0" u="none" strike="noStrike" cap="none">
                <a:solidFill>
                  <a:srgbClr val="888888"/>
                </a:solidFill>
                <a:latin typeface="Calibri"/>
                <a:ea typeface="Calibri"/>
                <a:cs typeface="Calibri"/>
                <a:sym typeface="Calibri"/>
              </a:defRPr>
            </a:lvl2pPr>
            <a:lvl3pPr marL="0" marR="0" lvl="2" indent="0" algn="r" rtl="0">
              <a:spcBef>
                <a:spcPts val="0"/>
              </a:spcBef>
              <a:buNone/>
              <a:defRPr sz="3686" b="0" i="0" u="none" strike="noStrike" cap="none">
                <a:solidFill>
                  <a:srgbClr val="888888"/>
                </a:solidFill>
                <a:latin typeface="Calibri"/>
                <a:ea typeface="Calibri"/>
                <a:cs typeface="Calibri"/>
                <a:sym typeface="Calibri"/>
              </a:defRPr>
            </a:lvl3pPr>
            <a:lvl4pPr marL="0" marR="0" lvl="3" indent="0" algn="r" rtl="0">
              <a:spcBef>
                <a:spcPts val="0"/>
              </a:spcBef>
              <a:buNone/>
              <a:defRPr sz="3686" b="0" i="0" u="none" strike="noStrike" cap="none">
                <a:solidFill>
                  <a:srgbClr val="888888"/>
                </a:solidFill>
                <a:latin typeface="Calibri"/>
                <a:ea typeface="Calibri"/>
                <a:cs typeface="Calibri"/>
                <a:sym typeface="Calibri"/>
              </a:defRPr>
            </a:lvl4pPr>
            <a:lvl5pPr marL="0" marR="0" lvl="4" indent="0" algn="r" rtl="0">
              <a:spcBef>
                <a:spcPts val="0"/>
              </a:spcBef>
              <a:buNone/>
              <a:defRPr sz="3686" b="0" i="0" u="none" strike="noStrike" cap="none">
                <a:solidFill>
                  <a:srgbClr val="888888"/>
                </a:solidFill>
                <a:latin typeface="Calibri"/>
                <a:ea typeface="Calibri"/>
                <a:cs typeface="Calibri"/>
                <a:sym typeface="Calibri"/>
              </a:defRPr>
            </a:lvl5pPr>
            <a:lvl6pPr marL="0" marR="0" lvl="5" indent="0" algn="r" rtl="0">
              <a:spcBef>
                <a:spcPts val="0"/>
              </a:spcBef>
              <a:buNone/>
              <a:defRPr sz="3686" b="0" i="0" u="none" strike="noStrike" cap="none">
                <a:solidFill>
                  <a:srgbClr val="888888"/>
                </a:solidFill>
                <a:latin typeface="Calibri"/>
                <a:ea typeface="Calibri"/>
                <a:cs typeface="Calibri"/>
                <a:sym typeface="Calibri"/>
              </a:defRPr>
            </a:lvl6pPr>
            <a:lvl7pPr marL="0" marR="0" lvl="6" indent="0" algn="r" rtl="0">
              <a:spcBef>
                <a:spcPts val="0"/>
              </a:spcBef>
              <a:buNone/>
              <a:defRPr sz="3686" b="0" i="0" u="none" strike="noStrike" cap="none">
                <a:solidFill>
                  <a:srgbClr val="888888"/>
                </a:solidFill>
                <a:latin typeface="Calibri"/>
                <a:ea typeface="Calibri"/>
                <a:cs typeface="Calibri"/>
                <a:sym typeface="Calibri"/>
              </a:defRPr>
            </a:lvl7pPr>
            <a:lvl8pPr marL="0" marR="0" lvl="7" indent="0" algn="r" rtl="0">
              <a:spcBef>
                <a:spcPts val="0"/>
              </a:spcBef>
              <a:buNone/>
              <a:defRPr sz="3686" b="0" i="0" u="none" strike="noStrike" cap="none">
                <a:solidFill>
                  <a:srgbClr val="888888"/>
                </a:solidFill>
                <a:latin typeface="Calibri"/>
                <a:ea typeface="Calibri"/>
                <a:cs typeface="Calibri"/>
                <a:sym typeface="Calibri"/>
              </a:defRPr>
            </a:lvl8pPr>
            <a:lvl9pPr marL="0" marR="0" lvl="8" indent="0" algn="r" rtl="0">
              <a:spcBef>
                <a:spcPts val="0"/>
              </a:spcBef>
              <a:buNone/>
              <a:defRPr sz="3686"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15" name="Google Shape;15;p1"/>
          <p:cNvSpPr/>
          <p:nvPr/>
        </p:nvSpPr>
        <p:spPr>
          <a:xfrm>
            <a:off x="8812010" y="2"/>
            <a:ext cx="19839400" cy="21067710"/>
          </a:xfrm>
          <a:prstGeom prst="rect">
            <a:avLst/>
          </a:prstGeom>
          <a:solidFill>
            <a:schemeClr val="accent5"/>
          </a:solidFill>
          <a:ln w="12700" cap="flat" cmpd="sng">
            <a:solidFill>
              <a:srgbClr val="5B9BD6"/>
            </a:solidFill>
            <a:prstDash val="solid"/>
            <a:miter lim="800000"/>
            <a:headEnd type="none" w="sm" len="sm"/>
            <a:tailEnd type="none" w="sm" len="sm"/>
          </a:ln>
        </p:spPr>
        <p:txBody>
          <a:bodyPr spcFirstLastPara="1" wrap="square" lIns="280900" tIns="140450" rIns="280900" bIns="140450" anchor="ctr" anchorCtr="0">
            <a:noAutofit/>
          </a:bodyPr>
          <a:lstStyle/>
          <a:p>
            <a:pPr marL="0" marR="0" lvl="0" indent="0" algn="ctr" rtl="0">
              <a:spcBef>
                <a:spcPts val="0"/>
              </a:spcBef>
              <a:spcAft>
                <a:spcPts val="0"/>
              </a:spcAft>
              <a:buNone/>
            </a:pPr>
            <a:endParaRPr sz="16991" b="0" i="0" u="none" strike="noStrike" cap="none">
              <a:solidFill>
                <a:schemeClr val="lt1"/>
              </a:solidFill>
              <a:latin typeface="Calibri"/>
              <a:ea typeface="Calibri"/>
              <a:cs typeface="Calibri"/>
              <a:sym typeface="Calibri"/>
            </a:endParaRPr>
          </a:p>
        </p:txBody>
      </p:sp>
      <p:sp>
        <p:nvSpPr>
          <p:cNvPr id="16" name="Google Shape;16;p1"/>
          <p:cNvSpPr/>
          <p:nvPr/>
        </p:nvSpPr>
        <p:spPr>
          <a:xfrm>
            <a:off x="0" y="0"/>
            <a:ext cx="37463413" cy="21067713"/>
          </a:xfrm>
          <a:prstGeom prst="rect">
            <a:avLst/>
          </a:prstGeom>
          <a:noFill/>
          <a:ln w="254000" cap="flat" cmpd="sng">
            <a:solidFill>
              <a:srgbClr val="0C0C0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5531" b="0" i="0" u="none" strike="noStrike" cap="none">
              <a:solidFill>
                <a:schemeClr val="lt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4.xml"/><Relationship Id="rId4" Type="http://schemas.openxmlformats.org/officeDocument/2006/relationships/slide" Target="slide3.xml"/><Relationship Id="rId5" Type="http://schemas.openxmlformats.org/officeDocument/2006/relationships/slide" Target="slide2.xml"/><Relationship Id="rId6" Type="http://schemas.openxmlformats.org/officeDocument/2006/relationships/slide" Target="slide1.xml"/><Relationship Id="rId7" Type="http://schemas.openxmlformats.org/officeDocument/2006/relationships/image" Target="../media/image1.jpg"/><Relationship Id="rId8" Type="http://schemas.openxmlformats.org/officeDocument/2006/relationships/image" Target="../media/image2.png"/><Relationship Id="rId9"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slide" Target="slide2.xml"/><Relationship Id="rId4" Type="http://schemas.openxmlformats.org/officeDocument/2006/relationships/slide" Target="slide3.xml"/><Relationship Id="rId5" Type="http://schemas.openxmlformats.org/officeDocument/2006/relationships/slide" Target="slide4.xml"/><Relationship Id="rId6" Type="http://schemas.openxmlformats.org/officeDocument/2006/relationships/slide" Target="slide1.xml"/><Relationship Id="rId7" Type="http://schemas.openxmlformats.org/officeDocument/2006/relationships/image" Target="../media/image2.png"/><Relationship Id="rId8"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4" Type="http://schemas.openxmlformats.org/officeDocument/2006/relationships/slide" Target="slide3.xml"/><Relationship Id="rId5" Type="http://schemas.openxmlformats.org/officeDocument/2006/relationships/slide" Target="slide4.xml"/><Relationship Id="rId6" Type="http://schemas.openxmlformats.org/officeDocument/2006/relationships/slide" Target="slide1.xml"/><Relationship Id="rId7" Type="http://schemas.openxmlformats.org/officeDocument/2006/relationships/image" Target="../media/image2.png"/><Relationship Id="rId8" Type="http://schemas.openxmlformats.org/officeDocument/2006/relationships/image" Target="../media/image4.png"/><Relationship Id="rId9" Type="http://schemas.openxmlformats.org/officeDocument/2006/relationships/image" Target="../media/image5.png"/><Relationship Id="rId10"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slide" Target="slide2.xml"/><Relationship Id="rId4" Type="http://schemas.openxmlformats.org/officeDocument/2006/relationships/slide" Target="slide3.xml"/><Relationship Id="rId5" Type="http://schemas.openxmlformats.org/officeDocument/2006/relationships/slide" Target="slide4.xml"/><Relationship Id="rId6" Type="http://schemas.openxmlformats.org/officeDocument/2006/relationships/slide" Target="slide1.xml"/><Relationship Id="rId7" Type="http://schemas.openxmlformats.org/officeDocument/2006/relationships/image" Target="../media/image2.png"/><Relationship Id="rId8" Type="http://schemas.openxmlformats.org/officeDocument/2006/relationships/image" Target="../media/image6.jpg"/><Relationship Id="rId9"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4"/>
          <p:cNvSpPr/>
          <p:nvPr/>
        </p:nvSpPr>
        <p:spPr>
          <a:xfrm>
            <a:off x="28956691" y="15155619"/>
            <a:ext cx="8142514" cy="914400"/>
          </a:xfrm>
          <a:prstGeom prst="roundRect">
            <a:avLst>
              <a:gd name="adj" fmla="val 16667"/>
            </a:avLst>
          </a:prstGeom>
          <a:solidFill>
            <a:srgbClr val="60C47F"/>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6000" b="1" i="0" u="none" strike="noStrike" cap="none">
                <a:solidFill>
                  <a:schemeClr val="dk1"/>
                </a:solidFill>
                <a:latin typeface="Calibri"/>
                <a:ea typeface="Calibri"/>
                <a:cs typeface="Calibri"/>
                <a:sym typeface="Calibri"/>
              </a:rPr>
              <a:t>References:</a:t>
            </a:r>
            <a:endParaRPr sz="6000">
              <a:solidFill>
                <a:schemeClr val="dk1"/>
              </a:solidFill>
              <a:latin typeface="Calibri"/>
              <a:ea typeface="Calibri"/>
              <a:cs typeface="Calibri"/>
              <a:sym typeface="Calibri"/>
            </a:endParaRPr>
          </a:p>
        </p:txBody>
      </p:sp>
      <p:sp>
        <p:nvSpPr>
          <p:cNvPr id="92" name="Google Shape;92;p14">
            <a:hlinkClick r:id="rId3" action="ppaction://hlinksldjump"/>
          </p:cNvPr>
          <p:cNvSpPr/>
          <p:nvPr/>
        </p:nvSpPr>
        <p:spPr>
          <a:xfrm>
            <a:off x="28956691" y="10847324"/>
            <a:ext cx="8142514" cy="914400"/>
          </a:xfrm>
          <a:prstGeom prst="roundRect">
            <a:avLst>
              <a:gd name="adj" fmla="val 16667"/>
            </a:avLst>
          </a:prstGeom>
          <a:solidFill>
            <a:srgbClr val="60C47F"/>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6000" b="1">
                <a:solidFill>
                  <a:schemeClr val="dk1"/>
                </a:solidFill>
                <a:latin typeface="Calibri"/>
                <a:ea typeface="Calibri"/>
                <a:cs typeface="Calibri"/>
                <a:sym typeface="Calibri"/>
              </a:rPr>
              <a:t>Conclusions:</a:t>
            </a:r>
            <a:endParaRPr sz="6000">
              <a:solidFill>
                <a:schemeClr val="dk1"/>
              </a:solidFill>
              <a:latin typeface="Calibri"/>
              <a:ea typeface="Calibri"/>
              <a:cs typeface="Calibri"/>
              <a:sym typeface="Calibri"/>
            </a:endParaRPr>
          </a:p>
        </p:txBody>
      </p:sp>
      <p:sp>
        <p:nvSpPr>
          <p:cNvPr id="93" name="Google Shape;93;p14">
            <a:hlinkClick r:id="" action="ppaction://noaction"/>
          </p:cNvPr>
          <p:cNvSpPr/>
          <p:nvPr/>
        </p:nvSpPr>
        <p:spPr>
          <a:xfrm>
            <a:off x="28956691" y="6416791"/>
            <a:ext cx="8142514" cy="914400"/>
          </a:xfrm>
          <a:prstGeom prst="roundRect">
            <a:avLst>
              <a:gd name="adj" fmla="val 16667"/>
            </a:avLst>
          </a:prstGeom>
          <a:solidFill>
            <a:srgbClr val="60C47F"/>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6000" b="1">
                <a:solidFill>
                  <a:schemeClr val="dk1"/>
                </a:solidFill>
                <a:latin typeface="Calibri"/>
                <a:ea typeface="Calibri"/>
                <a:cs typeface="Calibri"/>
                <a:sym typeface="Calibri"/>
              </a:rPr>
              <a:t>Results:</a:t>
            </a:r>
            <a:endParaRPr sz="6000">
              <a:solidFill>
                <a:schemeClr val="dk1"/>
              </a:solidFill>
              <a:latin typeface="Calibri"/>
              <a:ea typeface="Calibri"/>
              <a:cs typeface="Calibri"/>
              <a:sym typeface="Calibri"/>
            </a:endParaRPr>
          </a:p>
        </p:txBody>
      </p:sp>
      <p:sp>
        <p:nvSpPr>
          <p:cNvPr id="94" name="Google Shape;94;p14">
            <a:hlinkClick r:id="rId4" action="ppaction://hlinksldjump"/>
          </p:cNvPr>
          <p:cNvSpPr/>
          <p:nvPr/>
        </p:nvSpPr>
        <p:spPr>
          <a:xfrm>
            <a:off x="315687" y="10066174"/>
            <a:ext cx="8142514" cy="914400"/>
          </a:xfrm>
          <a:prstGeom prst="roundRect">
            <a:avLst>
              <a:gd name="adj" fmla="val 16667"/>
            </a:avLst>
          </a:prstGeom>
          <a:solidFill>
            <a:srgbClr val="60C47F"/>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6000" b="1">
                <a:solidFill>
                  <a:schemeClr val="dk1"/>
                </a:solidFill>
                <a:latin typeface="Calibri"/>
                <a:ea typeface="Calibri"/>
                <a:cs typeface="Calibri"/>
                <a:sym typeface="Calibri"/>
              </a:rPr>
              <a:t>Methods:</a:t>
            </a:r>
            <a:endParaRPr sz="6000">
              <a:solidFill>
                <a:schemeClr val="dk1"/>
              </a:solidFill>
              <a:latin typeface="Calibri"/>
              <a:ea typeface="Calibri"/>
              <a:cs typeface="Calibri"/>
              <a:sym typeface="Calibri"/>
            </a:endParaRPr>
          </a:p>
        </p:txBody>
      </p:sp>
      <p:sp>
        <p:nvSpPr>
          <p:cNvPr id="95" name="Google Shape;95;p14">
            <a:hlinkClick r:id="rId5" action="ppaction://hlinksldjump"/>
          </p:cNvPr>
          <p:cNvSpPr/>
          <p:nvPr/>
        </p:nvSpPr>
        <p:spPr>
          <a:xfrm>
            <a:off x="315687" y="6362114"/>
            <a:ext cx="8142514" cy="914400"/>
          </a:xfrm>
          <a:prstGeom prst="roundRect">
            <a:avLst>
              <a:gd name="adj" fmla="val 16667"/>
            </a:avLst>
          </a:prstGeom>
          <a:solidFill>
            <a:srgbClr val="60C47F"/>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6000" b="1">
                <a:solidFill>
                  <a:schemeClr val="dk1"/>
                </a:solidFill>
                <a:latin typeface="Calibri"/>
                <a:ea typeface="Calibri"/>
                <a:cs typeface="Calibri"/>
                <a:sym typeface="Calibri"/>
              </a:rPr>
              <a:t>Introduction:</a:t>
            </a:r>
            <a:endParaRPr sz="6000">
              <a:solidFill>
                <a:schemeClr val="dk1"/>
              </a:solidFill>
              <a:latin typeface="Calibri"/>
              <a:ea typeface="Calibri"/>
              <a:cs typeface="Calibri"/>
              <a:sym typeface="Calibri"/>
            </a:endParaRPr>
          </a:p>
        </p:txBody>
      </p:sp>
      <p:sp>
        <p:nvSpPr>
          <p:cNvPr id="96" name="Google Shape;96;p14">
            <a:hlinkClick r:id="rId3" action="ppaction://hlinksldjump"/>
          </p:cNvPr>
          <p:cNvSpPr/>
          <p:nvPr/>
        </p:nvSpPr>
        <p:spPr>
          <a:xfrm>
            <a:off x="28956691" y="327074"/>
            <a:ext cx="8142514" cy="914400"/>
          </a:xfrm>
          <a:prstGeom prst="roundRect">
            <a:avLst>
              <a:gd name="adj" fmla="val 16667"/>
            </a:avLst>
          </a:prstGeom>
          <a:solidFill>
            <a:srgbClr val="60C47F"/>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6000" b="1">
                <a:solidFill>
                  <a:schemeClr val="dk1"/>
                </a:solidFill>
                <a:latin typeface="Calibri"/>
                <a:ea typeface="Calibri"/>
                <a:cs typeface="Calibri"/>
                <a:sym typeface="Calibri"/>
              </a:rPr>
              <a:t>Figures &amp; Graphs:</a:t>
            </a:r>
            <a:endParaRPr sz="6000">
              <a:solidFill>
                <a:schemeClr val="dk1"/>
              </a:solidFill>
              <a:latin typeface="Calibri"/>
              <a:ea typeface="Calibri"/>
              <a:cs typeface="Calibri"/>
              <a:sym typeface="Calibri"/>
            </a:endParaRPr>
          </a:p>
        </p:txBody>
      </p:sp>
      <p:sp>
        <p:nvSpPr>
          <p:cNvPr id="97" name="Google Shape;97;p14">
            <a:hlinkClick r:id="rId6" action="ppaction://hlinksldjump"/>
          </p:cNvPr>
          <p:cNvSpPr/>
          <p:nvPr/>
        </p:nvSpPr>
        <p:spPr>
          <a:xfrm>
            <a:off x="315687" y="243841"/>
            <a:ext cx="8142514" cy="914399"/>
          </a:xfrm>
          <a:prstGeom prst="roundRect">
            <a:avLst>
              <a:gd name="adj" fmla="val 16667"/>
            </a:avLst>
          </a:prstGeom>
          <a:solidFill>
            <a:srgbClr val="60C47F"/>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6000" b="1">
                <a:solidFill>
                  <a:schemeClr val="dk1"/>
                </a:solidFill>
                <a:latin typeface="Calibri"/>
                <a:ea typeface="Calibri"/>
                <a:cs typeface="Calibri"/>
                <a:sym typeface="Calibri"/>
              </a:rPr>
              <a:t>Abstract:</a:t>
            </a:r>
            <a:endParaRPr sz="6000">
              <a:solidFill>
                <a:schemeClr val="dk1"/>
              </a:solidFill>
              <a:latin typeface="Calibri"/>
              <a:ea typeface="Calibri"/>
              <a:cs typeface="Calibri"/>
              <a:sym typeface="Calibri"/>
            </a:endParaRPr>
          </a:p>
        </p:txBody>
      </p:sp>
      <p:sp>
        <p:nvSpPr>
          <p:cNvPr id="98" name="Google Shape;98;p14"/>
          <p:cNvSpPr txBox="1"/>
          <p:nvPr/>
        </p:nvSpPr>
        <p:spPr>
          <a:xfrm>
            <a:off x="11341775" y="327075"/>
            <a:ext cx="17455500" cy="19851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100"/>
              <a:buNone/>
            </a:pPr>
            <a:r>
              <a:rPr lang="en-US" sz="7200" i="1">
                <a:solidFill>
                  <a:schemeClr val="dk1"/>
                </a:solidFill>
                <a:latin typeface="Calibri"/>
                <a:ea typeface="Calibri"/>
                <a:cs typeface="Calibri"/>
                <a:sym typeface="Calibri"/>
              </a:rPr>
              <a:t>Manipulating the growth rate and production of enzymes in Ideonella sakaiensis </a:t>
            </a:r>
            <a:endParaRPr sz="7200" i="1">
              <a:solidFill>
                <a:schemeClr val="dk1"/>
              </a:solidFill>
              <a:latin typeface="Calibri"/>
              <a:ea typeface="Calibri"/>
              <a:cs typeface="Calibri"/>
              <a:sym typeface="Calibri"/>
            </a:endParaRPr>
          </a:p>
          <a:p>
            <a:pPr marL="0" lvl="0" indent="0" algn="l" rtl="0">
              <a:lnSpc>
                <a:spcPct val="100000"/>
              </a:lnSpc>
              <a:spcBef>
                <a:spcPts val="300"/>
              </a:spcBef>
              <a:spcAft>
                <a:spcPts val="0"/>
              </a:spcAft>
              <a:buSzPts val="1100"/>
              <a:buNone/>
            </a:pPr>
            <a:r>
              <a:rPr lang="en-US" sz="3000">
                <a:solidFill>
                  <a:srgbClr val="FFFFFF"/>
                </a:solidFill>
                <a:latin typeface="Calibri"/>
                <a:ea typeface="Calibri"/>
                <a:cs typeface="Calibri"/>
                <a:sym typeface="Calibri"/>
              </a:rPr>
              <a:t>Chris Lee, Audrey Gandakusuma, Crystalia Evelyn Liaw, Sherry Lee, K. Dio Lalas, Mr.Hayden , </a:t>
            </a:r>
            <a:endParaRPr sz="3000" i="1">
              <a:solidFill>
                <a:srgbClr val="FFFFFF"/>
              </a:solidFill>
              <a:latin typeface="Calibri"/>
              <a:ea typeface="Calibri"/>
              <a:cs typeface="Calibri"/>
              <a:sym typeface="Calibri"/>
            </a:endParaRPr>
          </a:p>
          <a:p>
            <a:pPr marL="0" marR="0" lvl="0" indent="0" algn="ctr" rtl="0">
              <a:lnSpc>
                <a:spcPct val="100000"/>
              </a:lnSpc>
              <a:spcBef>
                <a:spcPts val="300"/>
              </a:spcBef>
              <a:spcAft>
                <a:spcPts val="0"/>
              </a:spcAft>
              <a:buNone/>
            </a:pPr>
            <a:endParaRPr sz="3500" i="1">
              <a:solidFill>
                <a:srgbClr val="F2F2F2"/>
              </a:solidFill>
              <a:latin typeface="Calibri"/>
              <a:ea typeface="Calibri"/>
              <a:cs typeface="Calibri"/>
              <a:sym typeface="Calibri"/>
            </a:endParaRPr>
          </a:p>
        </p:txBody>
      </p:sp>
      <p:sp>
        <p:nvSpPr>
          <p:cNvPr id="99" name="Google Shape;99;p14">
            <a:hlinkClick r:id="rId5" action="ppaction://hlinksldjump"/>
          </p:cNvPr>
          <p:cNvSpPr txBox="1"/>
          <p:nvPr/>
        </p:nvSpPr>
        <p:spPr>
          <a:xfrm>
            <a:off x="315687" y="7316805"/>
            <a:ext cx="8142514" cy="2638390"/>
          </a:xfrm>
          <a:prstGeom prst="rect">
            <a:avLst/>
          </a:prstGeom>
          <a:noFill/>
          <a:ln>
            <a:noFill/>
          </a:ln>
        </p:spPr>
        <p:txBody>
          <a:bodyPr spcFirstLastPara="1" wrap="square" lIns="113500" tIns="56750" rIns="113500" bIns="56750" anchor="t" anchorCtr="0">
            <a:noAutofit/>
          </a:bodyPr>
          <a:lstStyle/>
          <a:p>
            <a:pPr marL="457200" marR="0" lvl="0" indent="-457200" algn="l" rtl="0">
              <a:spcBef>
                <a:spcPts val="0"/>
              </a:spcBef>
              <a:spcAft>
                <a:spcPts val="0"/>
              </a:spcAft>
              <a:buClr>
                <a:schemeClr val="dk1"/>
              </a:buClr>
              <a:buSzPts val="2800"/>
              <a:buFont typeface="Arial"/>
              <a:buChar char="•"/>
            </a:pPr>
            <a:r>
              <a:rPr lang="en-US" sz="2800" b="0" u="none">
                <a:solidFill>
                  <a:schemeClr val="dk1"/>
                </a:solidFill>
                <a:latin typeface="Calibri"/>
                <a:ea typeface="Calibri"/>
                <a:cs typeface="Calibri"/>
                <a:sym typeface="Calibri"/>
              </a:rPr>
              <a:t>Keep it short and sweet.</a:t>
            </a:r>
            <a:endParaRPr/>
          </a:p>
          <a:p>
            <a:pPr marL="457200" marR="0" lvl="0" indent="-457200" algn="l" rtl="0">
              <a:spcBef>
                <a:spcPts val="0"/>
              </a:spcBef>
              <a:spcAft>
                <a:spcPts val="0"/>
              </a:spcAft>
              <a:buClr>
                <a:schemeClr val="dk1"/>
              </a:buClr>
              <a:buSzPts val="2800"/>
              <a:buFont typeface="Arial"/>
              <a:buChar char="•"/>
            </a:pPr>
            <a:r>
              <a:rPr lang="en-US" sz="2800" b="0" u="none">
                <a:solidFill>
                  <a:schemeClr val="dk1"/>
                </a:solidFill>
                <a:latin typeface="Calibri"/>
                <a:ea typeface="Calibri"/>
                <a:cs typeface="Calibri"/>
                <a:sym typeface="Calibri"/>
              </a:rPr>
              <a:t>More explanation and images/graphs/videos will be viewable in the center when this section is selected.</a:t>
            </a:r>
            <a:endParaRPr/>
          </a:p>
          <a:p>
            <a:pPr marL="457200" marR="0" lvl="0" indent="-457200" algn="l" rtl="0">
              <a:spcBef>
                <a:spcPts val="0"/>
              </a:spcBef>
              <a:spcAft>
                <a:spcPts val="0"/>
              </a:spcAft>
              <a:buClr>
                <a:schemeClr val="dk1"/>
              </a:buClr>
              <a:buSzPts val="2800"/>
              <a:buFont typeface="Arial"/>
              <a:buChar char="•"/>
            </a:pPr>
            <a:r>
              <a:rPr lang="en-US" sz="2800" b="0" u="none">
                <a:solidFill>
                  <a:schemeClr val="dk1"/>
                </a:solidFill>
                <a:latin typeface="Calibri"/>
                <a:ea typeface="Calibri"/>
                <a:cs typeface="Calibri"/>
                <a:sym typeface="Calibri"/>
              </a:rPr>
              <a:t>Around 3-4 bullet points. </a:t>
            </a:r>
            <a:endParaRPr/>
          </a:p>
          <a:p>
            <a:pPr marL="0" marR="0" lvl="0" indent="0" algn="l" rtl="0">
              <a:spcBef>
                <a:spcPts val="0"/>
              </a:spcBef>
              <a:spcAft>
                <a:spcPts val="0"/>
              </a:spcAft>
              <a:buNone/>
            </a:pPr>
            <a:endParaRPr sz="2400" b="0" u="none">
              <a:solidFill>
                <a:schemeClr val="dk1"/>
              </a:solidFill>
              <a:latin typeface="Calibri"/>
              <a:ea typeface="Calibri"/>
              <a:cs typeface="Calibri"/>
              <a:sym typeface="Calibri"/>
            </a:endParaRPr>
          </a:p>
        </p:txBody>
      </p:sp>
      <p:sp>
        <p:nvSpPr>
          <p:cNvPr id="100" name="Google Shape;100;p14">
            <a:hlinkClick r:id="rId4" action="ppaction://hlinksldjump"/>
          </p:cNvPr>
          <p:cNvSpPr txBox="1"/>
          <p:nvPr/>
        </p:nvSpPr>
        <p:spPr>
          <a:xfrm>
            <a:off x="315687" y="11005429"/>
            <a:ext cx="8142514" cy="9963473"/>
          </a:xfrm>
          <a:prstGeom prst="rect">
            <a:avLst/>
          </a:prstGeom>
          <a:noFill/>
          <a:ln>
            <a:noFill/>
          </a:ln>
        </p:spPr>
        <p:txBody>
          <a:bodyPr spcFirstLastPara="1" wrap="square" lIns="113500" tIns="56750" rIns="113500" bIns="56750" anchor="t" anchorCtr="0">
            <a:noAutofit/>
          </a:bodyPr>
          <a:lstStyle/>
          <a:p>
            <a:pPr marL="514350" marR="0" lvl="0" indent="-514350" algn="l" rtl="0">
              <a:spcBef>
                <a:spcPts val="0"/>
              </a:spcBef>
              <a:spcAft>
                <a:spcPts val="0"/>
              </a:spcAft>
              <a:buClr>
                <a:schemeClr val="dk1"/>
              </a:buClr>
              <a:buSzPts val="2800"/>
              <a:buFont typeface="Calibri"/>
              <a:buAutoNum type="arabicPeriod"/>
            </a:pPr>
            <a:r>
              <a:rPr lang="en-US" sz="2800" b="0" u="none" dirty="0">
                <a:solidFill>
                  <a:schemeClr val="dk1"/>
                </a:solidFill>
                <a:latin typeface="Calibri"/>
                <a:ea typeface="Calibri"/>
                <a:cs typeface="Calibri"/>
                <a:sym typeface="Calibri"/>
              </a:rPr>
              <a:t>Step-by-step explanation</a:t>
            </a:r>
            <a:endParaRPr dirty="0"/>
          </a:p>
          <a:p>
            <a:pPr marL="514350" marR="0" lvl="0" indent="-514350" algn="l" rtl="0">
              <a:spcBef>
                <a:spcPts val="0"/>
              </a:spcBef>
              <a:spcAft>
                <a:spcPts val="0"/>
              </a:spcAft>
              <a:buClr>
                <a:schemeClr val="dk1"/>
              </a:buClr>
              <a:buSzPts val="2800"/>
              <a:buFont typeface="Calibri"/>
              <a:buAutoNum type="arabicPeriod"/>
            </a:pPr>
            <a:r>
              <a:rPr lang="en-US" sz="2800" b="0" u="none" dirty="0">
                <a:solidFill>
                  <a:schemeClr val="dk1"/>
                </a:solidFill>
                <a:latin typeface="Calibri"/>
                <a:ea typeface="Calibri"/>
                <a:cs typeface="Calibri"/>
                <a:sym typeface="Calibri"/>
              </a:rPr>
              <a:t>More explanation and images/graphs/videos will be viewable in the center when this section is selected.</a:t>
            </a:r>
            <a:endParaRPr dirty="0"/>
          </a:p>
          <a:p>
            <a:pPr marL="514350" marR="0" lvl="0" indent="-514350" algn="l" rtl="0">
              <a:spcBef>
                <a:spcPts val="0"/>
              </a:spcBef>
              <a:spcAft>
                <a:spcPts val="0"/>
              </a:spcAft>
              <a:buClr>
                <a:schemeClr val="dk1"/>
              </a:buClr>
              <a:buSzPts val="2800"/>
              <a:buFont typeface="Calibri"/>
              <a:buAutoNum type="arabicPeriod"/>
            </a:pPr>
            <a:r>
              <a:rPr lang="en-US" sz="2800" b="0" u="none" dirty="0">
                <a:solidFill>
                  <a:schemeClr val="dk1"/>
                </a:solidFill>
                <a:latin typeface="Calibri"/>
                <a:ea typeface="Calibri"/>
                <a:cs typeface="Calibri"/>
                <a:sym typeface="Calibri"/>
              </a:rPr>
              <a:t>As many bullet points as needed, but keep it around  5-6 (fit within this side of the page.</a:t>
            </a:r>
            <a:endParaRPr dirty="0"/>
          </a:p>
          <a:p>
            <a:pPr marL="514350" marR="0" lvl="0" indent="-336550" algn="l" rtl="0">
              <a:spcBef>
                <a:spcPts val="0"/>
              </a:spcBef>
              <a:spcAft>
                <a:spcPts val="0"/>
              </a:spcAft>
              <a:buClr>
                <a:schemeClr val="dk1"/>
              </a:buClr>
              <a:buSzPts val="2800"/>
              <a:buFont typeface="Calibri"/>
              <a:buNone/>
            </a:pPr>
            <a:endParaRPr sz="2800" b="0" u="none"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b="0" u="none"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b="0" u="none"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b="0" u="none"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b="0" u="none"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b="0" u="none"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b="0" u="none"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b="0" u="none"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b="0" u="none"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b="0" u="none"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b="0" u="none"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b="0" u="none"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b="0" u="none"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b="0" u="none"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b="0" u="none" dirty="0">
              <a:solidFill>
                <a:schemeClr val="dk1"/>
              </a:solidFill>
              <a:latin typeface="Calibri"/>
              <a:ea typeface="Calibri"/>
              <a:cs typeface="Calibri"/>
              <a:sym typeface="Calibri"/>
            </a:endParaRPr>
          </a:p>
        </p:txBody>
      </p:sp>
      <p:sp>
        <p:nvSpPr>
          <p:cNvPr id="101" name="Google Shape;101;p14">
            <a:hlinkClick r:id="" action="ppaction://hlinkshowjump?jump=firstslide"/>
          </p:cNvPr>
          <p:cNvSpPr/>
          <p:nvPr/>
        </p:nvSpPr>
        <p:spPr>
          <a:xfrm>
            <a:off x="35956203" y="19630800"/>
            <a:ext cx="1143000" cy="1143000"/>
          </a:xfrm>
          <a:custGeom>
            <a:avLst/>
            <a:gdLst/>
            <a:ahLst/>
            <a:cxnLst/>
            <a:rect l="l" t="t" r="r" b="b"/>
            <a:pathLst>
              <a:path w="120000" h="120000" extrusionOk="0">
                <a:moveTo>
                  <a:pt x="0" y="0"/>
                </a:moveTo>
                <a:lnTo>
                  <a:pt x="120000" y="0"/>
                </a:lnTo>
                <a:lnTo>
                  <a:pt x="120000" y="120000"/>
                </a:lnTo>
                <a:lnTo>
                  <a:pt x="0" y="120000"/>
                </a:lnTo>
                <a:close/>
                <a:moveTo>
                  <a:pt x="60000" y="15000"/>
                </a:moveTo>
                <a:lnTo>
                  <a:pt x="15000" y="60000"/>
                </a:lnTo>
                <a:lnTo>
                  <a:pt x="26250" y="60000"/>
                </a:lnTo>
                <a:lnTo>
                  <a:pt x="26250" y="105000"/>
                </a:lnTo>
                <a:lnTo>
                  <a:pt x="93750" y="105000"/>
                </a:lnTo>
                <a:lnTo>
                  <a:pt x="93750" y="60000"/>
                </a:lnTo>
                <a:lnTo>
                  <a:pt x="105000" y="60000"/>
                </a:lnTo>
                <a:lnTo>
                  <a:pt x="88125" y="43125"/>
                </a:lnTo>
                <a:lnTo>
                  <a:pt x="88125" y="20625"/>
                </a:lnTo>
                <a:lnTo>
                  <a:pt x="76875" y="20625"/>
                </a:lnTo>
                <a:lnTo>
                  <a:pt x="76875" y="31875"/>
                </a:lnTo>
                <a:close/>
              </a:path>
              <a:path w="120000" h="120000" fill="darkenLess" extrusionOk="0">
                <a:moveTo>
                  <a:pt x="88125" y="43125"/>
                </a:moveTo>
                <a:lnTo>
                  <a:pt x="88125" y="20625"/>
                </a:lnTo>
                <a:lnTo>
                  <a:pt x="76875" y="20625"/>
                </a:lnTo>
                <a:lnTo>
                  <a:pt x="76875" y="31875"/>
                </a:lnTo>
                <a:close/>
                <a:moveTo>
                  <a:pt x="26250" y="60000"/>
                </a:moveTo>
                <a:lnTo>
                  <a:pt x="26250" y="105000"/>
                </a:lnTo>
                <a:lnTo>
                  <a:pt x="54375" y="105000"/>
                </a:lnTo>
                <a:lnTo>
                  <a:pt x="54375" y="82500"/>
                </a:lnTo>
                <a:lnTo>
                  <a:pt x="65625" y="82500"/>
                </a:lnTo>
                <a:lnTo>
                  <a:pt x="65625" y="105000"/>
                </a:lnTo>
                <a:lnTo>
                  <a:pt x="93750" y="105000"/>
                </a:lnTo>
                <a:lnTo>
                  <a:pt x="93750" y="60000"/>
                </a:lnTo>
                <a:close/>
              </a:path>
              <a:path w="120000" h="120000" fill="darken" extrusionOk="0">
                <a:moveTo>
                  <a:pt x="60000" y="15000"/>
                </a:moveTo>
                <a:lnTo>
                  <a:pt x="15000" y="60000"/>
                </a:lnTo>
                <a:lnTo>
                  <a:pt x="105000" y="60000"/>
                </a:lnTo>
                <a:close/>
                <a:moveTo>
                  <a:pt x="54375" y="82500"/>
                </a:moveTo>
                <a:lnTo>
                  <a:pt x="65625" y="82500"/>
                </a:lnTo>
                <a:lnTo>
                  <a:pt x="65625" y="105000"/>
                </a:lnTo>
                <a:lnTo>
                  <a:pt x="54375" y="105000"/>
                </a:lnTo>
                <a:close/>
              </a:path>
              <a:path w="120000" h="120000" fill="none" extrusionOk="0">
                <a:moveTo>
                  <a:pt x="60000" y="15000"/>
                </a:moveTo>
                <a:lnTo>
                  <a:pt x="76875" y="31875"/>
                </a:lnTo>
                <a:lnTo>
                  <a:pt x="76875" y="20625"/>
                </a:lnTo>
                <a:lnTo>
                  <a:pt x="88125" y="20625"/>
                </a:lnTo>
                <a:lnTo>
                  <a:pt x="88125" y="43125"/>
                </a:lnTo>
                <a:lnTo>
                  <a:pt x="105000" y="60000"/>
                </a:lnTo>
                <a:lnTo>
                  <a:pt x="93750" y="60000"/>
                </a:lnTo>
                <a:lnTo>
                  <a:pt x="93750" y="105000"/>
                </a:lnTo>
                <a:lnTo>
                  <a:pt x="26250" y="105000"/>
                </a:lnTo>
                <a:lnTo>
                  <a:pt x="26250" y="60000"/>
                </a:lnTo>
                <a:lnTo>
                  <a:pt x="15000" y="60000"/>
                </a:lnTo>
                <a:close/>
                <a:moveTo>
                  <a:pt x="76875" y="31875"/>
                </a:moveTo>
                <a:lnTo>
                  <a:pt x="88125" y="43125"/>
                </a:lnTo>
                <a:moveTo>
                  <a:pt x="93750" y="60000"/>
                </a:moveTo>
                <a:lnTo>
                  <a:pt x="26250" y="60000"/>
                </a:lnTo>
                <a:moveTo>
                  <a:pt x="54375" y="105000"/>
                </a:moveTo>
                <a:lnTo>
                  <a:pt x="54375" y="82500"/>
                </a:lnTo>
                <a:lnTo>
                  <a:pt x="65625" y="82500"/>
                </a:lnTo>
                <a:lnTo>
                  <a:pt x="65625" y="105000"/>
                </a:lnTo>
              </a:path>
              <a:path w="120000" h="120000" fill="none" extrusionOk="0">
                <a:moveTo>
                  <a:pt x="0" y="0"/>
                </a:moveTo>
                <a:lnTo>
                  <a:pt x="120000" y="0"/>
                </a:lnTo>
                <a:lnTo>
                  <a:pt x="120000" y="120000"/>
                </a:lnTo>
                <a:lnTo>
                  <a:pt x="0" y="120000"/>
                </a:lnTo>
                <a:close/>
              </a:path>
            </a:pathLst>
          </a:custGeom>
          <a:solidFill>
            <a:srgbClr val="000000"/>
          </a:solidFill>
          <a:ln w="12700" cap="flat" cmpd="sng">
            <a:solidFill>
              <a:srgbClr val="FFFFFF"/>
            </a:solidFill>
            <a:prstDash val="solid"/>
            <a:round/>
            <a:headEnd type="none" w="sm" len="sm"/>
            <a:tailEnd type="none" w="sm" len="sm"/>
          </a:ln>
        </p:spPr>
        <p:txBody>
          <a:bodyPr spcFirstLastPara="1" wrap="square" lIns="280800" tIns="140400" rIns="280800" bIns="140400" anchor="ctr" anchorCtr="0">
            <a:noAutofit/>
          </a:bodyPr>
          <a:lstStyle/>
          <a:p>
            <a:pPr marL="0" marR="0" lvl="0" indent="0" algn="ctr" rtl="0">
              <a:spcBef>
                <a:spcPts val="0"/>
              </a:spcBef>
              <a:spcAft>
                <a:spcPts val="0"/>
              </a:spcAft>
              <a:buNone/>
            </a:pPr>
            <a:endParaRPr sz="16800">
              <a:solidFill>
                <a:srgbClr val="FFFFFF"/>
              </a:solidFill>
              <a:latin typeface="Trebuchet MS"/>
              <a:ea typeface="Trebuchet MS"/>
              <a:cs typeface="Trebuchet MS"/>
              <a:sym typeface="Trebuchet MS"/>
            </a:endParaRPr>
          </a:p>
        </p:txBody>
      </p:sp>
      <p:sp>
        <p:nvSpPr>
          <p:cNvPr id="102" name="Google Shape;102;p14">
            <a:hlinkClick r:id="rId3" action="ppaction://hlinksldjump"/>
          </p:cNvPr>
          <p:cNvSpPr txBox="1"/>
          <p:nvPr/>
        </p:nvSpPr>
        <p:spPr>
          <a:xfrm>
            <a:off x="28956691" y="1371601"/>
            <a:ext cx="8142514" cy="4423494"/>
          </a:xfrm>
          <a:prstGeom prst="rect">
            <a:avLst/>
          </a:prstGeom>
          <a:noFill/>
          <a:ln>
            <a:noFill/>
          </a:ln>
        </p:spPr>
        <p:txBody>
          <a:bodyPr spcFirstLastPara="1" wrap="square" lIns="113500" tIns="56750" rIns="113500" bIns="56750" anchor="t" anchorCtr="0">
            <a:noAutofit/>
          </a:bodyPr>
          <a:lstStyle/>
          <a:p>
            <a:pPr marL="342900" marR="0" lvl="0" indent="-342900" algn="l" rtl="0">
              <a:spcBef>
                <a:spcPts val="0"/>
              </a:spcBef>
              <a:spcAft>
                <a:spcPts val="0"/>
              </a:spcAft>
              <a:buClr>
                <a:schemeClr val="dk1"/>
              </a:buClr>
              <a:buSzPts val="2800"/>
              <a:buFont typeface="Arial"/>
              <a:buChar char="•"/>
            </a:pPr>
            <a:r>
              <a:rPr lang="en-US" sz="2800" b="0" u="none">
                <a:solidFill>
                  <a:schemeClr val="dk1"/>
                </a:solidFill>
                <a:latin typeface="Calibri"/>
                <a:ea typeface="Calibri"/>
                <a:cs typeface="Calibri"/>
                <a:sym typeface="Calibri"/>
              </a:rPr>
              <a:t>Include and image or a graph for visual appeal. If you have more than one, they will be viewable in the center when this section is selected.</a:t>
            </a:r>
            <a:endParaRPr/>
          </a:p>
          <a:p>
            <a:pPr marL="342900" marR="0" lvl="0" indent="-165100" algn="l" rtl="0">
              <a:spcBef>
                <a:spcPts val="0"/>
              </a:spcBef>
              <a:spcAft>
                <a:spcPts val="0"/>
              </a:spcAft>
              <a:buClr>
                <a:schemeClr val="dk1"/>
              </a:buClr>
              <a:buSzPts val="2800"/>
              <a:buFont typeface="Arial"/>
              <a:buNone/>
            </a:pPr>
            <a:endParaRPr sz="2800" b="0" u="none">
              <a:solidFill>
                <a:schemeClr val="dk1"/>
              </a:solidFill>
              <a:latin typeface="Calibri"/>
              <a:ea typeface="Calibri"/>
              <a:cs typeface="Calibri"/>
              <a:sym typeface="Calibri"/>
            </a:endParaRPr>
          </a:p>
          <a:p>
            <a:pPr marL="342900" marR="0" lvl="0" indent="-165100" algn="l" rtl="0">
              <a:spcBef>
                <a:spcPts val="0"/>
              </a:spcBef>
              <a:spcAft>
                <a:spcPts val="0"/>
              </a:spcAft>
              <a:buClr>
                <a:schemeClr val="dk1"/>
              </a:buClr>
              <a:buSzPts val="2800"/>
              <a:buFont typeface="Arial"/>
              <a:buNone/>
            </a:pPr>
            <a:endParaRPr sz="2800" b="0" u="none">
              <a:solidFill>
                <a:schemeClr val="dk1"/>
              </a:solidFill>
              <a:latin typeface="Calibri"/>
              <a:ea typeface="Calibri"/>
              <a:cs typeface="Calibri"/>
              <a:sym typeface="Calibri"/>
            </a:endParaRPr>
          </a:p>
          <a:p>
            <a:pPr marL="342900" marR="0" lvl="0" indent="-165100" algn="l" rtl="0">
              <a:spcBef>
                <a:spcPts val="0"/>
              </a:spcBef>
              <a:spcAft>
                <a:spcPts val="0"/>
              </a:spcAft>
              <a:buClr>
                <a:schemeClr val="dk1"/>
              </a:buClr>
              <a:buSzPts val="2800"/>
              <a:buFont typeface="Arial"/>
              <a:buNone/>
            </a:pPr>
            <a:endParaRPr sz="2800" b="0" u="none">
              <a:solidFill>
                <a:schemeClr val="dk1"/>
              </a:solidFill>
              <a:latin typeface="Calibri"/>
              <a:ea typeface="Calibri"/>
              <a:cs typeface="Calibri"/>
              <a:sym typeface="Calibri"/>
            </a:endParaRPr>
          </a:p>
          <a:p>
            <a:pPr marL="342900" marR="0" lvl="0" indent="-165100" algn="l" rtl="0">
              <a:spcBef>
                <a:spcPts val="0"/>
              </a:spcBef>
              <a:spcAft>
                <a:spcPts val="0"/>
              </a:spcAft>
              <a:buClr>
                <a:schemeClr val="dk1"/>
              </a:buClr>
              <a:buSzPts val="2800"/>
              <a:buFont typeface="Arial"/>
              <a:buNone/>
            </a:pPr>
            <a:endParaRPr sz="2800" b="0" u="none">
              <a:solidFill>
                <a:schemeClr val="dk1"/>
              </a:solidFill>
              <a:latin typeface="Calibri"/>
              <a:ea typeface="Calibri"/>
              <a:cs typeface="Calibri"/>
              <a:sym typeface="Calibri"/>
            </a:endParaRPr>
          </a:p>
          <a:p>
            <a:pPr marL="342900" marR="0" lvl="0" indent="-165100" algn="l" rtl="0">
              <a:spcBef>
                <a:spcPts val="0"/>
              </a:spcBef>
              <a:spcAft>
                <a:spcPts val="0"/>
              </a:spcAft>
              <a:buClr>
                <a:schemeClr val="dk1"/>
              </a:buClr>
              <a:buSzPts val="2800"/>
              <a:buFont typeface="Arial"/>
              <a:buNone/>
            </a:pPr>
            <a:endParaRPr sz="2800" b="0" u="none">
              <a:solidFill>
                <a:schemeClr val="dk1"/>
              </a:solidFill>
              <a:latin typeface="Calibri"/>
              <a:ea typeface="Calibri"/>
              <a:cs typeface="Calibri"/>
              <a:sym typeface="Calibri"/>
            </a:endParaRPr>
          </a:p>
          <a:p>
            <a:pPr marL="342900" marR="0" lvl="0" indent="-165100" algn="l" rtl="0">
              <a:spcBef>
                <a:spcPts val="0"/>
              </a:spcBef>
              <a:spcAft>
                <a:spcPts val="0"/>
              </a:spcAft>
              <a:buClr>
                <a:schemeClr val="dk1"/>
              </a:buClr>
              <a:buSzPts val="2800"/>
              <a:buFont typeface="Arial"/>
              <a:buNone/>
            </a:pPr>
            <a:endParaRPr sz="2800" b="0" u="none">
              <a:solidFill>
                <a:schemeClr val="dk1"/>
              </a:solidFill>
              <a:latin typeface="Calibri"/>
              <a:ea typeface="Calibri"/>
              <a:cs typeface="Calibri"/>
              <a:sym typeface="Calibri"/>
            </a:endParaRPr>
          </a:p>
          <a:p>
            <a:pPr marL="342900" marR="0" lvl="0" indent="-342900" algn="l" rtl="0">
              <a:spcBef>
                <a:spcPts val="0"/>
              </a:spcBef>
              <a:spcAft>
                <a:spcPts val="0"/>
              </a:spcAft>
              <a:buClr>
                <a:schemeClr val="dk1"/>
              </a:buClr>
              <a:buSzPts val="2800"/>
              <a:buFont typeface="Arial"/>
              <a:buChar char="•"/>
            </a:pPr>
            <a:r>
              <a:rPr lang="en-US" sz="2800" b="0" u="none">
                <a:solidFill>
                  <a:schemeClr val="dk1"/>
                </a:solidFill>
                <a:latin typeface="Calibri"/>
                <a:ea typeface="Calibri"/>
                <a:cs typeface="Calibri"/>
                <a:sym typeface="Calibri"/>
              </a:rPr>
              <a:t>Don’t exceed past this point.</a:t>
            </a:r>
            <a:endParaRPr/>
          </a:p>
        </p:txBody>
      </p:sp>
      <p:sp>
        <p:nvSpPr>
          <p:cNvPr id="103" name="Google Shape;103;p14">
            <a:hlinkClick r:id="" action="ppaction://noaction"/>
          </p:cNvPr>
          <p:cNvSpPr txBox="1"/>
          <p:nvPr/>
        </p:nvSpPr>
        <p:spPr>
          <a:xfrm>
            <a:off x="28956691" y="7411978"/>
            <a:ext cx="8142514" cy="2638390"/>
          </a:xfrm>
          <a:prstGeom prst="rect">
            <a:avLst/>
          </a:prstGeom>
          <a:noFill/>
          <a:ln>
            <a:noFill/>
          </a:ln>
        </p:spPr>
        <p:txBody>
          <a:bodyPr spcFirstLastPara="1" wrap="square" lIns="113500" tIns="56750" rIns="113500" bIns="56750" anchor="t" anchorCtr="0">
            <a:noAutofit/>
          </a:bodyPr>
          <a:lstStyle/>
          <a:p>
            <a:pPr marL="457200" marR="0" lvl="0" indent="-457200" algn="l" rtl="0">
              <a:spcBef>
                <a:spcPts val="0"/>
              </a:spcBef>
              <a:spcAft>
                <a:spcPts val="0"/>
              </a:spcAft>
              <a:buClr>
                <a:schemeClr val="dk1"/>
              </a:buClr>
              <a:buSzPts val="2800"/>
              <a:buFont typeface="Arial"/>
              <a:buChar char="•"/>
            </a:pPr>
            <a:r>
              <a:rPr lang="en-US" sz="2800" b="0" u="none">
                <a:solidFill>
                  <a:schemeClr val="dk1"/>
                </a:solidFill>
                <a:latin typeface="Calibri"/>
                <a:ea typeface="Calibri"/>
                <a:cs typeface="Calibri"/>
                <a:sym typeface="Calibri"/>
              </a:rPr>
              <a:t>Keep it short and sweet.</a:t>
            </a:r>
            <a:endParaRPr/>
          </a:p>
          <a:p>
            <a:pPr marL="457200" marR="0" lvl="0" indent="-457200" algn="l" rtl="0">
              <a:spcBef>
                <a:spcPts val="0"/>
              </a:spcBef>
              <a:spcAft>
                <a:spcPts val="0"/>
              </a:spcAft>
              <a:buClr>
                <a:schemeClr val="dk1"/>
              </a:buClr>
              <a:buSzPts val="2800"/>
              <a:buFont typeface="Arial"/>
              <a:buChar char="•"/>
            </a:pPr>
            <a:r>
              <a:rPr lang="en-US" sz="2800" b="0" u="none">
                <a:solidFill>
                  <a:schemeClr val="dk1"/>
                </a:solidFill>
                <a:latin typeface="Calibri"/>
                <a:ea typeface="Calibri"/>
                <a:cs typeface="Calibri"/>
                <a:sym typeface="Calibri"/>
              </a:rPr>
              <a:t>More explanation and images/graphs/videos will be viewable in the center when this section is selected.</a:t>
            </a:r>
            <a:endParaRPr/>
          </a:p>
          <a:p>
            <a:pPr marL="457200" marR="0" lvl="0" indent="-457200" algn="l" rtl="0">
              <a:spcBef>
                <a:spcPts val="0"/>
              </a:spcBef>
              <a:spcAft>
                <a:spcPts val="0"/>
              </a:spcAft>
              <a:buClr>
                <a:schemeClr val="dk1"/>
              </a:buClr>
              <a:buSzPts val="2800"/>
              <a:buFont typeface="Arial"/>
              <a:buChar char="•"/>
            </a:pPr>
            <a:r>
              <a:rPr lang="en-US" sz="2800" b="0" u="none">
                <a:solidFill>
                  <a:schemeClr val="dk1"/>
                </a:solidFill>
                <a:latin typeface="Calibri"/>
                <a:ea typeface="Calibri"/>
                <a:cs typeface="Calibri"/>
                <a:sym typeface="Calibri"/>
              </a:rPr>
              <a:t>Around 3-4 bullet points. </a:t>
            </a:r>
            <a:endParaRPr/>
          </a:p>
          <a:p>
            <a:pPr marL="0" marR="0" lvl="0" indent="0" algn="l" rtl="0">
              <a:spcBef>
                <a:spcPts val="0"/>
              </a:spcBef>
              <a:spcAft>
                <a:spcPts val="0"/>
              </a:spcAft>
              <a:buNone/>
            </a:pPr>
            <a:endParaRPr sz="2400" b="0" u="none">
              <a:solidFill>
                <a:schemeClr val="dk1"/>
              </a:solidFill>
              <a:latin typeface="Calibri"/>
              <a:ea typeface="Calibri"/>
              <a:cs typeface="Calibri"/>
              <a:sym typeface="Calibri"/>
            </a:endParaRPr>
          </a:p>
        </p:txBody>
      </p:sp>
      <p:sp>
        <p:nvSpPr>
          <p:cNvPr id="104" name="Google Shape;104;p14">
            <a:hlinkClick r:id="rId3" action="ppaction://hlinksldjump"/>
          </p:cNvPr>
          <p:cNvSpPr txBox="1"/>
          <p:nvPr/>
        </p:nvSpPr>
        <p:spPr>
          <a:xfrm>
            <a:off x="28956691" y="11842511"/>
            <a:ext cx="8142514" cy="2638390"/>
          </a:xfrm>
          <a:prstGeom prst="rect">
            <a:avLst/>
          </a:prstGeom>
          <a:noFill/>
          <a:ln>
            <a:noFill/>
          </a:ln>
        </p:spPr>
        <p:txBody>
          <a:bodyPr spcFirstLastPara="1" wrap="square" lIns="113500" tIns="56750" rIns="113500" bIns="56750" anchor="t" anchorCtr="0">
            <a:noAutofit/>
          </a:bodyPr>
          <a:lstStyle/>
          <a:p>
            <a:pPr marL="457200" marR="0" lvl="0" indent="-457200" algn="l" rtl="0">
              <a:spcBef>
                <a:spcPts val="0"/>
              </a:spcBef>
              <a:spcAft>
                <a:spcPts val="0"/>
              </a:spcAft>
              <a:buClr>
                <a:schemeClr val="dk1"/>
              </a:buClr>
              <a:buSzPts val="2800"/>
              <a:buFont typeface="Arial"/>
              <a:buChar char="•"/>
            </a:pPr>
            <a:r>
              <a:rPr lang="en-US" sz="2800" b="0" u="none">
                <a:solidFill>
                  <a:schemeClr val="dk1"/>
                </a:solidFill>
                <a:latin typeface="Calibri"/>
                <a:ea typeface="Calibri"/>
                <a:cs typeface="Calibri"/>
                <a:sym typeface="Calibri"/>
              </a:rPr>
              <a:t>Keep it short and sweet.</a:t>
            </a:r>
            <a:endParaRPr/>
          </a:p>
          <a:p>
            <a:pPr marL="457200" marR="0" lvl="0" indent="-457200" algn="l" rtl="0">
              <a:spcBef>
                <a:spcPts val="0"/>
              </a:spcBef>
              <a:spcAft>
                <a:spcPts val="0"/>
              </a:spcAft>
              <a:buClr>
                <a:schemeClr val="dk1"/>
              </a:buClr>
              <a:buSzPts val="2800"/>
              <a:buFont typeface="Arial"/>
              <a:buChar char="•"/>
            </a:pPr>
            <a:r>
              <a:rPr lang="en-US" sz="2800" b="0" u="none">
                <a:solidFill>
                  <a:schemeClr val="dk1"/>
                </a:solidFill>
                <a:latin typeface="Calibri"/>
                <a:ea typeface="Calibri"/>
                <a:cs typeface="Calibri"/>
                <a:sym typeface="Calibri"/>
              </a:rPr>
              <a:t>More explanation and images/graphs/videos will be viewable in the center when this section is selected.</a:t>
            </a:r>
            <a:endParaRPr/>
          </a:p>
          <a:p>
            <a:pPr marL="457200" marR="0" lvl="0" indent="-457200" algn="l" rtl="0">
              <a:spcBef>
                <a:spcPts val="0"/>
              </a:spcBef>
              <a:spcAft>
                <a:spcPts val="0"/>
              </a:spcAft>
              <a:buClr>
                <a:schemeClr val="dk1"/>
              </a:buClr>
              <a:buSzPts val="2800"/>
              <a:buFont typeface="Arial"/>
              <a:buChar char="•"/>
            </a:pPr>
            <a:r>
              <a:rPr lang="en-US" sz="2800" b="0" u="none">
                <a:solidFill>
                  <a:schemeClr val="dk1"/>
                </a:solidFill>
                <a:latin typeface="Calibri"/>
                <a:ea typeface="Calibri"/>
                <a:cs typeface="Calibri"/>
                <a:sym typeface="Calibri"/>
              </a:rPr>
              <a:t>Around 3-4 bullet points. </a:t>
            </a:r>
            <a:endParaRPr/>
          </a:p>
          <a:p>
            <a:pPr marL="0" marR="0" lvl="0" indent="0" algn="l" rtl="0">
              <a:spcBef>
                <a:spcPts val="0"/>
              </a:spcBef>
              <a:spcAft>
                <a:spcPts val="0"/>
              </a:spcAft>
              <a:buNone/>
            </a:pPr>
            <a:endParaRPr sz="2400" b="0" u="none">
              <a:solidFill>
                <a:schemeClr val="dk1"/>
              </a:solidFill>
              <a:latin typeface="Calibri"/>
              <a:ea typeface="Calibri"/>
              <a:cs typeface="Calibri"/>
              <a:sym typeface="Calibri"/>
            </a:endParaRPr>
          </a:p>
        </p:txBody>
      </p:sp>
      <p:sp>
        <p:nvSpPr>
          <p:cNvPr id="105" name="Google Shape;105;p14"/>
          <p:cNvSpPr txBox="1"/>
          <p:nvPr/>
        </p:nvSpPr>
        <p:spPr>
          <a:xfrm>
            <a:off x="28956691" y="16182425"/>
            <a:ext cx="8142514" cy="1222618"/>
          </a:xfrm>
          <a:prstGeom prst="rect">
            <a:avLst/>
          </a:prstGeom>
          <a:noFill/>
          <a:ln>
            <a:noFill/>
          </a:ln>
        </p:spPr>
        <p:txBody>
          <a:bodyPr spcFirstLastPara="1" wrap="square" lIns="113500" tIns="56750" rIns="113500" bIns="56750" anchor="t" anchorCtr="0">
            <a:noAutofit/>
          </a:bodyPr>
          <a:lstStyle/>
          <a:p>
            <a:pPr marL="457200" marR="0" lvl="0" indent="-457200" algn="l" rtl="0">
              <a:spcBef>
                <a:spcPts val="0"/>
              </a:spcBef>
              <a:spcAft>
                <a:spcPts val="0"/>
              </a:spcAft>
              <a:buClr>
                <a:schemeClr val="dk1"/>
              </a:buClr>
              <a:buSzPts val="1800"/>
              <a:buFont typeface="Arial"/>
              <a:buChar char="•"/>
            </a:pPr>
            <a:r>
              <a:rPr lang="en-US" sz="1800" b="0" u="none">
                <a:solidFill>
                  <a:schemeClr val="dk1"/>
                </a:solidFill>
                <a:latin typeface="Calibri"/>
                <a:ea typeface="Calibri"/>
                <a:cs typeface="Calibri"/>
                <a:sym typeface="Calibri"/>
              </a:rPr>
              <a:t>Font for this can be relatively small (around 18pt).</a:t>
            </a:r>
            <a:endParaRPr/>
          </a:p>
          <a:p>
            <a:pPr marL="457200" marR="0" lvl="0" indent="-457200" algn="l" rtl="0">
              <a:spcBef>
                <a:spcPts val="0"/>
              </a:spcBef>
              <a:spcAft>
                <a:spcPts val="0"/>
              </a:spcAft>
              <a:buClr>
                <a:schemeClr val="dk1"/>
              </a:buClr>
              <a:buSzPts val="1800"/>
              <a:buFont typeface="Arial"/>
              <a:buChar char="•"/>
            </a:pPr>
            <a:r>
              <a:rPr lang="en-US" sz="1800" b="0" u="none">
                <a:solidFill>
                  <a:schemeClr val="dk1"/>
                </a:solidFill>
                <a:latin typeface="Calibri"/>
                <a:ea typeface="Calibri"/>
                <a:cs typeface="Calibri"/>
                <a:sym typeface="Calibri"/>
              </a:rPr>
              <a:t>Can give a general thanks or contact information.</a:t>
            </a:r>
            <a:endParaRPr/>
          </a:p>
          <a:p>
            <a:pPr marL="457200" marR="0" lvl="0" indent="-457200" algn="l" rtl="0">
              <a:spcBef>
                <a:spcPts val="0"/>
              </a:spcBef>
              <a:spcAft>
                <a:spcPts val="0"/>
              </a:spcAft>
              <a:buClr>
                <a:schemeClr val="dk1"/>
              </a:buClr>
              <a:buSzPts val="1800"/>
              <a:buFont typeface="Arial"/>
              <a:buChar char="•"/>
            </a:pPr>
            <a:r>
              <a:rPr lang="en-US" sz="1800" b="0" u="none">
                <a:solidFill>
                  <a:schemeClr val="dk1"/>
                </a:solidFill>
                <a:latin typeface="Calibri"/>
                <a:ea typeface="Calibri"/>
                <a:cs typeface="Calibri"/>
                <a:sym typeface="Calibri"/>
              </a:rPr>
              <a:t>The larger reference list can be viewable in the middle with the section is selected.</a:t>
            </a:r>
            <a:endParaRPr/>
          </a:p>
        </p:txBody>
      </p:sp>
      <p:sp>
        <p:nvSpPr>
          <p:cNvPr id="106" name="Google Shape;106;p14"/>
          <p:cNvSpPr txBox="1"/>
          <p:nvPr/>
        </p:nvSpPr>
        <p:spPr>
          <a:xfrm>
            <a:off x="14440256" y="3114723"/>
            <a:ext cx="8534400" cy="12465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7500" b="1">
                <a:solidFill>
                  <a:srgbClr val="F2F2F2"/>
                </a:solidFill>
                <a:latin typeface="Calibri"/>
                <a:ea typeface="Calibri"/>
                <a:cs typeface="Calibri"/>
                <a:sym typeface="Calibri"/>
              </a:rPr>
              <a:t>ABSTRACT</a:t>
            </a:r>
            <a:endParaRPr/>
          </a:p>
        </p:txBody>
      </p:sp>
      <p:sp>
        <p:nvSpPr>
          <p:cNvPr id="107" name="Google Shape;107;p14">
            <a:hlinkClick r:id="rId6" action="ppaction://hlinksldjump"/>
          </p:cNvPr>
          <p:cNvSpPr txBox="1"/>
          <p:nvPr/>
        </p:nvSpPr>
        <p:spPr>
          <a:xfrm>
            <a:off x="315687" y="1295401"/>
            <a:ext cx="8142514" cy="4885159"/>
          </a:xfrm>
          <a:prstGeom prst="rect">
            <a:avLst/>
          </a:prstGeom>
          <a:noFill/>
          <a:ln>
            <a:noFill/>
          </a:ln>
        </p:spPr>
        <p:txBody>
          <a:bodyPr spcFirstLastPara="1" wrap="square" lIns="113500" tIns="56750" rIns="113500" bIns="56750" anchor="t" anchorCtr="0">
            <a:noAutofit/>
          </a:bodyPr>
          <a:lstStyle/>
          <a:p>
            <a:pPr marL="457200" marR="0" lvl="0" indent="-457200" algn="l" rtl="0">
              <a:spcBef>
                <a:spcPts val="0"/>
              </a:spcBef>
              <a:spcAft>
                <a:spcPts val="0"/>
              </a:spcAft>
              <a:buClr>
                <a:schemeClr val="dk1"/>
              </a:buClr>
              <a:buSzPts val="2600"/>
              <a:buFont typeface="Arial"/>
              <a:buChar char="•"/>
            </a:pPr>
            <a:r>
              <a:rPr lang="en-US" sz="2600" b="0" u="none">
                <a:solidFill>
                  <a:schemeClr val="dk1"/>
                </a:solidFill>
                <a:latin typeface="Calibri"/>
                <a:ea typeface="Calibri"/>
                <a:cs typeface="Calibri"/>
                <a:sym typeface="Calibri"/>
              </a:rPr>
              <a:t>Slide/poster size is 40.97x23.04 (16:9 aspect ratio)</a:t>
            </a:r>
            <a:endParaRPr/>
          </a:p>
          <a:p>
            <a:pPr marL="457200" marR="0" lvl="0" indent="-457200" algn="l" rtl="0">
              <a:spcBef>
                <a:spcPts val="0"/>
              </a:spcBef>
              <a:spcAft>
                <a:spcPts val="0"/>
              </a:spcAft>
              <a:buClr>
                <a:schemeClr val="dk1"/>
              </a:buClr>
              <a:buSzPts val="2600"/>
              <a:buFont typeface="Arial"/>
              <a:buChar char="•"/>
            </a:pPr>
            <a:r>
              <a:rPr lang="en-US" sz="2600" b="0" u="none">
                <a:solidFill>
                  <a:schemeClr val="dk1"/>
                </a:solidFill>
                <a:latin typeface="Calibri"/>
                <a:ea typeface="Calibri"/>
                <a:cs typeface="Calibri"/>
                <a:sym typeface="Calibri"/>
              </a:rPr>
              <a:t>Minimum font: 28pt (this may seem large, but at this poster size it’s not)</a:t>
            </a:r>
            <a:endParaRPr/>
          </a:p>
          <a:p>
            <a:pPr marL="457200" marR="0" lvl="0" indent="-457200" algn="l" rtl="0">
              <a:spcBef>
                <a:spcPts val="0"/>
              </a:spcBef>
              <a:spcAft>
                <a:spcPts val="0"/>
              </a:spcAft>
              <a:buClr>
                <a:schemeClr val="dk1"/>
              </a:buClr>
              <a:buSzPts val="2600"/>
              <a:buFont typeface="Arial"/>
              <a:buChar char="•"/>
            </a:pPr>
            <a:r>
              <a:rPr lang="en-US" sz="2600" b="0" u="none">
                <a:solidFill>
                  <a:schemeClr val="dk1"/>
                </a:solidFill>
                <a:latin typeface="Calibri"/>
                <a:ea typeface="Calibri"/>
                <a:cs typeface="Calibri"/>
                <a:sym typeface="Calibri"/>
              </a:rPr>
              <a:t>Recommended font Types: Calibri, Arial, Times New Roman</a:t>
            </a:r>
            <a:endParaRPr/>
          </a:p>
          <a:p>
            <a:pPr marL="457200" marR="0" lvl="0" indent="-457200" algn="l" rtl="0">
              <a:spcBef>
                <a:spcPts val="0"/>
              </a:spcBef>
              <a:spcAft>
                <a:spcPts val="0"/>
              </a:spcAft>
              <a:buClr>
                <a:schemeClr val="dk1"/>
              </a:buClr>
              <a:buSzPts val="2600"/>
              <a:buFont typeface="Arial"/>
              <a:buChar char="•"/>
            </a:pPr>
            <a:r>
              <a:rPr lang="en-US" sz="2600" b="1" u="none">
                <a:solidFill>
                  <a:schemeClr val="dk1"/>
                </a:solidFill>
                <a:latin typeface="Calibri"/>
                <a:ea typeface="Calibri"/>
                <a:cs typeface="Calibri"/>
                <a:sym typeface="Calibri"/>
              </a:rPr>
              <a:t>This is only a template. All content may be modified, except for slide dimensions</a:t>
            </a:r>
            <a:endParaRPr sz="2600" b="0" u="none">
              <a:solidFill>
                <a:schemeClr val="dk1"/>
              </a:solidFill>
              <a:latin typeface="Calibri"/>
              <a:ea typeface="Calibri"/>
              <a:cs typeface="Calibri"/>
              <a:sym typeface="Calibri"/>
            </a:endParaRPr>
          </a:p>
          <a:p>
            <a:pPr marL="457200" marR="0" lvl="0" indent="-457200" algn="l" rtl="0">
              <a:spcBef>
                <a:spcPts val="0"/>
              </a:spcBef>
              <a:spcAft>
                <a:spcPts val="0"/>
              </a:spcAft>
              <a:buClr>
                <a:schemeClr val="dk1"/>
              </a:buClr>
              <a:buSzPts val="2600"/>
              <a:buFont typeface="Arial"/>
              <a:buChar char="•"/>
            </a:pPr>
            <a:r>
              <a:rPr lang="en-US" sz="2600" b="1" u="none">
                <a:solidFill>
                  <a:schemeClr val="dk1"/>
                </a:solidFill>
                <a:latin typeface="Calibri"/>
                <a:ea typeface="Calibri"/>
                <a:cs typeface="Calibri"/>
                <a:sym typeface="Calibri"/>
              </a:rPr>
              <a:t>If you are creating your e-poster on a PC, please make sure to save your formulas as an image and embed it into your presentation or they will change on our Macs.</a:t>
            </a:r>
            <a:endParaRPr sz="2600" b="0" u="none">
              <a:solidFill>
                <a:schemeClr val="dk1"/>
              </a:solidFill>
              <a:latin typeface="Calibri"/>
              <a:ea typeface="Calibri"/>
              <a:cs typeface="Calibri"/>
              <a:sym typeface="Calibri"/>
            </a:endParaRPr>
          </a:p>
          <a:p>
            <a:pPr marL="0" marR="0" lvl="0" indent="0" algn="l" rtl="0">
              <a:spcBef>
                <a:spcPts val="0"/>
              </a:spcBef>
              <a:spcAft>
                <a:spcPts val="0"/>
              </a:spcAft>
              <a:buNone/>
            </a:pPr>
            <a:endParaRPr sz="2400" b="0" u="none">
              <a:solidFill>
                <a:schemeClr val="dk1"/>
              </a:solidFill>
              <a:latin typeface="Calibri"/>
              <a:ea typeface="Calibri"/>
              <a:cs typeface="Calibri"/>
              <a:sym typeface="Calibri"/>
            </a:endParaRPr>
          </a:p>
        </p:txBody>
      </p:sp>
      <p:sp>
        <p:nvSpPr>
          <p:cNvPr id="108" name="Google Shape;108;p14"/>
          <p:cNvSpPr txBox="1"/>
          <p:nvPr/>
        </p:nvSpPr>
        <p:spPr>
          <a:xfrm>
            <a:off x="13318205" y="20298272"/>
            <a:ext cx="10827005" cy="707886"/>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4000" b="1">
                <a:solidFill>
                  <a:schemeClr val="dk1"/>
                </a:solidFill>
                <a:latin typeface="Calibri"/>
                <a:ea typeface="Calibri"/>
                <a:cs typeface="Calibri"/>
                <a:sym typeface="Calibri"/>
              </a:rPr>
              <a:t>Click Section Headings to View Additional Content</a:t>
            </a:r>
            <a:endParaRPr/>
          </a:p>
        </p:txBody>
      </p:sp>
      <p:pic>
        <p:nvPicPr>
          <p:cNvPr id="109" name="Google Shape;109;p14"/>
          <p:cNvPicPr preferRelativeResize="0"/>
          <p:nvPr/>
        </p:nvPicPr>
        <p:blipFill>
          <a:blip r:embed="rId7">
            <a:alphaModFix/>
          </a:blip>
          <a:stretch>
            <a:fillRect/>
          </a:stretch>
        </p:blipFill>
        <p:spPr>
          <a:xfrm>
            <a:off x="22186250" y="16182424"/>
            <a:ext cx="4993382" cy="3101150"/>
          </a:xfrm>
          <a:prstGeom prst="rect">
            <a:avLst/>
          </a:prstGeom>
          <a:noFill/>
          <a:ln>
            <a:noFill/>
          </a:ln>
        </p:spPr>
      </p:pic>
      <p:pic>
        <p:nvPicPr>
          <p:cNvPr id="110" name="Google Shape;110;p14"/>
          <p:cNvPicPr preferRelativeResize="0"/>
          <p:nvPr/>
        </p:nvPicPr>
        <p:blipFill>
          <a:blip r:embed="rId8">
            <a:alphaModFix/>
          </a:blip>
          <a:stretch>
            <a:fillRect/>
          </a:stretch>
        </p:blipFill>
        <p:spPr>
          <a:xfrm>
            <a:off x="9086846" y="229011"/>
            <a:ext cx="2095500" cy="2181225"/>
          </a:xfrm>
          <a:prstGeom prst="rect">
            <a:avLst/>
          </a:prstGeom>
          <a:noFill/>
          <a:ln>
            <a:noFill/>
          </a:ln>
        </p:spPr>
      </p:pic>
      <p:sp>
        <p:nvSpPr>
          <p:cNvPr id="111" name="Google Shape;111;p14"/>
          <p:cNvSpPr txBox="1"/>
          <p:nvPr/>
        </p:nvSpPr>
        <p:spPr>
          <a:xfrm>
            <a:off x="9594275" y="3114725"/>
            <a:ext cx="18715800" cy="13665600"/>
          </a:xfrm>
          <a:prstGeom prst="rect">
            <a:avLst/>
          </a:prstGeom>
          <a:noFill/>
          <a:ln>
            <a:noFill/>
          </a:ln>
        </p:spPr>
        <p:txBody>
          <a:bodyPr spcFirstLastPara="1" wrap="square" lIns="91425" tIns="91425" rIns="91425" bIns="91425" anchor="t" anchorCtr="0">
            <a:noAutofit/>
          </a:bodyPr>
          <a:lstStyle/>
          <a:p>
            <a:pPr marL="0" lvl="0" indent="457200" algn="l" rtl="0">
              <a:lnSpc>
                <a:spcPct val="150000"/>
              </a:lnSpc>
              <a:spcBef>
                <a:spcPts val="0"/>
              </a:spcBef>
              <a:spcAft>
                <a:spcPts val="0"/>
              </a:spcAft>
              <a:buClr>
                <a:schemeClr val="dk1"/>
              </a:buClr>
              <a:buSzPts val="1100"/>
              <a:buFont typeface="Arial"/>
              <a:buNone/>
            </a:pPr>
            <a:endParaRPr sz="4400">
              <a:solidFill>
                <a:srgbClr val="FFFFFF"/>
              </a:solidFill>
            </a:endParaRPr>
          </a:p>
          <a:p>
            <a:pPr marL="0" lvl="0" indent="0" algn="l" rtl="0">
              <a:lnSpc>
                <a:spcPct val="115000"/>
              </a:lnSpc>
              <a:spcBef>
                <a:spcPts val="0"/>
              </a:spcBef>
              <a:spcAft>
                <a:spcPts val="0"/>
              </a:spcAft>
              <a:buNone/>
            </a:pPr>
            <a:r>
              <a:rPr lang="en-US" sz="4400">
                <a:solidFill>
                  <a:srgbClr val="FFFFFF"/>
                </a:solidFill>
                <a:latin typeface="Calibri"/>
                <a:ea typeface="Calibri"/>
                <a:cs typeface="Calibri"/>
                <a:sym typeface="Calibri"/>
              </a:rPr>
              <a:t> Polyethylene Terephthalate (PET) is a serious threat to the environment, it releases a large amount of carbon dioxide and requires a prolonged period of time to decompose. Luckily a new scientific discovery has been made about a bacteria known as Ideonella Sakaiensis, a plastic-eating bacteria. Polyethylene Terephthalate (PET)  is made out of Ethylene glycerol and terrathetac acid with the help of polymerization it forms PET. This is when Ideonella Sakaiensis becomes helpful, the bacteria is able to convert Polyethylene Terephthalate into monomeric mono-2-hydroxyethyl terephthalate (MHET).  Then it would break down MHET into ethylene glycol and and terephthalic acid.  </a:t>
            </a:r>
            <a:endParaRPr sz="4400">
              <a:solidFill>
                <a:srgbClr val="FFFFFF"/>
              </a:solidFill>
              <a:latin typeface="Calibri"/>
              <a:ea typeface="Calibri"/>
              <a:cs typeface="Calibri"/>
              <a:sym typeface="Calibri"/>
            </a:endParaRPr>
          </a:p>
          <a:p>
            <a:pPr marL="0" lvl="0" indent="0" algn="l" rtl="0">
              <a:lnSpc>
                <a:spcPct val="115000"/>
              </a:lnSpc>
              <a:spcBef>
                <a:spcPts val="0"/>
              </a:spcBef>
              <a:spcAft>
                <a:spcPts val="0"/>
              </a:spcAft>
              <a:buNone/>
            </a:pPr>
            <a:endParaRPr sz="4400">
              <a:solidFill>
                <a:srgbClr val="FFFFFF"/>
              </a:solidFill>
              <a:latin typeface="Calibri"/>
              <a:ea typeface="Calibri"/>
              <a:cs typeface="Calibri"/>
              <a:sym typeface="Calibri"/>
            </a:endParaRPr>
          </a:p>
          <a:p>
            <a:pPr marL="0" lvl="0" indent="0" algn="l" rtl="0">
              <a:lnSpc>
                <a:spcPct val="115000"/>
              </a:lnSpc>
              <a:spcBef>
                <a:spcPts val="0"/>
              </a:spcBef>
              <a:spcAft>
                <a:spcPts val="0"/>
              </a:spcAft>
              <a:buNone/>
            </a:pPr>
            <a:r>
              <a:rPr lang="en-US" sz="4400">
                <a:solidFill>
                  <a:srgbClr val="FFFFFF"/>
                </a:solidFill>
                <a:latin typeface="Calibri"/>
                <a:ea typeface="Calibri"/>
                <a:cs typeface="Calibri"/>
                <a:sym typeface="Calibri"/>
              </a:rPr>
              <a:t>The bacteria will then produce energy that could be used, however the process of Ideonella sakaienis dividing and producing energy takes a long period of time so if we are able to increase the growth rate of the bacteria, the more energy we are able to collect. That is when we use microbuell fuel cells.  If we are able to collect the bacteria’s energy with microbuel fuel cells then this would be a more safer and effective method. </a:t>
            </a:r>
            <a:endParaRPr sz="4400">
              <a:solidFill>
                <a:srgbClr val="FFFFFF"/>
              </a:solidFill>
              <a:latin typeface="Calibri"/>
              <a:ea typeface="Calibri"/>
              <a:cs typeface="Calibri"/>
              <a:sym typeface="Calibri"/>
            </a:endParaRPr>
          </a:p>
        </p:txBody>
      </p:sp>
      <p:pic>
        <p:nvPicPr>
          <p:cNvPr id="23" name="Picture 22" descr="BioBuilderClub-blue.png"/>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769213" y="18754497"/>
            <a:ext cx="6259119" cy="720747"/>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5"/>
          <p:cNvSpPr txBox="1"/>
          <p:nvPr/>
        </p:nvSpPr>
        <p:spPr>
          <a:xfrm>
            <a:off x="11472000" y="327075"/>
            <a:ext cx="17817300" cy="19851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en-US" sz="7200" i="1">
                <a:solidFill>
                  <a:schemeClr val="dk1"/>
                </a:solidFill>
                <a:latin typeface="Calibri"/>
                <a:ea typeface="Calibri"/>
                <a:cs typeface="Calibri"/>
                <a:sym typeface="Calibri"/>
              </a:rPr>
              <a:t>Manipulating the growth rate and production of enzymes in Ideonella sakaiensis </a:t>
            </a:r>
            <a:endParaRPr sz="7200" i="1">
              <a:solidFill>
                <a:schemeClr val="dk1"/>
              </a:solidFill>
              <a:latin typeface="Calibri"/>
              <a:ea typeface="Calibri"/>
              <a:cs typeface="Calibri"/>
              <a:sym typeface="Calibri"/>
            </a:endParaRPr>
          </a:p>
          <a:p>
            <a:pPr marL="0" lvl="0" indent="0" algn="l" rtl="0">
              <a:spcBef>
                <a:spcPts val="300"/>
              </a:spcBef>
              <a:spcAft>
                <a:spcPts val="0"/>
              </a:spcAft>
              <a:buSzPts val="1100"/>
              <a:buNone/>
            </a:pPr>
            <a:r>
              <a:rPr lang="en-US" sz="3000">
                <a:solidFill>
                  <a:schemeClr val="lt1"/>
                </a:solidFill>
                <a:latin typeface="Calibri"/>
                <a:ea typeface="Calibri"/>
                <a:cs typeface="Calibri"/>
                <a:sym typeface="Calibri"/>
              </a:rPr>
              <a:t>Chris Lee, Audrey Gandakusuma, Crystalia Evelyn Liaw, Sherry Lee, K. Dio Lalas, Mr.Hayden ,</a:t>
            </a:r>
            <a:endParaRPr sz="4800" b="1" i="1">
              <a:solidFill>
                <a:srgbClr val="F2F2F2"/>
              </a:solidFill>
              <a:latin typeface="Calibri"/>
              <a:ea typeface="Calibri"/>
              <a:cs typeface="Calibri"/>
              <a:sym typeface="Calibri"/>
            </a:endParaRPr>
          </a:p>
          <a:p>
            <a:pPr marL="0" marR="0" lvl="0" indent="0" algn="ctr" rtl="0">
              <a:spcBef>
                <a:spcPts val="300"/>
              </a:spcBef>
              <a:spcAft>
                <a:spcPts val="0"/>
              </a:spcAft>
              <a:buNone/>
            </a:pPr>
            <a:r>
              <a:rPr lang="en-US" sz="4000" i="1">
                <a:solidFill>
                  <a:srgbClr val="F2F2F2"/>
                </a:solidFill>
                <a:latin typeface="Calibri"/>
                <a:ea typeface="Calibri"/>
                <a:cs typeface="Calibri"/>
                <a:sym typeface="Calibri"/>
              </a:rPr>
              <a:t> </a:t>
            </a:r>
            <a:endParaRPr/>
          </a:p>
          <a:p>
            <a:pPr marL="0" marR="0" lvl="0" indent="0" algn="l" rtl="0">
              <a:spcBef>
                <a:spcPts val="0"/>
              </a:spcBef>
              <a:spcAft>
                <a:spcPts val="0"/>
              </a:spcAft>
              <a:buNone/>
            </a:pPr>
            <a:endParaRPr/>
          </a:p>
        </p:txBody>
      </p:sp>
      <p:sp>
        <p:nvSpPr>
          <p:cNvPr id="117" name="Google Shape;117;p15">
            <a:hlinkClick r:id="rId3" action="ppaction://hlinksldjump"/>
          </p:cNvPr>
          <p:cNvSpPr txBox="1"/>
          <p:nvPr/>
        </p:nvSpPr>
        <p:spPr>
          <a:xfrm>
            <a:off x="315687" y="7316805"/>
            <a:ext cx="8142514" cy="2638390"/>
          </a:xfrm>
          <a:prstGeom prst="rect">
            <a:avLst/>
          </a:prstGeom>
          <a:noFill/>
          <a:ln>
            <a:noFill/>
          </a:ln>
        </p:spPr>
        <p:txBody>
          <a:bodyPr spcFirstLastPara="1" wrap="square" lIns="113500" tIns="56750" rIns="113500" bIns="56750" anchor="t" anchorCtr="0">
            <a:noAutofit/>
          </a:bodyPr>
          <a:lstStyle/>
          <a:p>
            <a:pPr marL="457200" marR="0" lvl="0" indent="-457200" algn="l" rtl="0">
              <a:spcBef>
                <a:spcPts val="0"/>
              </a:spcBef>
              <a:spcAft>
                <a:spcPts val="0"/>
              </a:spcAft>
              <a:buClr>
                <a:schemeClr val="dk1"/>
              </a:buClr>
              <a:buSzPts val="2800"/>
              <a:buFont typeface="Arial"/>
              <a:buChar char="•"/>
            </a:pPr>
            <a:r>
              <a:rPr lang="en-US" sz="2800">
                <a:solidFill>
                  <a:schemeClr val="dk1"/>
                </a:solidFill>
                <a:latin typeface="Calibri"/>
                <a:ea typeface="Calibri"/>
                <a:cs typeface="Calibri"/>
                <a:sym typeface="Calibri"/>
              </a:rPr>
              <a:t>Keep it short and sweet.</a:t>
            </a:r>
            <a:endParaRPr/>
          </a:p>
          <a:p>
            <a:pPr marL="457200" marR="0" lvl="0" indent="-457200" algn="l" rtl="0">
              <a:spcBef>
                <a:spcPts val="0"/>
              </a:spcBef>
              <a:spcAft>
                <a:spcPts val="0"/>
              </a:spcAft>
              <a:buClr>
                <a:schemeClr val="dk1"/>
              </a:buClr>
              <a:buSzPts val="2800"/>
              <a:buFont typeface="Arial"/>
              <a:buChar char="•"/>
            </a:pPr>
            <a:r>
              <a:rPr lang="en-US" sz="2800">
                <a:solidFill>
                  <a:schemeClr val="dk1"/>
                </a:solidFill>
                <a:latin typeface="Calibri"/>
                <a:ea typeface="Calibri"/>
                <a:cs typeface="Calibri"/>
                <a:sym typeface="Calibri"/>
              </a:rPr>
              <a:t>More explanation and images/graphs/videos will be viewable in the center when this section is selected.</a:t>
            </a:r>
            <a:endParaRPr/>
          </a:p>
          <a:p>
            <a:pPr marL="457200" marR="0" lvl="0" indent="-457200" algn="l" rtl="0">
              <a:spcBef>
                <a:spcPts val="0"/>
              </a:spcBef>
              <a:spcAft>
                <a:spcPts val="0"/>
              </a:spcAft>
              <a:buClr>
                <a:schemeClr val="dk1"/>
              </a:buClr>
              <a:buSzPts val="2800"/>
              <a:buFont typeface="Arial"/>
              <a:buChar char="•"/>
            </a:pPr>
            <a:r>
              <a:rPr lang="en-US" sz="2800">
                <a:solidFill>
                  <a:schemeClr val="dk1"/>
                </a:solidFill>
                <a:latin typeface="Calibri"/>
                <a:ea typeface="Calibri"/>
                <a:cs typeface="Calibri"/>
                <a:sym typeface="Calibri"/>
              </a:rPr>
              <a:t>Around 3-4 bullet points. </a:t>
            </a:r>
            <a:endParaRPr/>
          </a:p>
          <a:p>
            <a:pPr marL="0" marR="0" lvl="0" indent="0" algn="l" rtl="0">
              <a:spcBef>
                <a:spcPts val="0"/>
              </a:spcBef>
              <a:spcAft>
                <a:spcPts val="0"/>
              </a:spcAft>
              <a:buNone/>
            </a:pPr>
            <a:endParaRPr sz="2400">
              <a:solidFill>
                <a:schemeClr val="dk1"/>
              </a:solidFill>
              <a:latin typeface="Calibri"/>
              <a:ea typeface="Calibri"/>
              <a:cs typeface="Calibri"/>
              <a:sym typeface="Calibri"/>
            </a:endParaRPr>
          </a:p>
        </p:txBody>
      </p:sp>
      <p:sp>
        <p:nvSpPr>
          <p:cNvPr id="118" name="Google Shape;118;p15">
            <a:hlinkClick r:id="rId4" action="ppaction://hlinksldjump"/>
          </p:cNvPr>
          <p:cNvSpPr txBox="1"/>
          <p:nvPr/>
        </p:nvSpPr>
        <p:spPr>
          <a:xfrm>
            <a:off x="315687" y="11005429"/>
            <a:ext cx="8142514" cy="9963473"/>
          </a:xfrm>
          <a:prstGeom prst="rect">
            <a:avLst/>
          </a:prstGeom>
          <a:noFill/>
          <a:ln>
            <a:noFill/>
          </a:ln>
        </p:spPr>
        <p:txBody>
          <a:bodyPr spcFirstLastPara="1" wrap="square" lIns="113500" tIns="56750" rIns="113500" bIns="56750" anchor="t" anchorCtr="0">
            <a:noAutofit/>
          </a:bodyPr>
          <a:lstStyle/>
          <a:p>
            <a:pPr marL="514350" marR="0" lvl="0" indent="-514350" algn="l" rtl="0">
              <a:spcBef>
                <a:spcPts val="0"/>
              </a:spcBef>
              <a:spcAft>
                <a:spcPts val="0"/>
              </a:spcAft>
              <a:buClr>
                <a:schemeClr val="dk1"/>
              </a:buClr>
              <a:buSzPts val="2800"/>
              <a:buFont typeface="Calibri"/>
              <a:buAutoNum type="arabicPeriod"/>
            </a:pPr>
            <a:r>
              <a:rPr lang="en-US" sz="2800" dirty="0">
                <a:solidFill>
                  <a:schemeClr val="dk1"/>
                </a:solidFill>
                <a:latin typeface="Calibri"/>
                <a:ea typeface="Calibri"/>
                <a:cs typeface="Calibri"/>
                <a:sym typeface="Calibri"/>
              </a:rPr>
              <a:t>Step-by-step explanation</a:t>
            </a:r>
            <a:endParaRPr dirty="0"/>
          </a:p>
          <a:p>
            <a:pPr marL="514350" marR="0" lvl="0" indent="-514350" algn="l" rtl="0">
              <a:spcBef>
                <a:spcPts val="0"/>
              </a:spcBef>
              <a:spcAft>
                <a:spcPts val="0"/>
              </a:spcAft>
              <a:buClr>
                <a:schemeClr val="dk1"/>
              </a:buClr>
              <a:buSzPts val="2800"/>
              <a:buFont typeface="Calibri"/>
              <a:buAutoNum type="arabicPeriod"/>
            </a:pPr>
            <a:r>
              <a:rPr lang="en-US" sz="2800" dirty="0">
                <a:solidFill>
                  <a:schemeClr val="dk1"/>
                </a:solidFill>
                <a:latin typeface="Calibri"/>
                <a:ea typeface="Calibri"/>
                <a:cs typeface="Calibri"/>
                <a:sym typeface="Calibri"/>
              </a:rPr>
              <a:t>More explanation and images/graphs/videos will be viewable in the center when this section is selected.</a:t>
            </a:r>
            <a:endParaRPr dirty="0"/>
          </a:p>
          <a:p>
            <a:pPr marL="514350" marR="0" lvl="0" indent="-514350" algn="l" rtl="0">
              <a:spcBef>
                <a:spcPts val="0"/>
              </a:spcBef>
              <a:spcAft>
                <a:spcPts val="0"/>
              </a:spcAft>
              <a:buClr>
                <a:schemeClr val="dk1"/>
              </a:buClr>
              <a:buSzPts val="2800"/>
              <a:buFont typeface="Calibri"/>
              <a:buAutoNum type="arabicPeriod"/>
            </a:pPr>
            <a:r>
              <a:rPr lang="en-US" sz="2800" dirty="0">
                <a:solidFill>
                  <a:schemeClr val="dk1"/>
                </a:solidFill>
                <a:latin typeface="Calibri"/>
                <a:ea typeface="Calibri"/>
                <a:cs typeface="Calibri"/>
                <a:sym typeface="Calibri"/>
              </a:rPr>
              <a:t>As many bullet points as needed, but keep it around  5-6 (fit within this side of the page.</a:t>
            </a:r>
            <a:endParaRPr dirty="0"/>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p:txBody>
      </p:sp>
      <p:sp>
        <p:nvSpPr>
          <p:cNvPr id="119" name="Google Shape;119;p15">
            <a:hlinkClick r:id="" action="ppaction://hlinkshowjump?jump=firstslide"/>
          </p:cNvPr>
          <p:cNvSpPr/>
          <p:nvPr/>
        </p:nvSpPr>
        <p:spPr>
          <a:xfrm>
            <a:off x="35956203" y="19630800"/>
            <a:ext cx="1143000" cy="1143000"/>
          </a:xfrm>
          <a:custGeom>
            <a:avLst/>
            <a:gdLst/>
            <a:ahLst/>
            <a:cxnLst/>
            <a:rect l="l" t="t" r="r" b="b"/>
            <a:pathLst>
              <a:path w="120000" h="120000" extrusionOk="0">
                <a:moveTo>
                  <a:pt x="0" y="0"/>
                </a:moveTo>
                <a:lnTo>
                  <a:pt x="120000" y="0"/>
                </a:lnTo>
                <a:lnTo>
                  <a:pt x="120000" y="120000"/>
                </a:lnTo>
                <a:lnTo>
                  <a:pt x="0" y="120000"/>
                </a:lnTo>
                <a:close/>
                <a:moveTo>
                  <a:pt x="60000" y="15000"/>
                </a:moveTo>
                <a:lnTo>
                  <a:pt x="15000" y="60000"/>
                </a:lnTo>
                <a:lnTo>
                  <a:pt x="26250" y="60000"/>
                </a:lnTo>
                <a:lnTo>
                  <a:pt x="26250" y="105000"/>
                </a:lnTo>
                <a:lnTo>
                  <a:pt x="93750" y="105000"/>
                </a:lnTo>
                <a:lnTo>
                  <a:pt x="93750" y="60000"/>
                </a:lnTo>
                <a:lnTo>
                  <a:pt x="105000" y="60000"/>
                </a:lnTo>
                <a:lnTo>
                  <a:pt x="88125" y="43125"/>
                </a:lnTo>
                <a:lnTo>
                  <a:pt x="88125" y="20625"/>
                </a:lnTo>
                <a:lnTo>
                  <a:pt x="76875" y="20625"/>
                </a:lnTo>
                <a:lnTo>
                  <a:pt x="76875" y="31875"/>
                </a:lnTo>
                <a:close/>
              </a:path>
              <a:path w="120000" h="120000" fill="darkenLess" extrusionOk="0">
                <a:moveTo>
                  <a:pt x="88125" y="43125"/>
                </a:moveTo>
                <a:lnTo>
                  <a:pt x="88125" y="20625"/>
                </a:lnTo>
                <a:lnTo>
                  <a:pt x="76875" y="20625"/>
                </a:lnTo>
                <a:lnTo>
                  <a:pt x="76875" y="31875"/>
                </a:lnTo>
                <a:close/>
                <a:moveTo>
                  <a:pt x="26250" y="60000"/>
                </a:moveTo>
                <a:lnTo>
                  <a:pt x="26250" y="105000"/>
                </a:lnTo>
                <a:lnTo>
                  <a:pt x="54375" y="105000"/>
                </a:lnTo>
                <a:lnTo>
                  <a:pt x="54375" y="82500"/>
                </a:lnTo>
                <a:lnTo>
                  <a:pt x="65625" y="82500"/>
                </a:lnTo>
                <a:lnTo>
                  <a:pt x="65625" y="105000"/>
                </a:lnTo>
                <a:lnTo>
                  <a:pt x="93750" y="105000"/>
                </a:lnTo>
                <a:lnTo>
                  <a:pt x="93750" y="60000"/>
                </a:lnTo>
                <a:close/>
              </a:path>
              <a:path w="120000" h="120000" fill="darken" extrusionOk="0">
                <a:moveTo>
                  <a:pt x="60000" y="15000"/>
                </a:moveTo>
                <a:lnTo>
                  <a:pt x="15000" y="60000"/>
                </a:lnTo>
                <a:lnTo>
                  <a:pt x="105000" y="60000"/>
                </a:lnTo>
                <a:close/>
                <a:moveTo>
                  <a:pt x="54375" y="82500"/>
                </a:moveTo>
                <a:lnTo>
                  <a:pt x="65625" y="82500"/>
                </a:lnTo>
                <a:lnTo>
                  <a:pt x="65625" y="105000"/>
                </a:lnTo>
                <a:lnTo>
                  <a:pt x="54375" y="105000"/>
                </a:lnTo>
                <a:close/>
              </a:path>
              <a:path w="120000" h="120000" fill="none" extrusionOk="0">
                <a:moveTo>
                  <a:pt x="60000" y="15000"/>
                </a:moveTo>
                <a:lnTo>
                  <a:pt x="76875" y="31875"/>
                </a:lnTo>
                <a:lnTo>
                  <a:pt x="76875" y="20625"/>
                </a:lnTo>
                <a:lnTo>
                  <a:pt x="88125" y="20625"/>
                </a:lnTo>
                <a:lnTo>
                  <a:pt x="88125" y="43125"/>
                </a:lnTo>
                <a:lnTo>
                  <a:pt x="105000" y="60000"/>
                </a:lnTo>
                <a:lnTo>
                  <a:pt x="93750" y="60000"/>
                </a:lnTo>
                <a:lnTo>
                  <a:pt x="93750" y="105000"/>
                </a:lnTo>
                <a:lnTo>
                  <a:pt x="26250" y="105000"/>
                </a:lnTo>
                <a:lnTo>
                  <a:pt x="26250" y="60000"/>
                </a:lnTo>
                <a:lnTo>
                  <a:pt x="15000" y="60000"/>
                </a:lnTo>
                <a:close/>
                <a:moveTo>
                  <a:pt x="76875" y="31875"/>
                </a:moveTo>
                <a:lnTo>
                  <a:pt x="88125" y="43125"/>
                </a:lnTo>
                <a:moveTo>
                  <a:pt x="93750" y="60000"/>
                </a:moveTo>
                <a:lnTo>
                  <a:pt x="26250" y="60000"/>
                </a:lnTo>
                <a:moveTo>
                  <a:pt x="54375" y="105000"/>
                </a:moveTo>
                <a:lnTo>
                  <a:pt x="54375" y="82500"/>
                </a:lnTo>
                <a:lnTo>
                  <a:pt x="65625" y="82500"/>
                </a:lnTo>
                <a:lnTo>
                  <a:pt x="65625" y="105000"/>
                </a:lnTo>
              </a:path>
              <a:path w="120000" h="120000" fill="none" extrusionOk="0">
                <a:moveTo>
                  <a:pt x="0" y="0"/>
                </a:moveTo>
                <a:lnTo>
                  <a:pt x="120000" y="0"/>
                </a:lnTo>
                <a:lnTo>
                  <a:pt x="120000" y="120000"/>
                </a:lnTo>
                <a:lnTo>
                  <a:pt x="0" y="120000"/>
                </a:lnTo>
                <a:close/>
              </a:path>
            </a:pathLst>
          </a:custGeom>
          <a:solidFill>
            <a:srgbClr val="000000"/>
          </a:solidFill>
          <a:ln w="12700" cap="flat" cmpd="sng">
            <a:solidFill>
              <a:srgbClr val="FFFFFF"/>
            </a:solidFill>
            <a:prstDash val="solid"/>
            <a:round/>
            <a:headEnd type="none" w="sm" len="sm"/>
            <a:tailEnd type="none" w="sm" len="sm"/>
          </a:ln>
        </p:spPr>
        <p:txBody>
          <a:bodyPr spcFirstLastPara="1" wrap="square" lIns="280800" tIns="140400" rIns="280800" bIns="140400" anchor="ctr" anchorCtr="0">
            <a:noAutofit/>
          </a:bodyPr>
          <a:lstStyle/>
          <a:p>
            <a:pPr marL="0" marR="0" lvl="0" indent="0" algn="ctr" rtl="0">
              <a:spcBef>
                <a:spcPts val="0"/>
              </a:spcBef>
              <a:spcAft>
                <a:spcPts val="0"/>
              </a:spcAft>
              <a:buNone/>
            </a:pPr>
            <a:endParaRPr sz="16800">
              <a:solidFill>
                <a:srgbClr val="FFFFFF"/>
              </a:solidFill>
              <a:latin typeface="Trebuchet MS"/>
              <a:ea typeface="Trebuchet MS"/>
              <a:cs typeface="Trebuchet MS"/>
              <a:sym typeface="Trebuchet MS"/>
            </a:endParaRPr>
          </a:p>
        </p:txBody>
      </p:sp>
      <p:sp>
        <p:nvSpPr>
          <p:cNvPr id="120" name="Google Shape;120;p15">
            <a:hlinkClick r:id="rId5" action="ppaction://hlinksldjump"/>
          </p:cNvPr>
          <p:cNvSpPr txBox="1"/>
          <p:nvPr/>
        </p:nvSpPr>
        <p:spPr>
          <a:xfrm>
            <a:off x="28956691" y="1371601"/>
            <a:ext cx="8142514" cy="4423494"/>
          </a:xfrm>
          <a:prstGeom prst="rect">
            <a:avLst/>
          </a:prstGeom>
          <a:noFill/>
          <a:ln>
            <a:noFill/>
          </a:ln>
        </p:spPr>
        <p:txBody>
          <a:bodyPr spcFirstLastPara="1" wrap="square" lIns="113500" tIns="56750" rIns="113500" bIns="56750" anchor="t" anchorCtr="0">
            <a:noAutofit/>
          </a:bodyPr>
          <a:lstStyle/>
          <a:p>
            <a:pPr marL="342900" marR="0" lvl="0" indent="-342900" algn="l" rtl="0">
              <a:spcBef>
                <a:spcPts val="0"/>
              </a:spcBef>
              <a:spcAft>
                <a:spcPts val="0"/>
              </a:spcAft>
              <a:buClr>
                <a:schemeClr val="dk1"/>
              </a:buClr>
              <a:buSzPts val="2800"/>
              <a:buFont typeface="Arial"/>
              <a:buChar char="•"/>
            </a:pPr>
            <a:r>
              <a:rPr lang="en-US" sz="2800">
                <a:solidFill>
                  <a:schemeClr val="dk1"/>
                </a:solidFill>
                <a:latin typeface="Calibri"/>
                <a:ea typeface="Calibri"/>
                <a:cs typeface="Calibri"/>
                <a:sym typeface="Calibri"/>
              </a:rPr>
              <a:t>Include and image or a graph for visual appeal. If you have more than one, they will be viewable in the center when this section is selected.</a:t>
            </a:r>
            <a:endParaRPr/>
          </a:p>
          <a:p>
            <a:pPr marL="342900" marR="0" lvl="0" indent="-165100" algn="l" rtl="0">
              <a:spcBef>
                <a:spcPts val="0"/>
              </a:spcBef>
              <a:spcAft>
                <a:spcPts val="0"/>
              </a:spcAft>
              <a:buClr>
                <a:schemeClr val="dk1"/>
              </a:buClr>
              <a:buSzPts val="2800"/>
              <a:buFont typeface="Arial"/>
              <a:buNone/>
            </a:pPr>
            <a:endParaRPr sz="2800">
              <a:solidFill>
                <a:schemeClr val="dk1"/>
              </a:solidFill>
              <a:latin typeface="Calibri"/>
              <a:ea typeface="Calibri"/>
              <a:cs typeface="Calibri"/>
              <a:sym typeface="Calibri"/>
            </a:endParaRPr>
          </a:p>
          <a:p>
            <a:pPr marL="342900" marR="0" lvl="0" indent="-165100" algn="l" rtl="0">
              <a:spcBef>
                <a:spcPts val="0"/>
              </a:spcBef>
              <a:spcAft>
                <a:spcPts val="0"/>
              </a:spcAft>
              <a:buClr>
                <a:schemeClr val="dk1"/>
              </a:buClr>
              <a:buSzPts val="2800"/>
              <a:buFont typeface="Arial"/>
              <a:buNone/>
            </a:pPr>
            <a:endParaRPr sz="2800">
              <a:solidFill>
                <a:schemeClr val="dk1"/>
              </a:solidFill>
              <a:latin typeface="Calibri"/>
              <a:ea typeface="Calibri"/>
              <a:cs typeface="Calibri"/>
              <a:sym typeface="Calibri"/>
            </a:endParaRPr>
          </a:p>
          <a:p>
            <a:pPr marL="342900" marR="0" lvl="0" indent="-165100" algn="l" rtl="0">
              <a:spcBef>
                <a:spcPts val="0"/>
              </a:spcBef>
              <a:spcAft>
                <a:spcPts val="0"/>
              </a:spcAft>
              <a:buClr>
                <a:schemeClr val="dk1"/>
              </a:buClr>
              <a:buSzPts val="2800"/>
              <a:buFont typeface="Arial"/>
              <a:buNone/>
            </a:pPr>
            <a:endParaRPr sz="2800">
              <a:solidFill>
                <a:schemeClr val="dk1"/>
              </a:solidFill>
              <a:latin typeface="Calibri"/>
              <a:ea typeface="Calibri"/>
              <a:cs typeface="Calibri"/>
              <a:sym typeface="Calibri"/>
            </a:endParaRPr>
          </a:p>
          <a:p>
            <a:pPr marL="342900" marR="0" lvl="0" indent="-165100" algn="l" rtl="0">
              <a:spcBef>
                <a:spcPts val="0"/>
              </a:spcBef>
              <a:spcAft>
                <a:spcPts val="0"/>
              </a:spcAft>
              <a:buClr>
                <a:schemeClr val="dk1"/>
              </a:buClr>
              <a:buSzPts val="2800"/>
              <a:buFont typeface="Arial"/>
              <a:buNone/>
            </a:pPr>
            <a:endParaRPr sz="2800">
              <a:solidFill>
                <a:schemeClr val="dk1"/>
              </a:solidFill>
              <a:latin typeface="Calibri"/>
              <a:ea typeface="Calibri"/>
              <a:cs typeface="Calibri"/>
              <a:sym typeface="Calibri"/>
            </a:endParaRPr>
          </a:p>
          <a:p>
            <a:pPr marL="342900" marR="0" lvl="0" indent="-165100" algn="l" rtl="0">
              <a:spcBef>
                <a:spcPts val="0"/>
              </a:spcBef>
              <a:spcAft>
                <a:spcPts val="0"/>
              </a:spcAft>
              <a:buClr>
                <a:schemeClr val="dk1"/>
              </a:buClr>
              <a:buSzPts val="2800"/>
              <a:buFont typeface="Arial"/>
              <a:buNone/>
            </a:pPr>
            <a:endParaRPr sz="2800">
              <a:solidFill>
                <a:schemeClr val="dk1"/>
              </a:solidFill>
              <a:latin typeface="Calibri"/>
              <a:ea typeface="Calibri"/>
              <a:cs typeface="Calibri"/>
              <a:sym typeface="Calibri"/>
            </a:endParaRPr>
          </a:p>
          <a:p>
            <a:pPr marL="342900" marR="0" lvl="0" indent="-165100" algn="l" rtl="0">
              <a:spcBef>
                <a:spcPts val="0"/>
              </a:spcBef>
              <a:spcAft>
                <a:spcPts val="0"/>
              </a:spcAft>
              <a:buClr>
                <a:schemeClr val="dk1"/>
              </a:buClr>
              <a:buSzPts val="2800"/>
              <a:buFont typeface="Arial"/>
              <a:buNone/>
            </a:pPr>
            <a:endParaRPr sz="2800">
              <a:solidFill>
                <a:schemeClr val="dk1"/>
              </a:solidFill>
              <a:latin typeface="Calibri"/>
              <a:ea typeface="Calibri"/>
              <a:cs typeface="Calibri"/>
              <a:sym typeface="Calibri"/>
            </a:endParaRPr>
          </a:p>
          <a:p>
            <a:pPr marL="342900" marR="0" lvl="0" indent="-342900" algn="l" rtl="0">
              <a:spcBef>
                <a:spcPts val="0"/>
              </a:spcBef>
              <a:spcAft>
                <a:spcPts val="0"/>
              </a:spcAft>
              <a:buClr>
                <a:schemeClr val="dk1"/>
              </a:buClr>
              <a:buSzPts val="2800"/>
              <a:buFont typeface="Arial"/>
              <a:buChar char="•"/>
            </a:pPr>
            <a:r>
              <a:rPr lang="en-US" sz="2800">
                <a:solidFill>
                  <a:schemeClr val="dk1"/>
                </a:solidFill>
                <a:latin typeface="Calibri"/>
                <a:ea typeface="Calibri"/>
                <a:cs typeface="Calibri"/>
                <a:sym typeface="Calibri"/>
              </a:rPr>
              <a:t>Don’t exceed past this point.</a:t>
            </a:r>
            <a:endParaRPr/>
          </a:p>
        </p:txBody>
      </p:sp>
      <p:sp>
        <p:nvSpPr>
          <p:cNvPr id="121" name="Google Shape;121;p15">
            <a:hlinkClick r:id="" action="ppaction://noaction"/>
          </p:cNvPr>
          <p:cNvSpPr txBox="1"/>
          <p:nvPr/>
        </p:nvSpPr>
        <p:spPr>
          <a:xfrm>
            <a:off x="28956691" y="7411978"/>
            <a:ext cx="8142514" cy="2638390"/>
          </a:xfrm>
          <a:prstGeom prst="rect">
            <a:avLst/>
          </a:prstGeom>
          <a:noFill/>
          <a:ln>
            <a:noFill/>
          </a:ln>
        </p:spPr>
        <p:txBody>
          <a:bodyPr spcFirstLastPara="1" wrap="square" lIns="113500" tIns="56750" rIns="113500" bIns="56750" anchor="t" anchorCtr="0">
            <a:noAutofit/>
          </a:bodyPr>
          <a:lstStyle/>
          <a:p>
            <a:pPr marL="457200" marR="0" lvl="0" indent="-457200" algn="l" rtl="0">
              <a:spcBef>
                <a:spcPts val="0"/>
              </a:spcBef>
              <a:spcAft>
                <a:spcPts val="0"/>
              </a:spcAft>
              <a:buClr>
                <a:schemeClr val="dk1"/>
              </a:buClr>
              <a:buSzPts val="2800"/>
              <a:buFont typeface="Arial"/>
              <a:buChar char="•"/>
            </a:pPr>
            <a:r>
              <a:rPr lang="en-US" sz="2800">
                <a:solidFill>
                  <a:schemeClr val="dk1"/>
                </a:solidFill>
                <a:latin typeface="Calibri"/>
                <a:ea typeface="Calibri"/>
                <a:cs typeface="Calibri"/>
                <a:sym typeface="Calibri"/>
              </a:rPr>
              <a:t>Keep it short and sweet.</a:t>
            </a:r>
            <a:endParaRPr/>
          </a:p>
          <a:p>
            <a:pPr marL="457200" marR="0" lvl="0" indent="-457200" algn="l" rtl="0">
              <a:spcBef>
                <a:spcPts val="0"/>
              </a:spcBef>
              <a:spcAft>
                <a:spcPts val="0"/>
              </a:spcAft>
              <a:buClr>
                <a:schemeClr val="dk1"/>
              </a:buClr>
              <a:buSzPts val="2800"/>
              <a:buFont typeface="Arial"/>
              <a:buChar char="•"/>
            </a:pPr>
            <a:r>
              <a:rPr lang="en-US" sz="2800">
                <a:solidFill>
                  <a:schemeClr val="dk1"/>
                </a:solidFill>
                <a:latin typeface="Calibri"/>
                <a:ea typeface="Calibri"/>
                <a:cs typeface="Calibri"/>
                <a:sym typeface="Calibri"/>
              </a:rPr>
              <a:t>More explanation and images/graphs/videos will be viewable in the center when this section is selected.</a:t>
            </a:r>
            <a:endParaRPr/>
          </a:p>
          <a:p>
            <a:pPr marL="457200" marR="0" lvl="0" indent="-457200" algn="l" rtl="0">
              <a:spcBef>
                <a:spcPts val="0"/>
              </a:spcBef>
              <a:spcAft>
                <a:spcPts val="0"/>
              </a:spcAft>
              <a:buClr>
                <a:schemeClr val="dk1"/>
              </a:buClr>
              <a:buSzPts val="2800"/>
              <a:buFont typeface="Arial"/>
              <a:buChar char="•"/>
            </a:pPr>
            <a:r>
              <a:rPr lang="en-US" sz="2800">
                <a:solidFill>
                  <a:schemeClr val="dk1"/>
                </a:solidFill>
                <a:latin typeface="Calibri"/>
                <a:ea typeface="Calibri"/>
                <a:cs typeface="Calibri"/>
                <a:sym typeface="Calibri"/>
              </a:rPr>
              <a:t>Around 3-4 bullet points. </a:t>
            </a:r>
            <a:endParaRPr/>
          </a:p>
          <a:p>
            <a:pPr marL="0" marR="0" lvl="0" indent="0" algn="l" rtl="0">
              <a:spcBef>
                <a:spcPts val="0"/>
              </a:spcBef>
              <a:spcAft>
                <a:spcPts val="0"/>
              </a:spcAft>
              <a:buNone/>
            </a:pPr>
            <a:endParaRPr sz="2400">
              <a:solidFill>
                <a:schemeClr val="dk1"/>
              </a:solidFill>
              <a:latin typeface="Calibri"/>
              <a:ea typeface="Calibri"/>
              <a:cs typeface="Calibri"/>
              <a:sym typeface="Calibri"/>
            </a:endParaRPr>
          </a:p>
        </p:txBody>
      </p:sp>
      <p:sp>
        <p:nvSpPr>
          <p:cNvPr id="122" name="Google Shape;122;p15">
            <a:hlinkClick r:id="rId5" action="ppaction://hlinksldjump"/>
          </p:cNvPr>
          <p:cNvSpPr txBox="1"/>
          <p:nvPr/>
        </p:nvSpPr>
        <p:spPr>
          <a:xfrm>
            <a:off x="28956691" y="11842511"/>
            <a:ext cx="8142514" cy="2638390"/>
          </a:xfrm>
          <a:prstGeom prst="rect">
            <a:avLst/>
          </a:prstGeom>
          <a:noFill/>
          <a:ln>
            <a:noFill/>
          </a:ln>
        </p:spPr>
        <p:txBody>
          <a:bodyPr spcFirstLastPara="1" wrap="square" lIns="113500" tIns="56750" rIns="113500" bIns="56750" anchor="t" anchorCtr="0">
            <a:noAutofit/>
          </a:bodyPr>
          <a:lstStyle/>
          <a:p>
            <a:pPr marL="457200" marR="0" lvl="0" indent="-457200" algn="l" rtl="0">
              <a:spcBef>
                <a:spcPts val="0"/>
              </a:spcBef>
              <a:spcAft>
                <a:spcPts val="0"/>
              </a:spcAft>
              <a:buClr>
                <a:schemeClr val="dk1"/>
              </a:buClr>
              <a:buSzPts val="2800"/>
              <a:buFont typeface="Arial"/>
              <a:buChar char="•"/>
            </a:pPr>
            <a:r>
              <a:rPr lang="en-US" sz="2800">
                <a:solidFill>
                  <a:schemeClr val="dk1"/>
                </a:solidFill>
                <a:latin typeface="Calibri"/>
                <a:ea typeface="Calibri"/>
                <a:cs typeface="Calibri"/>
                <a:sym typeface="Calibri"/>
              </a:rPr>
              <a:t>Keep it short and sweet.</a:t>
            </a:r>
            <a:endParaRPr/>
          </a:p>
          <a:p>
            <a:pPr marL="457200" marR="0" lvl="0" indent="-457200" algn="l" rtl="0">
              <a:spcBef>
                <a:spcPts val="0"/>
              </a:spcBef>
              <a:spcAft>
                <a:spcPts val="0"/>
              </a:spcAft>
              <a:buClr>
                <a:schemeClr val="dk1"/>
              </a:buClr>
              <a:buSzPts val="2800"/>
              <a:buFont typeface="Arial"/>
              <a:buChar char="•"/>
            </a:pPr>
            <a:r>
              <a:rPr lang="en-US" sz="2800">
                <a:solidFill>
                  <a:schemeClr val="dk1"/>
                </a:solidFill>
                <a:latin typeface="Calibri"/>
                <a:ea typeface="Calibri"/>
                <a:cs typeface="Calibri"/>
                <a:sym typeface="Calibri"/>
              </a:rPr>
              <a:t>More explanation and images/graphs/videos will be viewable in the center when this section is selected.</a:t>
            </a:r>
            <a:endParaRPr/>
          </a:p>
          <a:p>
            <a:pPr marL="457200" marR="0" lvl="0" indent="-457200" algn="l" rtl="0">
              <a:spcBef>
                <a:spcPts val="0"/>
              </a:spcBef>
              <a:spcAft>
                <a:spcPts val="0"/>
              </a:spcAft>
              <a:buClr>
                <a:schemeClr val="dk1"/>
              </a:buClr>
              <a:buSzPts val="2800"/>
              <a:buFont typeface="Arial"/>
              <a:buChar char="•"/>
            </a:pPr>
            <a:r>
              <a:rPr lang="en-US" sz="2800">
                <a:solidFill>
                  <a:schemeClr val="dk1"/>
                </a:solidFill>
                <a:latin typeface="Calibri"/>
                <a:ea typeface="Calibri"/>
                <a:cs typeface="Calibri"/>
                <a:sym typeface="Calibri"/>
              </a:rPr>
              <a:t>Around 3-4 bullet points. </a:t>
            </a:r>
            <a:endParaRPr/>
          </a:p>
          <a:p>
            <a:pPr marL="0" marR="0" lvl="0" indent="0" algn="l" rtl="0">
              <a:spcBef>
                <a:spcPts val="0"/>
              </a:spcBef>
              <a:spcAft>
                <a:spcPts val="0"/>
              </a:spcAft>
              <a:buNone/>
            </a:pPr>
            <a:endParaRPr sz="2400">
              <a:solidFill>
                <a:schemeClr val="dk1"/>
              </a:solidFill>
              <a:latin typeface="Calibri"/>
              <a:ea typeface="Calibri"/>
              <a:cs typeface="Calibri"/>
              <a:sym typeface="Calibri"/>
            </a:endParaRPr>
          </a:p>
        </p:txBody>
      </p:sp>
      <p:sp>
        <p:nvSpPr>
          <p:cNvPr id="123" name="Google Shape;123;p15"/>
          <p:cNvSpPr txBox="1"/>
          <p:nvPr/>
        </p:nvSpPr>
        <p:spPr>
          <a:xfrm>
            <a:off x="28956691" y="16182425"/>
            <a:ext cx="8142514" cy="1222618"/>
          </a:xfrm>
          <a:prstGeom prst="rect">
            <a:avLst/>
          </a:prstGeom>
          <a:noFill/>
          <a:ln>
            <a:noFill/>
          </a:ln>
        </p:spPr>
        <p:txBody>
          <a:bodyPr spcFirstLastPara="1" wrap="square" lIns="113500" tIns="56750" rIns="113500" bIns="56750" anchor="t" anchorCtr="0">
            <a:noAutofit/>
          </a:bodyPr>
          <a:lstStyle/>
          <a:p>
            <a:pPr marL="457200" marR="0" lvl="0" indent="-457200" algn="l" rtl="0">
              <a:spcBef>
                <a:spcPts val="0"/>
              </a:spcBef>
              <a:spcAft>
                <a:spcPts val="0"/>
              </a:spcAft>
              <a:buClr>
                <a:schemeClr val="dk1"/>
              </a:buClr>
              <a:buSzPts val="1800"/>
              <a:buFont typeface="Arial"/>
              <a:buChar char="•"/>
            </a:pPr>
            <a:r>
              <a:rPr lang="en-US" sz="1800">
                <a:solidFill>
                  <a:schemeClr val="dk1"/>
                </a:solidFill>
                <a:latin typeface="Calibri"/>
                <a:ea typeface="Calibri"/>
                <a:cs typeface="Calibri"/>
                <a:sym typeface="Calibri"/>
              </a:rPr>
              <a:t>Font for this can be relatively small (around 18pt).</a:t>
            </a:r>
            <a:endParaRPr/>
          </a:p>
          <a:p>
            <a:pPr marL="457200" marR="0" lvl="0" indent="-457200" algn="l" rtl="0">
              <a:spcBef>
                <a:spcPts val="0"/>
              </a:spcBef>
              <a:spcAft>
                <a:spcPts val="0"/>
              </a:spcAft>
              <a:buClr>
                <a:schemeClr val="dk1"/>
              </a:buClr>
              <a:buSzPts val="1800"/>
              <a:buFont typeface="Arial"/>
              <a:buChar char="•"/>
            </a:pPr>
            <a:r>
              <a:rPr lang="en-US" sz="1800">
                <a:solidFill>
                  <a:schemeClr val="dk1"/>
                </a:solidFill>
                <a:latin typeface="Calibri"/>
                <a:ea typeface="Calibri"/>
                <a:cs typeface="Calibri"/>
                <a:sym typeface="Calibri"/>
              </a:rPr>
              <a:t>Can give a general thanks or contact information.</a:t>
            </a:r>
            <a:endParaRPr/>
          </a:p>
          <a:p>
            <a:pPr marL="457200" marR="0" lvl="0" indent="-457200" algn="l" rtl="0">
              <a:spcBef>
                <a:spcPts val="0"/>
              </a:spcBef>
              <a:spcAft>
                <a:spcPts val="0"/>
              </a:spcAft>
              <a:buClr>
                <a:schemeClr val="dk1"/>
              </a:buClr>
              <a:buSzPts val="1800"/>
              <a:buFont typeface="Arial"/>
              <a:buChar char="•"/>
            </a:pPr>
            <a:r>
              <a:rPr lang="en-US" sz="1800">
                <a:solidFill>
                  <a:schemeClr val="dk1"/>
                </a:solidFill>
                <a:latin typeface="Calibri"/>
                <a:ea typeface="Calibri"/>
                <a:cs typeface="Calibri"/>
                <a:sym typeface="Calibri"/>
              </a:rPr>
              <a:t>The larger reference list can be viewable in the middle with the section is selected.</a:t>
            </a:r>
            <a:endParaRPr/>
          </a:p>
        </p:txBody>
      </p:sp>
      <p:sp>
        <p:nvSpPr>
          <p:cNvPr id="124" name="Google Shape;124;p15"/>
          <p:cNvSpPr txBox="1"/>
          <p:nvPr/>
        </p:nvSpPr>
        <p:spPr>
          <a:xfrm>
            <a:off x="20966106" y="1765711"/>
            <a:ext cx="8534400" cy="12465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3000"/>
          </a:p>
        </p:txBody>
      </p:sp>
      <p:sp>
        <p:nvSpPr>
          <p:cNvPr id="125" name="Google Shape;125;p15">
            <a:hlinkClick r:id="rId6" action="ppaction://hlinksldjump"/>
          </p:cNvPr>
          <p:cNvSpPr txBox="1"/>
          <p:nvPr/>
        </p:nvSpPr>
        <p:spPr>
          <a:xfrm>
            <a:off x="434737" y="1317613"/>
            <a:ext cx="8142600" cy="4885200"/>
          </a:xfrm>
          <a:prstGeom prst="rect">
            <a:avLst/>
          </a:prstGeom>
          <a:noFill/>
          <a:ln>
            <a:noFill/>
          </a:ln>
        </p:spPr>
        <p:txBody>
          <a:bodyPr spcFirstLastPara="1" wrap="square" lIns="113500" tIns="56750" rIns="113500" bIns="56750" anchor="t" anchorCtr="0">
            <a:noAutofit/>
          </a:bodyPr>
          <a:lstStyle/>
          <a:p>
            <a:pPr marL="457200" marR="0" lvl="0" indent="-457200" algn="l" rtl="0">
              <a:spcBef>
                <a:spcPts val="0"/>
              </a:spcBef>
              <a:spcAft>
                <a:spcPts val="0"/>
              </a:spcAft>
              <a:buClr>
                <a:schemeClr val="dk1"/>
              </a:buClr>
              <a:buSzPts val="2600"/>
              <a:buFont typeface="Arial"/>
              <a:buChar char="•"/>
            </a:pPr>
            <a:r>
              <a:rPr lang="en-US" sz="2600">
                <a:solidFill>
                  <a:schemeClr val="dk1"/>
                </a:solidFill>
                <a:latin typeface="Calibri"/>
                <a:ea typeface="Calibri"/>
                <a:cs typeface="Calibri"/>
                <a:sym typeface="Calibri"/>
              </a:rPr>
              <a:t>Slide/poster size is 40.97x23.04 (16:9 aspect ratio)</a:t>
            </a:r>
            <a:endParaRPr/>
          </a:p>
          <a:p>
            <a:pPr marL="457200" marR="0" lvl="0" indent="-457200" algn="l" rtl="0">
              <a:spcBef>
                <a:spcPts val="0"/>
              </a:spcBef>
              <a:spcAft>
                <a:spcPts val="0"/>
              </a:spcAft>
              <a:buClr>
                <a:schemeClr val="dk1"/>
              </a:buClr>
              <a:buSzPts val="2600"/>
              <a:buFont typeface="Arial"/>
              <a:buChar char="•"/>
            </a:pPr>
            <a:r>
              <a:rPr lang="en-US" sz="2600">
                <a:solidFill>
                  <a:schemeClr val="dk1"/>
                </a:solidFill>
                <a:latin typeface="Calibri"/>
                <a:ea typeface="Calibri"/>
                <a:cs typeface="Calibri"/>
                <a:sym typeface="Calibri"/>
              </a:rPr>
              <a:t>Minimum font: 28pt (this may seem large, but at this poster size it’s not)</a:t>
            </a:r>
            <a:endParaRPr/>
          </a:p>
          <a:p>
            <a:pPr marL="457200" marR="0" lvl="0" indent="-457200" algn="l" rtl="0">
              <a:spcBef>
                <a:spcPts val="0"/>
              </a:spcBef>
              <a:spcAft>
                <a:spcPts val="0"/>
              </a:spcAft>
              <a:buClr>
                <a:schemeClr val="dk1"/>
              </a:buClr>
              <a:buSzPts val="2600"/>
              <a:buFont typeface="Arial"/>
              <a:buChar char="•"/>
            </a:pPr>
            <a:r>
              <a:rPr lang="en-US" sz="2600">
                <a:solidFill>
                  <a:schemeClr val="dk1"/>
                </a:solidFill>
                <a:latin typeface="Calibri"/>
                <a:ea typeface="Calibri"/>
                <a:cs typeface="Calibri"/>
                <a:sym typeface="Calibri"/>
              </a:rPr>
              <a:t>Recommended font Types: Calibri, Arial, Times New Roman</a:t>
            </a:r>
            <a:endParaRPr/>
          </a:p>
          <a:p>
            <a:pPr marL="457200" marR="0" lvl="0" indent="-457200" algn="l" rtl="0">
              <a:spcBef>
                <a:spcPts val="0"/>
              </a:spcBef>
              <a:spcAft>
                <a:spcPts val="0"/>
              </a:spcAft>
              <a:buClr>
                <a:schemeClr val="dk1"/>
              </a:buClr>
              <a:buSzPts val="2600"/>
              <a:buFont typeface="Arial"/>
              <a:buChar char="•"/>
            </a:pPr>
            <a:r>
              <a:rPr lang="en-US" sz="2600" b="1">
                <a:solidFill>
                  <a:schemeClr val="dk1"/>
                </a:solidFill>
                <a:latin typeface="Calibri"/>
                <a:ea typeface="Calibri"/>
                <a:cs typeface="Calibri"/>
                <a:sym typeface="Calibri"/>
              </a:rPr>
              <a:t>This is only a template. All content may be modified, except for slide dimensions</a:t>
            </a:r>
            <a:endParaRPr sz="2600">
              <a:solidFill>
                <a:schemeClr val="dk1"/>
              </a:solidFill>
              <a:latin typeface="Calibri"/>
              <a:ea typeface="Calibri"/>
              <a:cs typeface="Calibri"/>
              <a:sym typeface="Calibri"/>
            </a:endParaRPr>
          </a:p>
          <a:p>
            <a:pPr marL="457200" marR="0" lvl="0" indent="-457200" algn="l" rtl="0">
              <a:spcBef>
                <a:spcPts val="0"/>
              </a:spcBef>
              <a:spcAft>
                <a:spcPts val="0"/>
              </a:spcAft>
              <a:buClr>
                <a:schemeClr val="dk1"/>
              </a:buClr>
              <a:buSzPts val="2600"/>
              <a:buFont typeface="Arial"/>
              <a:buChar char="•"/>
            </a:pPr>
            <a:r>
              <a:rPr lang="en-US" sz="2600" b="1">
                <a:solidFill>
                  <a:schemeClr val="dk1"/>
                </a:solidFill>
                <a:latin typeface="Calibri"/>
                <a:ea typeface="Calibri"/>
                <a:cs typeface="Calibri"/>
                <a:sym typeface="Calibri"/>
              </a:rPr>
              <a:t>If you are creating your e-poster on a PC, please make sure to save your formulas as an image and embed it into your presentation or they will change on our Macs.</a:t>
            </a:r>
            <a:endParaRPr sz="2600">
              <a:solidFill>
                <a:schemeClr val="dk1"/>
              </a:solidFill>
              <a:latin typeface="Calibri"/>
              <a:ea typeface="Calibri"/>
              <a:cs typeface="Calibri"/>
              <a:sym typeface="Calibri"/>
            </a:endParaRPr>
          </a:p>
          <a:p>
            <a:pPr marL="0" marR="0" lvl="0" indent="0" algn="l" rtl="0">
              <a:spcBef>
                <a:spcPts val="0"/>
              </a:spcBef>
              <a:spcAft>
                <a:spcPts val="0"/>
              </a:spcAft>
              <a:buNone/>
            </a:pPr>
            <a:endParaRPr sz="2400">
              <a:solidFill>
                <a:schemeClr val="dk1"/>
              </a:solidFill>
              <a:latin typeface="Calibri"/>
              <a:ea typeface="Calibri"/>
              <a:cs typeface="Calibri"/>
              <a:sym typeface="Calibri"/>
            </a:endParaRPr>
          </a:p>
        </p:txBody>
      </p:sp>
      <p:sp>
        <p:nvSpPr>
          <p:cNvPr id="126" name="Google Shape;126;p15"/>
          <p:cNvSpPr/>
          <p:nvPr/>
        </p:nvSpPr>
        <p:spPr>
          <a:xfrm>
            <a:off x="28956691" y="15155619"/>
            <a:ext cx="8142514" cy="914400"/>
          </a:xfrm>
          <a:prstGeom prst="roundRect">
            <a:avLst>
              <a:gd name="adj" fmla="val 16667"/>
            </a:avLst>
          </a:prstGeom>
          <a:solidFill>
            <a:srgbClr val="60C47F"/>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6000" b="1">
                <a:solidFill>
                  <a:schemeClr val="dk1"/>
                </a:solidFill>
                <a:latin typeface="Calibri"/>
                <a:ea typeface="Calibri"/>
                <a:cs typeface="Calibri"/>
                <a:sym typeface="Calibri"/>
              </a:rPr>
              <a:t>References:</a:t>
            </a:r>
            <a:endParaRPr sz="6000">
              <a:solidFill>
                <a:schemeClr val="dk1"/>
              </a:solidFill>
              <a:latin typeface="Calibri"/>
              <a:ea typeface="Calibri"/>
              <a:cs typeface="Calibri"/>
              <a:sym typeface="Calibri"/>
            </a:endParaRPr>
          </a:p>
        </p:txBody>
      </p:sp>
      <p:sp>
        <p:nvSpPr>
          <p:cNvPr id="127" name="Google Shape;127;p15">
            <a:hlinkClick r:id="rId5" action="ppaction://hlinksldjump"/>
          </p:cNvPr>
          <p:cNvSpPr/>
          <p:nvPr/>
        </p:nvSpPr>
        <p:spPr>
          <a:xfrm>
            <a:off x="28956691" y="10847324"/>
            <a:ext cx="8142514" cy="914400"/>
          </a:xfrm>
          <a:prstGeom prst="roundRect">
            <a:avLst>
              <a:gd name="adj" fmla="val 16667"/>
            </a:avLst>
          </a:prstGeom>
          <a:solidFill>
            <a:srgbClr val="60C47F"/>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6000" b="1">
                <a:solidFill>
                  <a:schemeClr val="dk1"/>
                </a:solidFill>
                <a:latin typeface="Calibri"/>
                <a:ea typeface="Calibri"/>
                <a:cs typeface="Calibri"/>
                <a:sym typeface="Calibri"/>
              </a:rPr>
              <a:t>Conclusions:</a:t>
            </a:r>
            <a:endParaRPr sz="6000">
              <a:solidFill>
                <a:schemeClr val="dk1"/>
              </a:solidFill>
              <a:latin typeface="Calibri"/>
              <a:ea typeface="Calibri"/>
              <a:cs typeface="Calibri"/>
              <a:sym typeface="Calibri"/>
            </a:endParaRPr>
          </a:p>
        </p:txBody>
      </p:sp>
      <p:sp>
        <p:nvSpPr>
          <p:cNvPr id="128" name="Google Shape;128;p15">
            <a:hlinkClick r:id="" action="ppaction://noaction"/>
          </p:cNvPr>
          <p:cNvSpPr/>
          <p:nvPr/>
        </p:nvSpPr>
        <p:spPr>
          <a:xfrm>
            <a:off x="28956691" y="6416791"/>
            <a:ext cx="8142514" cy="914400"/>
          </a:xfrm>
          <a:prstGeom prst="roundRect">
            <a:avLst>
              <a:gd name="adj" fmla="val 16667"/>
            </a:avLst>
          </a:prstGeom>
          <a:solidFill>
            <a:srgbClr val="60C47F"/>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6000" b="1">
                <a:solidFill>
                  <a:schemeClr val="dk1"/>
                </a:solidFill>
                <a:latin typeface="Calibri"/>
                <a:ea typeface="Calibri"/>
                <a:cs typeface="Calibri"/>
                <a:sym typeface="Calibri"/>
              </a:rPr>
              <a:t>Results:</a:t>
            </a:r>
            <a:endParaRPr sz="6000">
              <a:solidFill>
                <a:schemeClr val="dk1"/>
              </a:solidFill>
              <a:latin typeface="Calibri"/>
              <a:ea typeface="Calibri"/>
              <a:cs typeface="Calibri"/>
              <a:sym typeface="Calibri"/>
            </a:endParaRPr>
          </a:p>
        </p:txBody>
      </p:sp>
      <p:sp>
        <p:nvSpPr>
          <p:cNvPr id="129" name="Google Shape;129;p15">
            <a:hlinkClick r:id="rId4" action="ppaction://hlinksldjump"/>
          </p:cNvPr>
          <p:cNvSpPr/>
          <p:nvPr/>
        </p:nvSpPr>
        <p:spPr>
          <a:xfrm>
            <a:off x="315687" y="10066174"/>
            <a:ext cx="8142514" cy="914400"/>
          </a:xfrm>
          <a:prstGeom prst="roundRect">
            <a:avLst>
              <a:gd name="adj" fmla="val 16667"/>
            </a:avLst>
          </a:prstGeom>
          <a:solidFill>
            <a:srgbClr val="60C47F"/>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6000" b="1">
                <a:solidFill>
                  <a:schemeClr val="dk1"/>
                </a:solidFill>
                <a:latin typeface="Calibri"/>
                <a:ea typeface="Calibri"/>
                <a:cs typeface="Calibri"/>
                <a:sym typeface="Calibri"/>
              </a:rPr>
              <a:t>Methods:</a:t>
            </a:r>
            <a:endParaRPr sz="6000">
              <a:solidFill>
                <a:schemeClr val="dk1"/>
              </a:solidFill>
              <a:latin typeface="Calibri"/>
              <a:ea typeface="Calibri"/>
              <a:cs typeface="Calibri"/>
              <a:sym typeface="Calibri"/>
            </a:endParaRPr>
          </a:p>
        </p:txBody>
      </p:sp>
      <p:sp>
        <p:nvSpPr>
          <p:cNvPr id="130" name="Google Shape;130;p15">
            <a:hlinkClick r:id="rId3" action="ppaction://hlinksldjump"/>
          </p:cNvPr>
          <p:cNvSpPr/>
          <p:nvPr/>
        </p:nvSpPr>
        <p:spPr>
          <a:xfrm>
            <a:off x="315687" y="6362114"/>
            <a:ext cx="8142514" cy="914400"/>
          </a:xfrm>
          <a:prstGeom prst="roundRect">
            <a:avLst>
              <a:gd name="adj" fmla="val 16667"/>
            </a:avLst>
          </a:prstGeom>
          <a:solidFill>
            <a:srgbClr val="60C47F"/>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6000" b="1">
                <a:solidFill>
                  <a:schemeClr val="dk1"/>
                </a:solidFill>
                <a:latin typeface="Calibri"/>
                <a:ea typeface="Calibri"/>
                <a:cs typeface="Calibri"/>
                <a:sym typeface="Calibri"/>
              </a:rPr>
              <a:t>Introduction:</a:t>
            </a:r>
            <a:endParaRPr sz="6000">
              <a:solidFill>
                <a:schemeClr val="dk1"/>
              </a:solidFill>
              <a:latin typeface="Calibri"/>
              <a:ea typeface="Calibri"/>
              <a:cs typeface="Calibri"/>
              <a:sym typeface="Calibri"/>
            </a:endParaRPr>
          </a:p>
        </p:txBody>
      </p:sp>
      <p:sp>
        <p:nvSpPr>
          <p:cNvPr id="131" name="Google Shape;131;p15">
            <a:hlinkClick r:id="rId5" action="ppaction://hlinksldjump"/>
          </p:cNvPr>
          <p:cNvSpPr/>
          <p:nvPr/>
        </p:nvSpPr>
        <p:spPr>
          <a:xfrm>
            <a:off x="28956691" y="327074"/>
            <a:ext cx="8142514" cy="914400"/>
          </a:xfrm>
          <a:prstGeom prst="roundRect">
            <a:avLst>
              <a:gd name="adj" fmla="val 16667"/>
            </a:avLst>
          </a:prstGeom>
          <a:solidFill>
            <a:srgbClr val="60C47F"/>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6000" b="1">
                <a:solidFill>
                  <a:schemeClr val="dk1"/>
                </a:solidFill>
                <a:latin typeface="Calibri"/>
                <a:ea typeface="Calibri"/>
                <a:cs typeface="Calibri"/>
                <a:sym typeface="Calibri"/>
              </a:rPr>
              <a:t>Figures &amp; Graphs:</a:t>
            </a:r>
            <a:endParaRPr sz="6000">
              <a:solidFill>
                <a:schemeClr val="dk1"/>
              </a:solidFill>
              <a:latin typeface="Calibri"/>
              <a:ea typeface="Calibri"/>
              <a:cs typeface="Calibri"/>
              <a:sym typeface="Calibri"/>
            </a:endParaRPr>
          </a:p>
        </p:txBody>
      </p:sp>
      <p:sp>
        <p:nvSpPr>
          <p:cNvPr id="132" name="Google Shape;132;p15">
            <a:hlinkClick r:id="rId6" action="ppaction://hlinksldjump"/>
          </p:cNvPr>
          <p:cNvSpPr/>
          <p:nvPr/>
        </p:nvSpPr>
        <p:spPr>
          <a:xfrm>
            <a:off x="315687" y="243841"/>
            <a:ext cx="8142514" cy="914399"/>
          </a:xfrm>
          <a:prstGeom prst="roundRect">
            <a:avLst>
              <a:gd name="adj" fmla="val 16667"/>
            </a:avLst>
          </a:prstGeom>
          <a:solidFill>
            <a:srgbClr val="60C47F"/>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6000" b="1">
                <a:solidFill>
                  <a:schemeClr val="dk1"/>
                </a:solidFill>
                <a:latin typeface="Calibri"/>
                <a:ea typeface="Calibri"/>
                <a:cs typeface="Calibri"/>
                <a:sym typeface="Calibri"/>
              </a:rPr>
              <a:t>Abstract:</a:t>
            </a:r>
            <a:endParaRPr sz="6000">
              <a:solidFill>
                <a:schemeClr val="dk1"/>
              </a:solidFill>
              <a:latin typeface="Calibri"/>
              <a:ea typeface="Calibri"/>
              <a:cs typeface="Calibri"/>
              <a:sym typeface="Calibri"/>
            </a:endParaRPr>
          </a:p>
        </p:txBody>
      </p:sp>
      <p:sp>
        <p:nvSpPr>
          <p:cNvPr id="133" name="Google Shape;133;p15"/>
          <p:cNvSpPr txBox="1"/>
          <p:nvPr/>
        </p:nvSpPr>
        <p:spPr>
          <a:xfrm>
            <a:off x="13318205" y="20298272"/>
            <a:ext cx="10827005" cy="707886"/>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4000" b="1">
                <a:solidFill>
                  <a:schemeClr val="dk1"/>
                </a:solidFill>
                <a:latin typeface="Calibri"/>
                <a:ea typeface="Calibri"/>
                <a:cs typeface="Calibri"/>
                <a:sym typeface="Calibri"/>
              </a:rPr>
              <a:t>Click Section Headings to View Additional Content</a:t>
            </a:r>
            <a:endParaRPr/>
          </a:p>
        </p:txBody>
      </p:sp>
      <p:sp>
        <p:nvSpPr>
          <p:cNvPr id="134" name="Google Shape;134;p15"/>
          <p:cNvSpPr txBox="1"/>
          <p:nvPr/>
        </p:nvSpPr>
        <p:spPr>
          <a:xfrm>
            <a:off x="9056913" y="3536450"/>
            <a:ext cx="19420200" cy="770700"/>
          </a:xfrm>
          <a:prstGeom prst="rect">
            <a:avLst/>
          </a:prstGeom>
          <a:noFill/>
          <a:ln>
            <a:noFill/>
          </a:ln>
        </p:spPr>
        <p:txBody>
          <a:bodyPr spcFirstLastPara="1" wrap="square" lIns="91425" tIns="91425" rIns="91425" bIns="91425" anchor="t" anchorCtr="0">
            <a:noAutofit/>
          </a:bodyPr>
          <a:lstStyle/>
          <a:p>
            <a:pPr marL="0" lvl="0" indent="0" algn="l" rtl="0">
              <a:lnSpc>
                <a:spcPct val="150000"/>
              </a:lnSpc>
              <a:spcBef>
                <a:spcPts val="0"/>
              </a:spcBef>
              <a:spcAft>
                <a:spcPts val="0"/>
              </a:spcAft>
              <a:buNone/>
            </a:pPr>
            <a:r>
              <a:rPr lang="en-US" sz="3000" b="1">
                <a:solidFill>
                  <a:srgbClr val="FFFFFF"/>
                </a:solidFill>
              </a:rPr>
              <a:t>What is Ideonella Sakaiensis?</a:t>
            </a:r>
            <a:endParaRPr sz="3000" b="1">
              <a:solidFill>
                <a:srgbClr val="FFFFFF"/>
              </a:solidFill>
            </a:endParaRPr>
          </a:p>
          <a:p>
            <a:pPr marL="0" lvl="0" indent="0" algn="l" rtl="0">
              <a:lnSpc>
                <a:spcPct val="150000"/>
              </a:lnSpc>
              <a:spcBef>
                <a:spcPts val="0"/>
              </a:spcBef>
              <a:spcAft>
                <a:spcPts val="0"/>
              </a:spcAft>
              <a:buNone/>
            </a:pPr>
            <a:r>
              <a:rPr lang="en-US" sz="3000" b="1">
                <a:solidFill>
                  <a:srgbClr val="FFFFFF"/>
                </a:solidFill>
                <a:latin typeface="Calibri"/>
                <a:ea typeface="Calibri"/>
                <a:cs typeface="Calibri"/>
                <a:sym typeface="Calibri"/>
              </a:rPr>
              <a:t>I</a:t>
            </a:r>
            <a:r>
              <a:rPr lang="en-US" sz="3000">
                <a:solidFill>
                  <a:srgbClr val="FFFFFF"/>
                </a:solidFill>
                <a:latin typeface="Calibri"/>
                <a:ea typeface="Calibri"/>
                <a:cs typeface="Calibri"/>
                <a:sym typeface="Calibri"/>
              </a:rPr>
              <a:t>s a bacterium of the Ideonella genus and the Comamonadaceae family, capable of breaking down and consuming plastic poly(ethylene terephthalate) (PET) as the sole source of carbon and energy. These polymers are broken through the process of hydrolysis through the use of enzymes, an enzyme located in the living cell would find a polymer or compound where in this case it is a called a substrate which would bring it into its active site, if it's the right "fit" it would link into the enzyme and water would come in, performing the process of hydrolysis and cut the substrate into free monomers or free molecules. </a:t>
            </a:r>
            <a:endParaRPr sz="3000">
              <a:solidFill>
                <a:srgbClr val="FFFFFF"/>
              </a:solidFill>
              <a:latin typeface="Calibri"/>
              <a:ea typeface="Calibri"/>
              <a:cs typeface="Calibri"/>
              <a:sym typeface="Calibri"/>
            </a:endParaRPr>
          </a:p>
          <a:p>
            <a:pPr marL="0" lvl="0" indent="0" algn="l" rtl="0">
              <a:lnSpc>
                <a:spcPct val="115000"/>
              </a:lnSpc>
              <a:spcBef>
                <a:spcPts val="0"/>
              </a:spcBef>
              <a:spcAft>
                <a:spcPts val="0"/>
              </a:spcAft>
              <a:buNone/>
            </a:pPr>
            <a:endParaRPr sz="3000" b="1">
              <a:solidFill>
                <a:srgbClr val="FFFFFF"/>
              </a:solidFill>
              <a:latin typeface="Calibri"/>
              <a:ea typeface="Calibri"/>
              <a:cs typeface="Calibri"/>
              <a:sym typeface="Calibri"/>
            </a:endParaRPr>
          </a:p>
          <a:p>
            <a:pPr marL="0" lvl="0" indent="0" algn="l" rtl="0">
              <a:lnSpc>
                <a:spcPct val="150000"/>
              </a:lnSpc>
              <a:spcBef>
                <a:spcPts val="0"/>
              </a:spcBef>
              <a:spcAft>
                <a:spcPts val="0"/>
              </a:spcAft>
              <a:buNone/>
            </a:pPr>
            <a:r>
              <a:rPr lang="en-US" sz="3000" b="1">
                <a:solidFill>
                  <a:srgbClr val="FFFFFF"/>
                </a:solidFill>
                <a:latin typeface="Calibri"/>
                <a:ea typeface="Calibri"/>
                <a:cs typeface="Calibri"/>
                <a:sym typeface="Calibri"/>
              </a:rPr>
              <a:t>What is a microbial fuel cell? </a:t>
            </a:r>
            <a:endParaRPr sz="3000" b="1">
              <a:solidFill>
                <a:srgbClr val="FFFFFF"/>
              </a:solidFill>
              <a:latin typeface="Calibri"/>
              <a:ea typeface="Calibri"/>
              <a:cs typeface="Calibri"/>
              <a:sym typeface="Calibri"/>
            </a:endParaRPr>
          </a:p>
          <a:p>
            <a:pPr marL="0" lvl="0" indent="0" algn="l" rtl="0">
              <a:lnSpc>
                <a:spcPct val="150000"/>
              </a:lnSpc>
              <a:spcBef>
                <a:spcPts val="0"/>
              </a:spcBef>
              <a:spcAft>
                <a:spcPts val="0"/>
              </a:spcAft>
              <a:buNone/>
            </a:pPr>
            <a:r>
              <a:rPr lang="en-US" sz="3000" b="1">
                <a:solidFill>
                  <a:srgbClr val="FFFFFF"/>
                </a:solidFill>
                <a:latin typeface="Calibri"/>
                <a:ea typeface="Calibri"/>
                <a:cs typeface="Calibri"/>
                <a:sym typeface="Calibri"/>
              </a:rPr>
              <a:t>This is a bio-electrochemical device that uses bacteria and mimics the bacterial interactions occurring in nature to move an electric current. MFCs can be divided into two broad categories: mediated and non-mediated. Microbial Fuel cells may also be classified into two, Microbe, meaning a microorganism, in particular a bacterium that causes disease or fermentation and electrogenic bacteria, meaning species that can pass electrons to extracellular electron acceptors and have the ability to be used in devices such as bioelectrochemical systems (BES). This cycle is aerobic in the sense that it requires oxygen. </a:t>
            </a:r>
            <a:endParaRPr sz="3000" b="1">
              <a:solidFill>
                <a:srgbClr val="FFFFFF"/>
              </a:solidFill>
              <a:latin typeface="Calibri"/>
              <a:ea typeface="Calibri"/>
              <a:cs typeface="Calibri"/>
              <a:sym typeface="Calibri"/>
            </a:endParaRPr>
          </a:p>
          <a:p>
            <a:pPr marL="0" lvl="0" indent="0" algn="l" rtl="0">
              <a:lnSpc>
                <a:spcPct val="115000"/>
              </a:lnSpc>
              <a:spcBef>
                <a:spcPts val="0"/>
              </a:spcBef>
              <a:spcAft>
                <a:spcPts val="0"/>
              </a:spcAft>
              <a:buNone/>
            </a:pPr>
            <a:endParaRPr sz="3000">
              <a:solidFill>
                <a:srgbClr val="FFFFFF"/>
              </a:solidFill>
            </a:endParaRPr>
          </a:p>
          <a:p>
            <a:pPr marL="0" lvl="0" indent="0" algn="l" rtl="0">
              <a:lnSpc>
                <a:spcPct val="115000"/>
              </a:lnSpc>
              <a:spcBef>
                <a:spcPts val="0"/>
              </a:spcBef>
              <a:spcAft>
                <a:spcPts val="0"/>
              </a:spcAft>
              <a:buNone/>
            </a:pPr>
            <a:endParaRPr sz="3000">
              <a:solidFill>
                <a:srgbClr val="FFFFFF"/>
              </a:solidFill>
            </a:endParaRPr>
          </a:p>
          <a:p>
            <a:pPr marL="0" lvl="0" indent="0" algn="l" rtl="0">
              <a:lnSpc>
                <a:spcPct val="115000"/>
              </a:lnSpc>
              <a:spcBef>
                <a:spcPts val="0"/>
              </a:spcBef>
              <a:spcAft>
                <a:spcPts val="0"/>
              </a:spcAft>
              <a:buNone/>
            </a:pPr>
            <a:endParaRPr sz="3000">
              <a:solidFill>
                <a:schemeClr val="dk1"/>
              </a:solidFill>
              <a:highlight>
                <a:srgbClr val="FFFFFF"/>
              </a:highlight>
            </a:endParaRPr>
          </a:p>
          <a:p>
            <a:pPr marL="0" lvl="0" indent="0" algn="l" rtl="0">
              <a:lnSpc>
                <a:spcPct val="150000"/>
              </a:lnSpc>
              <a:spcBef>
                <a:spcPts val="0"/>
              </a:spcBef>
              <a:spcAft>
                <a:spcPts val="0"/>
              </a:spcAft>
              <a:buClr>
                <a:schemeClr val="dk1"/>
              </a:buClr>
              <a:buSzPts val="1100"/>
              <a:buFont typeface="Arial"/>
              <a:buNone/>
            </a:pPr>
            <a:r>
              <a:rPr lang="en-US" sz="3000" b="1">
                <a:solidFill>
                  <a:srgbClr val="FFFFFF"/>
                </a:solidFill>
              </a:rPr>
              <a:t> </a:t>
            </a:r>
            <a:endParaRPr sz="3000" b="1">
              <a:solidFill>
                <a:srgbClr val="FFFFFF"/>
              </a:solidFill>
            </a:endParaRPr>
          </a:p>
          <a:p>
            <a:pPr marL="0" lvl="0" indent="0" algn="l" rtl="0">
              <a:spcBef>
                <a:spcPts val="0"/>
              </a:spcBef>
              <a:spcAft>
                <a:spcPts val="0"/>
              </a:spcAft>
              <a:buNone/>
            </a:pPr>
            <a:endParaRPr sz="3000">
              <a:solidFill>
                <a:srgbClr val="FFFFFF"/>
              </a:solidFill>
              <a:latin typeface="Calibri"/>
              <a:ea typeface="Calibri"/>
              <a:cs typeface="Calibri"/>
              <a:sym typeface="Calibri"/>
            </a:endParaRPr>
          </a:p>
        </p:txBody>
      </p:sp>
      <p:sp>
        <p:nvSpPr>
          <p:cNvPr id="135" name="Google Shape;135;p15"/>
          <p:cNvSpPr txBox="1"/>
          <p:nvPr/>
        </p:nvSpPr>
        <p:spPr>
          <a:xfrm>
            <a:off x="9056925" y="13423900"/>
            <a:ext cx="19899600" cy="3453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3000">
                <a:solidFill>
                  <a:srgbClr val="FFFFFF"/>
                </a:solidFill>
                <a:latin typeface="Calibri"/>
                <a:ea typeface="Calibri"/>
                <a:cs typeface="Calibri"/>
                <a:sym typeface="Calibri"/>
              </a:rPr>
              <a:t>What is the problem? </a:t>
            </a:r>
            <a:endParaRPr sz="3000" b="1">
              <a:solidFill>
                <a:srgbClr val="FFFFFF"/>
              </a:solidFill>
              <a:latin typeface="Calibri"/>
              <a:ea typeface="Calibri"/>
              <a:cs typeface="Calibri"/>
              <a:sym typeface="Calibri"/>
            </a:endParaRPr>
          </a:p>
          <a:p>
            <a:pPr marL="0" lvl="0" indent="0" algn="l" rtl="0">
              <a:lnSpc>
                <a:spcPct val="150000"/>
              </a:lnSpc>
              <a:spcBef>
                <a:spcPts val="0"/>
              </a:spcBef>
              <a:spcAft>
                <a:spcPts val="0"/>
              </a:spcAft>
              <a:buClr>
                <a:schemeClr val="dk1"/>
              </a:buClr>
              <a:buSzPts val="1100"/>
              <a:buFont typeface="Arial"/>
              <a:buNone/>
            </a:pPr>
            <a:r>
              <a:rPr lang="en-US" sz="3000">
                <a:solidFill>
                  <a:srgbClr val="FFFFFF"/>
                </a:solidFill>
                <a:latin typeface="Calibri"/>
                <a:ea typeface="Calibri"/>
                <a:cs typeface="Calibri"/>
                <a:sym typeface="Calibri"/>
              </a:rPr>
              <a:t>Plastic pollution has been a global issue and Polyethylene Terephthalate (PET) is one of the most common types of plastic used in day-to-day products such as soda bottles, water bottles and peanut butter jars. When plastics break down, they become microplastics and their decomposition rate can take as long as 1,000 years, leading to a buildup of these in the ocean and land. Plastic releases a toxic chemical called bisphenol A when they decompose, especially in the ocean, disrupting the hormonal systems of animals. </a:t>
            </a:r>
            <a:endParaRPr sz="3000">
              <a:solidFill>
                <a:srgbClr val="FFFFFF"/>
              </a:solidFill>
              <a:latin typeface="Calibri"/>
              <a:ea typeface="Calibri"/>
              <a:cs typeface="Calibri"/>
              <a:sym typeface="Calibri"/>
            </a:endParaRPr>
          </a:p>
          <a:p>
            <a:pPr marL="0" lvl="0" indent="457200" algn="l" rtl="0">
              <a:lnSpc>
                <a:spcPct val="150000"/>
              </a:lnSpc>
              <a:spcBef>
                <a:spcPts val="0"/>
              </a:spcBef>
              <a:spcAft>
                <a:spcPts val="0"/>
              </a:spcAft>
              <a:buClr>
                <a:schemeClr val="dk1"/>
              </a:buClr>
              <a:buSzPts val="1100"/>
              <a:buFont typeface="Arial"/>
              <a:buNone/>
            </a:pPr>
            <a:r>
              <a:rPr lang="en-US" sz="3000">
                <a:solidFill>
                  <a:srgbClr val="FFFFFF"/>
                </a:solidFill>
                <a:latin typeface="Calibri"/>
                <a:ea typeface="Calibri"/>
                <a:cs typeface="Calibri"/>
                <a:sym typeface="Calibri"/>
              </a:rPr>
              <a:t>On the other hand, electricity used in households is usually sourced from fossil fuels and the burning of these fuels results in pollution. Most first-world countries generate approximately 12,000 kW/h per year. Conversely, poorer areas in other countries do not have access to electricity (less than 20% of the whole country) such as Tanzania, Niger, Liberia, and many others.</a:t>
            </a:r>
            <a:endParaRPr sz="3000">
              <a:solidFill>
                <a:srgbClr val="FFFFFF"/>
              </a:solidFill>
              <a:latin typeface="Calibri"/>
              <a:ea typeface="Calibri"/>
              <a:cs typeface="Calibri"/>
              <a:sym typeface="Calibri"/>
            </a:endParaRPr>
          </a:p>
          <a:p>
            <a:pPr marL="0" lvl="0" indent="0" algn="l" rtl="0">
              <a:spcBef>
                <a:spcPts val="0"/>
              </a:spcBef>
              <a:spcAft>
                <a:spcPts val="0"/>
              </a:spcAft>
              <a:buNone/>
            </a:pPr>
            <a:endParaRPr sz="3000">
              <a:latin typeface="Calibri"/>
              <a:ea typeface="Calibri"/>
              <a:cs typeface="Calibri"/>
              <a:sym typeface="Calibri"/>
            </a:endParaRPr>
          </a:p>
        </p:txBody>
      </p:sp>
      <p:pic>
        <p:nvPicPr>
          <p:cNvPr id="136" name="Google Shape;136;p15"/>
          <p:cNvPicPr preferRelativeResize="0"/>
          <p:nvPr/>
        </p:nvPicPr>
        <p:blipFill>
          <a:blip r:embed="rId7">
            <a:alphaModFix/>
          </a:blip>
          <a:stretch>
            <a:fillRect/>
          </a:stretch>
        </p:blipFill>
        <p:spPr>
          <a:xfrm>
            <a:off x="9086846" y="229011"/>
            <a:ext cx="2095500" cy="2181225"/>
          </a:xfrm>
          <a:prstGeom prst="rect">
            <a:avLst/>
          </a:prstGeom>
          <a:noFill/>
          <a:ln>
            <a:noFill/>
          </a:ln>
        </p:spPr>
      </p:pic>
      <p:pic>
        <p:nvPicPr>
          <p:cNvPr id="2" name="Picture 1" descr="BioBuilderClub-blue.pn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69213" y="18754497"/>
            <a:ext cx="6259119" cy="720747"/>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16"/>
          <p:cNvSpPr txBox="1"/>
          <p:nvPr/>
        </p:nvSpPr>
        <p:spPr>
          <a:xfrm>
            <a:off x="9056913" y="304801"/>
            <a:ext cx="19420115" cy="1985159"/>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en-US" sz="7200" i="1">
                <a:solidFill>
                  <a:schemeClr val="dk1"/>
                </a:solidFill>
                <a:latin typeface="Calibri"/>
                <a:ea typeface="Calibri"/>
                <a:cs typeface="Calibri"/>
                <a:sym typeface="Calibri"/>
              </a:rPr>
              <a:t>Manipulating the growth rate and production of enzymes in Ideonella sakaiensis </a:t>
            </a:r>
            <a:endParaRPr sz="7200" i="1">
              <a:solidFill>
                <a:schemeClr val="dk1"/>
              </a:solidFill>
              <a:latin typeface="Calibri"/>
              <a:ea typeface="Calibri"/>
              <a:cs typeface="Calibri"/>
              <a:sym typeface="Calibri"/>
            </a:endParaRPr>
          </a:p>
          <a:p>
            <a:pPr marL="0" lvl="0" indent="0" algn="l" rtl="0">
              <a:spcBef>
                <a:spcPts val="300"/>
              </a:spcBef>
              <a:spcAft>
                <a:spcPts val="0"/>
              </a:spcAft>
              <a:buClr>
                <a:schemeClr val="dk1"/>
              </a:buClr>
              <a:buSzPts val="1100"/>
              <a:buFont typeface="Arial"/>
              <a:buNone/>
            </a:pPr>
            <a:r>
              <a:rPr lang="en-US" sz="3000">
                <a:solidFill>
                  <a:schemeClr val="lt1"/>
                </a:solidFill>
                <a:latin typeface="Calibri"/>
                <a:ea typeface="Calibri"/>
                <a:cs typeface="Calibri"/>
                <a:sym typeface="Calibri"/>
              </a:rPr>
              <a:t>Chris Lee, Audrey Gandakusuma, Crystalia Evelyn Liaw, Sherry Lee, K. Dio Lalas, Mr.Hayden , </a:t>
            </a:r>
            <a:endParaRPr sz="3000" i="1">
              <a:solidFill>
                <a:schemeClr val="lt1"/>
              </a:solidFill>
              <a:latin typeface="Calibri"/>
              <a:ea typeface="Calibri"/>
              <a:cs typeface="Calibri"/>
              <a:sym typeface="Calibri"/>
            </a:endParaRPr>
          </a:p>
          <a:p>
            <a:pPr marL="0" lvl="0" indent="0" algn="ctr" rtl="0">
              <a:spcBef>
                <a:spcPts val="300"/>
              </a:spcBef>
              <a:spcAft>
                <a:spcPts val="0"/>
              </a:spcAft>
              <a:buClr>
                <a:schemeClr val="dk1"/>
              </a:buClr>
              <a:buFont typeface="Arial"/>
              <a:buNone/>
            </a:pPr>
            <a:endParaRPr sz="3500" i="1">
              <a:solidFill>
                <a:srgbClr val="F2F2F2"/>
              </a:solidFill>
              <a:latin typeface="Calibri"/>
              <a:ea typeface="Calibri"/>
              <a:cs typeface="Calibri"/>
              <a:sym typeface="Calibri"/>
            </a:endParaRPr>
          </a:p>
          <a:p>
            <a:pPr marL="0" marR="0" lvl="0" indent="0" algn="ctr" rtl="0">
              <a:spcBef>
                <a:spcPts val="0"/>
              </a:spcBef>
              <a:spcAft>
                <a:spcPts val="0"/>
              </a:spcAft>
              <a:buNone/>
            </a:pPr>
            <a:endParaRPr sz="4800" b="1" i="1">
              <a:solidFill>
                <a:srgbClr val="F2F2F2"/>
              </a:solidFill>
              <a:latin typeface="Calibri"/>
              <a:ea typeface="Calibri"/>
              <a:cs typeface="Calibri"/>
              <a:sym typeface="Calibri"/>
            </a:endParaRPr>
          </a:p>
        </p:txBody>
      </p:sp>
      <p:sp>
        <p:nvSpPr>
          <p:cNvPr id="142" name="Google Shape;142;p16">
            <a:hlinkClick r:id="rId3" action="ppaction://hlinksldjump"/>
          </p:cNvPr>
          <p:cNvSpPr txBox="1"/>
          <p:nvPr/>
        </p:nvSpPr>
        <p:spPr>
          <a:xfrm>
            <a:off x="315687" y="7316805"/>
            <a:ext cx="8142514" cy="2638390"/>
          </a:xfrm>
          <a:prstGeom prst="rect">
            <a:avLst/>
          </a:prstGeom>
          <a:noFill/>
          <a:ln>
            <a:noFill/>
          </a:ln>
        </p:spPr>
        <p:txBody>
          <a:bodyPr spcFirstLastPara="1" wrap="square" lIns="113500" tIns="56750" rIns="113500" bIns="56750" anchor="t" anchorCtr="0">
            <a:noAutofit/>
          </a:bodyPr>
          <a:lstStyle/>
          <a:p>
            <a:pPr marL="457200" marR="0" lvl="0" indent="-457200" algn="l" rtl="0">
              <a:spcBef>
                <a:spcPts val="0"/>
              </a:spcBef>
              <a:spcAft>
                <a:spcPts val="0"/>
              </a:spcAft>
              <a:buClr>
                <a:schemeClr val="dk1"/>
              </a:buClr>
              <a:buSzPts val="2800"/>
              <a:buFont typeface="Arial"/>
              <a:buChar char="•"/>
            </a:pPr>
            <a:r>
              <a:rPr lang="en-US" sz="2800">
                <a:solidFill>
                  <a:schemeClr val="dk1"/>
                </a:solidFill>
                <a:latin typeface="Calibri"/>
                <a:ea typeface="Calibri"/>
                <a:cs typeface="Calibri"/>
                <a:sym typeface="Calibri"/>
              </a:rPr>
              <a:t>Keep it short and sweet.</a:t>
            </a:r>
            <a:endParaRPr/>
          </a:p>
          <a:p>
            <a:pPr marL="457200" marR="0" lvl="0" indent="-457200" algn="l" rtl="0">
              <a:spcBef>
                <a:spcPts val="0"/>
              </a:spcBef>
              <a:spcAft>
                <a:spcPts val="0"/>
              </a:spcAft>
              <a:buClr>
                <a:schemeClr val="dk1"/>
              </a:buClr>
              <a:buSzPts val="2800"/>
              <a:buFont typeface="Arial"/>
              <a:buChar char="•"/>
            </a:pPr>
            <a:r>
              <a:rPr lang="en-US" sz="2800">
                <a:solidFill>
                  <a:schemeClr val="dk1"/>
                </a:solidFill>
                <a:latin typeface="Calibri"/>
                <a:ea typeface="Calibri"/>
                <a:cs typeface="Calibri"/>
                <a:sym typeface="Calibri"/>
              </a:rPr>
              <a:t>More explanation and images/graphs/videos will be viewable in the center when this section is selected.</a:t>
            </a:r>
            <a:endParaRPr/>
          </a:p>
          <a:p>
            <a:pPr marL="457200" marR="0" lvl="0" indent="-457200" algn="l" rtl="0">
              <a:spcBef>
                <a:spcPts val="0"/>
              </a:spcBef>
              <a:spcAft>
                <a:spcPts val="0"/>
              </a:spcAft>
              <a:buClr>
                <a:schemeClr val="dk1"/>
              </a:buClr>
              <a:buSzPts val="2800"/>
              <a:buFont typeface="Arial"/>
              <a:buChar char="•"/>
            </a:pPr>
            <a:r>
              <a:rPr lang="en-US" sz="2800">
                <a:solidFill>
                  <a:schemeClr val="dk1"/>
                </a:solidFill>
                <a:latin typeface="Calibri"/>
                <a:ea typeface="Calibri"/>
                <a:cs typeface="Calibri"/>
                <a:sym typeface="Calibri"/>
              </a:rPr>
              <a:t>Around 3-4 bullet points. </a:t>
            </a:r>
            <a:endParaRPr/>
          </a:p>
          <a:p>
            <a:pPr marL="0" marR="0" lvl="0" indent="0" algn="l" rtl="0">
              <a:spcBef>
                <a:spcPts val="0"/>
              </a:spcBef>
              <a:spcAft>
                <a:spcPts val="0"/>
              </a:spcAft>
              <a:buNone/>
            </a:pPr>
            <a:endParaRPr sz="2400">
              <a:solidFill>
                <a:schemeClr val="dk1"/>
              </a:solidFill>
              <a:latin typeface="Calibri"/>
              <a:ea typeface="Calibri"/>
              <a:cs typeface="Calibri"/>
              <a:sym typeface="Calibri"/>
            </a:endParaRPr>
          </a:p>
        </p:txBody>
      </p:sp>
      <p:sp>
        <p:nvSpPr>
          <p:cNvPr id="143" name="Google Shape;143;p16">
            <a:hlinkClick r:id="rId4" action="ppaction://hlinksldjump"/>
          </p:cNvPr>
          <p:cNvSpPr txBox="1"/>
          <p:nvPr/>
        </p:nvSpPr>
        <p:spPr>
          <a:xfrm>
            <a:off x="315687" y="11005429"/>
            <a:ext cx="8142514" cy="9963473"/>
          </a:xfrm>
          <a:prstGeom prst="rect">
            <a:avLst/>
          </a:prstGeom>
          <a:noFill/>
          <a:ln>
            <a:noFill/>
          </a:ln>
        </p:spPr>
        <p:txBody>
          <a:bodyPr spcFirstLastPara="1" wrap="square" lIns="113500" tIns="56750" rIns="113500" bIns="56750" anchor="t" anchorCtr="0">
            <a:noAutofit/>
          </a:bodyPr>
          <a:lstStyle/>
          <a:p>
            <a:pPr marL="514350" marR="0" lvl="0" indent="-514350" algn="l" rtl="0">
              <a:spcBef>
                <a:spcPts val="0"/>
              </a:spcBef>
              <a:spcAft>
                <a:spcPts val="0"/>
              </a:spcAft>
              <a:buClr>
                <a:schemeClr val="dk1"/>
              </a:buClr>
              <a:buSzPts val="2800"/>
              <a:buFont typeface="Calibri"/>
              <a:buAutoNum type="arabicPeriod"/>
            </a:pPr>
            <a:r>
              <a:rPr lang="en-US" sz="2800" dirty="0">
                <a:solidFill>
                  <a:schemeClr val="dk1"/>
                </a:solidFill>
                <a:latin typeface="Calibri"/>
                <a:ea typeface="Calibri"/>
                <a:cs typeface="Calibri"/>
                <a:sym typeface="Calibri"/>
              </a:rPr>
              <a:t>Step-by-step explanation</a:t>
            </a:r>
            <a:endParaRPr dirty="0"/>
          </a:p>
          <a:p>
            <a:pPr marL="514350" marR="0" lvl="0" indent="-514350" algn="l" rtl="0">
              <a:spcBef>
                <a:spcPts val="0"/>
              </a:spcBef>
              <a:spcAft>
                <a:spcPts val="0"/>
              </a:spcAft>
              <a:buClr>
                <a:schemeClr val="dk1"/>
              </a:buClr>
              <a:buSzPts val="2800"/>
              <a:buFont typeface="Calibri"/>
              <a:buAutoNum type="arabicPeriod"/>
            </a:pPr>
            <a:r>
              <a:rPr lang="en-US" sz="2800" dirty="0">
                <a:solidFill>
                  <a:schemeClr val="dk1"/>
                </a:solidFill>
                <a:latin typeface="Calibri"/>
                <a:ea typeface="Calibri"/>
                <a:cs typeface="Calibri"/>
                <a:sym typeface="Calibri"/>
              </a:rPr>
              <a:t>More explanation and images/graphs/videos will be viewable in the center when this section is selected.</a:t>
            </a:r>
            <a:endParaRPr dirty="0"/>
          </a:p>
          <a:p>
            <a:pPr marL="514350" marR="0" lvl="0" indent="-514350" algn="l" rtl="0">
              <a:spcBef>
                <a:spcPts val="0"/>
              </a:spcBef>
              <a:spcAft>
                <a:spcPts val="0"/>
              </a:spcAft>
              <a:buClr>
                <a:schemeClr val="dk1"/>
              </a:buClr>
              <a:buSzPts val="2800"/>
              <a:buFont typeface="Calibri"/>
              <a:buAutoNum type="arabicPeriod"/>
            </a:pPr>
            <a:r>
              <a:rPr lang="en-US" sz="2800" dirty="0">
                <a:solidFill>
                  <a:schemeClr val="dk1"/>
                </a:solidFill>
                <a:latin typeface="Calibri"/>
                <a:ea typeface="Calibri"/>
                <a:cs typeface="Calibri"/>
                <a:sym typeface="Calibri"/>
              </a:rPr>
              <a:t>As many bullet points as needed, but keep it around  5-6 (fit within this side of the page.</a:t>
            </a:r>
            <a:endParaRPr dirty="0"/>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p:txBody>
      </p:sp>
      <p:sp>
        <p:nvSpPr>
          <p:cNvPr id="144" name="Google Shape;144;p16">
            <a:hlinkClick r:id="" action="ppaction://hlinkshowjump?jump=firstslide"/>
          </p:cNvPr>
          <p:cNvSpPr/>
          <p:nvPr/>
        </p:nvSpPr>
        <p:spPr>
          <a:xfrm>
            <a:off x="35956203" y="19630800"/>
            <a:ext cx="1143000" cy="1143000"/>
          </a:xfrm>
          <a:custGeom>
            <a:avLst/>
            <a:gdLst/>
            <a:ahLst/>
            <a:cxnLst/>
            <a:rect l="l" t="t" r="r" b="b"/>
            <a:pathLst>
              <a:path w="120000" h="120000" extrusionOk="0">
                <a:moveTo>
                  <a:pt x="0" y="0"/>
                </a:moveTo>
                <a:lnTo>
                  <a:pt x="120000" y="0"/>
                </a:lnTo>
                <a:lnTo>
                  <a:pt x="120000" y="120000"/>
                </a:lnTo>
                <a:lnTo>
                  <a:pt x="0" y="120000"/>
                </a:lnTo>
                <a:close/>
                <a:moveTo>
                  <a:pt x="60000" y="15000"/>
                </a:moveTo>
                <a:lnTo>
                  <a:pt x="15000" y="60000"/>
                </a:lnTo>
                <a:lnTo>
                  <a:pt x="26250" y="60000"/>
                </a:lnTo>
                <a:lnTo>
                  <a:pt x="26250" y="105000"/>
                </a:lnTo>
                <a:lnTo>
                  <a:pt x="93750" y="105000"/>
                </a:lnTo>
                <a:lnTo>
                  <a:pt x="93750" y="60000"/>
                </a:lnTo>
                <a:lnTo>
                  <a:pt x="105000" y="60000"/>
                </a:lnTo>
                <a:lnTo>
                  <a:pt x="88125" y="43125"/>
                </a:lnTo>
                <a:lnTo>
                  <a:pt x="88125" y="20625"/>
                </a:lnTo>
                <a:lnTo>
                  <a:pt x="76875" y="20625"/>
                </a:lnTo>
                <a:lnTo>
                  <a:pt x="76875" y="31875"/>
                </a:lnTo>
                <a:close/>
              </a:path>
              <a:path w="120000" h="120000" fill="darkenLess" extrusionOk="0">
                <a:moveTo>
                  <a:pt x="88125" y="43125"/>
                </a:moveTo>
                <a:lnTo>
                  <a:pt x="88125" y="20625"/>
                </a:lnTo>
                <a:lnTo>
                  <a:pt x="76875" y="20625"/>
                </a:lnTo>
                <a:lnTo>
                  <a:pt x="76875" y="31875"/>
                </a:lnTo>
                <a:close/>
                <a:moveTo>
                  <a:pt x="26250" y="60000"/>
                </a:moveTo>
                <a:lnTo>
                  <a:pt x="26250" y="105000"/>
                </a:lnTo>
                <a:lnTo>
                  <a:pt x="54375" y="105000"/>
                </a:lnTo>
                <a:lnTo>
                  <a:pt x="54375" y="82500"/>
                </a:lnTo>
                <a:lnTo>
                  <a:pt x="65625" y="82500"/>
                </a:lnTo>
                <a:lnTo>
                  <a:pt x="65625" y="105000"/>
                </a:lnTo>
                <a:lnTo>
                  <a:pt x="93750" y="105000"/>
                </a:lnTo>
                <a:lnTo>
                  <a:pt x="93750" y="60000"/>
                </a:lnTo>
                <a:close/>
              </a:path>
              <a:path w="120000" h="120000" fill="darken" extrusionOk="0">
                <a:moveTo>
                  <a:pt x="60000" y="15000"/>
                </a:moveTo>
                <a:lnTo>
                  <a:pt x="15000" y="60000"/>
                </a:lnTo>
                <a:lnTo>
                  <a:pt x="105000" y="60000"/>
                </a:lnTo>
                <a:close/>
                <a:moveTo>
                  <a:pt x="54375" y="82500"/>
                </a:moveTo>
                <a:lnTo>
                  <a:pt x="65625" y="82500"/>
                </a:lnTo>
                <a:lnTo>
                  <a:pt x="65625" y="105000"/>
                </a:lnTo>
                <a:lnTo>
                  <a:pt x="54375" y="105000"/>
                </a:lnTo>
                <a:close/>
              </a:path>
              <a:path w="120000" h="120000" fill="none" extrusionOk="0">
                <a:moveTo>
                  <a:pt x="60000" y="15000"/>
                </a:moveTo>
                <a:lnTo>
                  <a:pt x="76875" y="31875"/>
                </a:lnTo>
                <a:lnTo>
                  <a:pt x="76875" y="20625"/>
                </a:lnTo>
                <a:lnTo>
                  <a:pt x="88125" y="20625"/>
                </a:lnTo>
                <a:lnTo>
                  <a:pt x="88125" y="43125"/>
                </a:lnTo>
                <a:lnTo>
                  <a:pt x="105000" y="60000"/>
                </a:lnTo>
                <a:lnTo>
                  <a:pt x="93750" y="60000"/>
                </a:lnTo>
                <a:lnTo>
                  <a:pt x="93750" y="105000"/>
                </a:lnTo>
                <a:lnTo>
                  <a:pt x="26250" y="105000"/>
                </a:lnTo>
                <a:lnTo>
                  <a:pt x="26250" y="60000"/>
                </a:lnTo>
                <a:lnTo>
                  <a:pt x="15000" y="60000"/>
                </a:lnTo>
                <a:close/>
                <a:moveTo>
                  <a:pt x="76875" y="31875"/>
                </a:moveTo>
                <a:lnTo>
                  <a:pt x="88125" y="43125"/>
                </a:lnTo>
                <a:moveTo>
                  <a:pt x="93750" y="60000"/>
                </a:moveTo>
                <a:lnTo>
                  <a:pt x="26250" y="60000"/>
                </a:lnTo>
                <a:moveTo>
                  <a:pt x="54375" y="105000"/>
                </a:moveTo>
                <a:lnTo>
                  <a:pt x="54375" y="82500"/>
                </a:lnTo>
                <a:lnTo>
                  <a:pt x="65625" y="82500"/>
                </a:lnTo>
                <a:lnTo>
                  <a:pt x="65625" y="105000"/>
                </a:lnTo>
              </a:path>
              <a:path w="120000" h="120000" fill="none" extrusionOk="0">
                <a:moveTo>
                  <a:pt x="0" y="0"/>
                </a:moveTo>
                <a:lnTo>
                  <a:pt x="120000" y="0"/>
                </a:lnTo>
                <a:lnTo>
                  <a:pt x="120000" y="120000"/>
                </a:lnTo>
                <a:lnTo>
                  <a:pt x="0" y="120000"/>
                </a:lnTo>
                <a:close/>
              </a:path>
            </a:pathLst>
          </a:custGeom>
          <a:solidFill>
            <a:srgbClr val="000000"/>
          </a:solidFill>
          <a:ln w="12700" cap="flat" cmpd="sng">
            <a:solidFill>
              <a:srgbClr val="FFFFFF"/>
            </a:solidFill>
            <a:prstDash val="solid"/>
            <a:round/>
            <a:headEnd type="none" w="sm" len="sm"/>
            <a:tailEnd type="none" w="sm" len="sm"/>
          </a:ln>
        </p:spPr>
        <p:txBody>
          <a:bodyPr spcFirstLastPara="1" wrap="square" lIns="280800" tIns="140400" rIns="280800" bIns="140400" anchor="ctr" anchorCtr="0">
            <a:noAutofit/>
          </a:bodyPr>
          <a:lstStyle/>
          <a:p>
            <a:pPr marL="0" marR="0" lvl="0" indent="0" algn="ctr" rtl="0">
              <a:spcBef>
                <a:spcPts val="0"/>
              </a:spcBef>
              <a:spcAft>
                <a:spcPts val="0"/>
              </a:spcAft>
              <a:buNone/>
            </a:pPr>
            <a:endParaRPr sz="16800">
              <a:solidFill>
                <a:srgbClr val="FFFFFF"/>
              </a:solidFill>
              <a:latin typeface="Trebuchet MS"/>
              <a:ea typeface="Trebuchet MS"/>
              <a:cs typeface="Trebuchet MS"/>
              <a:sym typeface="Trebuchet MS"/>
            </a:endParaRPr>
          </a:p>
        </p:txBody>
      </p:sp>
      <p:sp>
        <p:nvSpPr>
          <p:cNvPr id="145" name="Google Shape;145;p16">
            <a:hlinkClick r:id="rId5" action="ppaction://hlinksldjump"/>
          </p:cNvPr>
          <p:cNvSpPr txBox="1"/>
          <p:nvPr/>
        </p:nvSpPr>
        <p:spPr>
          <a:xfrm>
            <a:off x="28956691" y="1371601"/>
            <a:ext cx="8142514" cy="4423494"/>
          </a:xfrm>
          <a:prstGeom prst="rect">
            <a:avLst/>
          </a:prstGeom>
          <a:noFill/>
          <a:ln>
            <a:noFill/>
          </a:ln>
        </p:spPr>
        <p:txBody>
          <a:bodyPr spcFirstLastPara="1" wrap="square" lIns="113500" tIns="56750" rIns="113500" bIns="56750" anchor="t" anchorCtr="0">
            <a:noAutofit/>
          </a:bodyPr>
          <a:lstStyle/>
          <a:p>
            <a:pPr marL="342900" marR="0" lvl="0" indent="-342900" algn="l" rtl="0">
              <a:spcBef>
                <a:spcPts val="0"/>
              </a:spcBef>
              <a:spcAft>
                <a:spcPts val="0"/>
              </a:spcAft>
              <a:buClr>
                <a:schemeClr val="dk1"/>
              </a:buClr>
              <a:buSzPts val="2800"/>
              <a:buFont typeface="Arial"/>
              <a:buChar char="•"/>
            </a:pPr>
            <a:r>
              <a:rPr lang="en-US" sz="2800">
                <a:solidFill>
                  <a:schemeClr val="dk1"/>
                </a:solidFill>
                <a:latin typeface="Calibri"/>
                <a:ea typeface="Calibri"/>
                <a:cs typeface="Calibri"/>
                <a:sym typeface="Calibri"/>
              </a:rPr>
              <a:t>Include and image or a graph for visual appeal. If you have more than one, they will be viewable in the center when this section is selected.</a:t>
            </a:r>
            <a:endParaRPr/>
          </a:p>
          <a:p>
            <a:pPr marL="342900" marR="0" lvl="0" indent="-165100" algn="l" rtl="0">
              <a:spcBef>
                <a:spcPts val="0"/>
              </a:spcBef>
              <a:spcAft>
                <a:spcPts val="0"/>
              </a:spcAft>
              <a:buClr>
                <a:schemeClr val="dk1"/>
              </a:buClr>
              <a:buSzPts val="2800"/>
              <a:buFont typeface="Arial"/>
              <a:buNone/>
            </a:pPr>
            <a:endParaRPr sz="2800">
              <a:solidFill>
                <a:schemeClr val="dk1"/>
              </a:solidFill>
              <a:latin typeface="Calibri"/>
              <a:ea typeface="Calibri"/>
              <a:cs typeface="Calibri"/>
              <a:sym typeface="Calibri"/>
            </a:endParaRPr>
          </a:p>
          <a:p>
            <a:pPr marL="342900" marR="0" lvl="0" indent="-165100" algn="l" rtl="0">
              <a:spcBef>
                <a:spcPts val="0"/>
              </a:spcBef>
              <a:spcAft>
                <a:spcPts val="0"/>
              </a:spcAft>
              <a:buClr>
                <a:schemeClr val="dk1"/>
              </a:buClr>
              <a:buSzPts val="2800"/>
              <a:buFont typeface="Arial"/>
              <a:buNone/>
            </a:pPr>
            <a:endParaRPr sz="2800">
              <a:solidFill>
                <a:schemeClr val="dk1"/>
              </a:solidFill>
              <a:latin typeface="Calibri"/>
              <a:ea typeface="Calibri"/>
              <a:cs typeface="Calibri"/>
              <a:sym typeface="Calibri"/>
            </a:endParaRPr>
          </a:p>
          <a:p>
            <a:pPr marL="342900" marR="0" lvl="0" indent="-165100" algn="l" rtl="0">
              <a:spcBef>
                <a:spcPts val="0"/>
              </a:spcBef>
              <a:spcAft>
                <a:spcPts val="0"/>
              </a:spcAft>
              <a:buClr>
                <a:schemeClr val="dk1"/>
              </a:buClr>
              <a:buSzPts val="2800"/>
              <a:buFont typeface="Arial"/>
              <a:buNone/>
            </a:pPr>
            <a:endParaRPr sz="2800">
              <a:solidFill>
                <a:schemeClr val="dk1"/>
              </a:solidFill>
              <a:latin typeface="Calibri"/>
              <a:ea typeface="Calibri"/>
              <a:cs typeface="Calibri"/>
              <a:sym typeface="Calibri"/>
            </a:endParaRPr>
          </a:p>
          <a:p>
            <a:pPr marL="342900" marR="0" lvl="0" indent="-165100" algn="l" rtl="0">
              <a:spcBef>
                <a:spcPts val="0"/>
              </a:spcBef>
              <a:spcAft>
                <a:spcPts val="0"/>
              </a:spcAft>
              <a:buClr>
                <a:schemeClr val="dk1"/>
              </a:buClr>
              <a:buSzPts val="2800"/>
              <a:buFont typeface="Arial"/>
              <a:buNone/>
            </a:pPr>
            <a:endParaRPr sz="2800">
              <a:solidFill>
                <a:schemeClr val="dk1"/>
              </a:solidFill>
              <a:latin typeface="Calibri"/>
              <a:ea typeface="Calibri"/>
              <a:cs typeface="Calibri"/>
              <a:sym typeface="Calibri"/>
            </a:endParaRPr>
          </a:p>
          <a:p>
            <a:pPr marL="342900" marR="0" lvl="0" indent="-165100" algn="l" rtl="0">
              <a:spcBef>
                <a:spcPts val="0"/>
              </a:spcBef>
              <a:spcAft>
                <a:spcPts val="0"/>
              </a:spcAft>
              <a:buClr>
                <a:schemeClr val="dk1"/>
              </a:buClr>
              <a:buSzPts val="2800"/>
              <a:buFont typeface="Arial"/>
              <a:buNone/>
            </a:pPr>
            <a:endParaRPr sz="2800">
              <a:solidFill>
                <a:schemeClr val="dk1"/>
              </a:solidFill>
              <a:latin typeface="Calibri"/>
              <a:ea typeface="Calibri"/>
              <a:cs typeface="Calibri"/>
              <a:sym typeface="Calibri"/>
            </a:endParaRPr>
          </a:p>
          <a:p>
            <a:pPr marL="342900" marR="0" lvl="0" indent="-165100" algn="l" rtl="0">
              <a:spcBef>
                <a:spcPts val="0"/>
              </a:spcBef>
              <a:spcAft>
                <a:spcPts val="0"/>
              </a:spcAft>
              <a:buClr>
                <a:schemeClr val="dk1"/>
              </a:buClr>
              <a:buSzPts val="2800"/>
              <a:buFont typeface="Arial"/>
              <a:buNone/>
            </a:pPr>
            <a:endParaRPr sz="2800">
              <a:solidFill>
                <a:schemeClr val="dk1"/>
              </a:solidFill>
              <a:latin typeface="Calibri"/>
              <a:ea typeface="Calibri"/>
              <a:cs typeface="Calibri"/>
              <a:sym typeface="Calibri"/>
            </a:endParaRPr>
          </a:p>
          <a:p>
            <a:pPr marL="342900" marR="0" lvl="0" indent="-342900" algn="l" rtl="0">
              <a:spcBef>
                <a:spcPts val="0"/>
              </a:spcBef>
              <a:spcAft>
                <a:spcPts val="0"/>
              </a:spcAft>
              <a:buClr>
                <a:schemeClr val="dk1"/>
              </a:buClr>
              <a:buSzPts val="2800"/>
              <a:buFont typeface="Arial"/>
              <a:buChar char="•"/>
            </a:pPr>
            <a:r>
              <a:rPr lang="en-US" sz="2800">
                <a:solidFill>
                  <a:schemeClr val="dk1"/>
                </a:solidFill>
                <a:latin typeface="Calibri"/>
                <a:ea typeface="Calibri"/>
                <a:cs typeface="Calibri"/>
                <a:sym typeface="Calibri"/>
              </a:rPr>
              <a:t>Don’t exceed past this point.</a:t>
            </a:r>
            <a:endParaRPr/>
          </a:p>
        </p:txBody>
      </p:sp>
      <p:sp>
        <p:nvSpPr>
          <p:cNvPr id="146" name="Google Shape;146;p16">
            <a:hlinkClick r:id="" action="ppaction://noaction"/>
          </p:cNvPr>
          <p:cNvSpPr txBox="1"/>
          <p:nvPr/>
        </p:nvSpPr>
        <p:spPr>
          <a:xfrm>
            <a:off x="28956691" y="7411978"/>
            <a:ext cx="8142514" cy="2638390"/>
          </a:xfrm>
          <a:prstGeom prst="rect">
            <a:avLst/>
          </a:prstGeom>
          <a:noFill/>
          <a:ln>
            <a:noFill/>
          </a:ln>
        </p:spPr>
        <p:txBody>
          <a:bodyPr spcFirstLastPara="1" wrap="square" lIns="113500" tIns="56750" rIns="113500" bIns="56750" anchor="t" anchorCtr="0">
            <a:noAutofit/>
          </a:bodyPr>
          <a:lstStyle/>
          <a:p>
            <a:pPr marL="457200" marR="0" lvl="0" indent="-457200" algn="l" rtl="0">
              <a:spcBef>
                <a:spcPts val="0"/>
              </a:spcBef>
              <a:spcAft>
                <a:spcPts val="0"/>
              </a:spcAft>
              <a:buClr>
                <a:schemeClr val="dk1"/>
              </a:buClr>
              <a:buSzPts val="2800"/>
              <a:buFont typeface="Arial"/>
              <a:buChar char="•"/>
            </a:pPr>
            <a:r>
              <a:rPr lang="en-US" sz="2800">
                <a:solidFill>
                  <a:schemeClr val="dk1"/>
                </a:solidFill>
                <a:latin typeface="Calibri"/>
                <a:ea typeface="Calibri"/>
                <a:cs typeface="Calibri"/>
                <a:sym typeface="Calibri"/>
              </a:rPr>
              <a:t>Keep it short and sweet.</a:t>
            </a:r>
            <a:endParaRPr/>
          </a:p>
          <a:p>
            <a:pPr marL="457200" marR="0" lvl="0" indent="-457200" algn="l" rtl="0">
              <a:spcBef>
                <a:spcPts val="0"/>
              </a:spcBef>
              <a:spcAft>
                <a:spcPts val="0"/>
              </a:spcAft>
              <a:buClr>
                <a:schemeClr val="dk1"/>
              </a:buClr>
              <a:buSzPts val="2800"/>
              <a:buFont typeface="Arial"/>
              <a:buChar char="•"/>
            </a:pPr>
            <a:r>
              <a:rPr lang="en-US" sz="2800">
                <a:solidFill>
                  <a:schemeClr val="dk1"/>
                </a:solidFill>
                <a:latin typeface="Calibri"/>
                <a:ea typeface="Calibri"/>
                <a:cs typeface="Calibri"/>
                <a:sym typeface="Calibri"/>
              </a:rPr>
              <a:t>More explanation and images/graphs/videos will be viewable in the center when this section is selected.</a:t>
            </a:r>
            <a:endParaRPr/>
          </a:p>
          <a:p>
            <a:pPr marL="457200" marR="0" lvl="0" indent="-457200" algn="l" rtl="0">
              <a:spcBef>
                <a:spcPts val="0"/>
              </a:spcBef>
              <a:spcAft>
                <a:spcPts val="0"/>
              </a:spcAft>
              <a:buClr>
                <a:schemeClr val="dk1"/>
              </a:buClr>
              <a:buSzPts val="2800"/>
              <a:buFont typeface="Arial"/>
              <a:buChar char="•"/>
            </a:pPr>
            <a:r>
              <a:rPr lang="en-US" sz="2800">
                <a:solidFill>
                  <a:schemeClr val="dk1"/>
                </a:solidFill>
                <a:latin typeface="Calibri"/>
                <a:ea typeface="Calibri"/>
                <a:cs typeface="Calibri"/>
                <a:sym typeface="Calibri"/>
              </a:rPr>
              <a:t>Around 3-4 bullet points. </a:t>
            </a:r>
            <a:endParaRPr/>
          </a:p>
          <a:p>
            <a:pPr marL="0" marR="0" lvl="0" indent="0" algn="l" rtl="0">
              <a:spcBef>
                <a:spcPts val="0"/>
              </a:spcBef>
              <a:spcAft>
                <a:spcPts val="0"/>
              </a:spcAft>
              <a:buNone/>
            </a:pPr>
            <a:endParaRPr sz="2400">
              <a:solidFill>
                <a:schemeClr val="dk1"/>
              </a:solidFill>
              <a:latin typeface="Calibri"/>
              <a:ea typeface="Calibri"/>
              <a:cs typeface="Calibri"/>
              <a:sym typeface="Calibri"/>
            </a:endParaRPr>
          </a:p>
        </p:txBody>
      </p:sp>
      <p:sp>
        <p:nvSpPr>
          <p:cNvPr id="147" name="Google Shape;147;p16">
            <a:hlinkClick r:id="rId5" action="ppaction://hlinksldjump"/>
          </p:cNvPr>
          <p:cNvSpPr txBox="1"/>
          <p:nvPr/>
        </p:nvSpPr>
        <p:spPr>
          <a:xfrm>
            <a:off x="28956691" y="11842511"/>
            <a:ext cx="8142514" cy="2638390"/>
          </a:xfrm>
          <a:prstGeom prst="rect">
            <a:avLst/>
          </a:prstGeom>
          <a:noFill/>
          <a:ln>
            <a:noFill/>
          </a:ln>
        </p:spPr>
        <p:txBody>
          <a:bodyPr spcFirstLastPara="1" wrap="square" lIns="113500" tIns="56750" rIns="113500" bIns="56750" anchor="t" anchorCtr="0">
            <a:noAutofit/>
          </a:bodyPr>
          <a:lstStyle/>
          <a:p>
            <a:pPr marL="457200" marR="0" lvl="0" indent="-457200" algn="l" rtl="0">
              <a:spcBef>
                <a:spcPts val="0"/>
              </a:spcBef>
              <a:spcAft>
                <a:spcPts val="0"/>
              </a:spcAft>
              <a:buClr>
                <a:schemeClr val="dk1"/>
              </a:buClr>
              <a:buSzPts val="2800"/>
              <a:buFont typeface="Arial"/>
              <a:buChar char="•"/>
            </a:pPr>
            <a:r>
              <a:rPr lang="en-US" sz="2800">
                <a:solidFill>
                  <a:schemeClr val="dk1"/>
                </a:solidFill>
                <a:latin typeface="Calibri"/>
                <a:ea typeface="Calibri"/>
                <a:cs typeface="Calibri"/>
                <a:sym typeface="Calibri"/>
              </a:rPr>
              <a:t>Keep it short and sweet.</a:t>
            </a:r>
            <a:endParaRPr/>
          </a:p>
          <a:p>
            <a:pPr marL="457200" marR="0" lvl="0" indent="-457200" algn="l" rtl="0">
              <a:spcBef>
                <a:spcPts val="0"/>
              </a:spcBef>
              <a:spcAft>
                <a:spcPts val="0"/>
              </a:spcAft>
              <a:buClr>
                <a:schemeClr val="dk1"/>
              </a:buClr>
              <a:buSzPts val="2800"/>
              <a:buFont typeface="Arial"/>
              <a:buChar char="•"/>
            </a:pPr>
            <a:r>
              <a:rPr lang="en-US" sz="2800">
                <a:solidFill>
                  <a:schemeClr val="dk1"/>
                </a:solidFill>
                <a:latin typeface="Calibri"/>
                <a:ea typeface="Calibri"/>
                <a:cs typeface="Calibri"/>
                <a:sym typeface="Calibri"/>
              </a:rPr>
              <a:t>More explanation and images/graphs/videos will be viewable in the center when this section is selected.</a:t>
            </a:r>
            <a:endParaRPr/>
          </a:p>
          <a:p>
            <a:pPr marL="457200" marR="0" lvl="0" indent="-457200" algn="l" rtl="0">
              <a:spcBef>
                <a:spcPts val="0"/>
              </a:spcBef>
              <a:spcAft>
                <a:spcPts val="0"/>
              </a:spcAft>
              <a:buClr>
                <a:schemeClr val="dk1"/>
              </a:buClr>
              <a:buSzPts val="2800"/>
              <a:buFont typeface="Arial"/>
              <a:buChar char="•"/>
            </a:pPr>
            <a:r>
              <a:rPr lang="en-US" sz="2800">
                <a:solidFill>
                  <a:schemeClr val="dk1"/>
                </a:solidFill>
                <a:latin typeface="Calibri"/>
                <a:ea typeface="Calibri"/>
                <a:cs typeface="Calibri"/>
                <a:sym typeface="Calibri"/>
              </a:rPr>
              <a:t>Around 3-4 bullet points. </a:t>
            </a:r>
            <a:endParaRPr/>
          </a:p>
          <a:p>
            <a:pPr marL="0" marR="0" lvl="0" indent="0" algn="l" rtl="0">
              <a:spcBef>
                <a:spcPts val="0"/>
              </a:spcBef>
              <a:spcAft>
                <a:spcPts val="0"/>
              </a:spcAft>
              <a:buNone/>
            </a:pPr>
            <a:endParaRPr sz="2400">
              <a:solidFill>
                <a:schemeClr val="dk1"/>
              </a:solidFill>
              <a:latin typeface="Calibri"/>
              <a:ea typeface="Calibri"/>
              <a:cs typeface="Calibri"/>
              <a:sym typeface="Calibri"/>
            </a:endParaRPr>
          </a:p>
        </p:txBody>
      </p:sp>
      <p:sp>
        <p:nvSpPr>
          <p:cNvPr id="148" name="Google Shape;148;p16"/>
          <p:cNvSpPr txBox="1"/>
          <p:nvPr/>
        </p:nvSpPr>
        <p:spPr>
          <a:xfrm>
            <a:off x="28956691" y="16182425"/>
            <a:ext cx="8142514" cy="1222618"/>
          </a:xfrm>
          <a:prstGeom prst="rect">
            <a:avLst/>
          </a:prstGeom>
          <a:noFill/>
          <a:ln>
            <a:noFill/>
          </a:ln>
        </p:spPr>
        <p:txBody>
          <a:bodyPr spcFirstLastPara="1" wrap="square" lIns="113500" tIns="56750" rIns="113500" bIns="56750" anchor="t" anchorCtr="0">
            <a:noAutofit/>
          </a:bodyPr>
          <a:lstStyle/>
          <a:p>
            <a:pPr marL="457200" marR="0" lvl="0" indent="-457200" algn="l" rtl="0">
              <a:spcBef>
                <a:spcPts val="0"/>
              </a:spcBef>
              <a:spcAft>
                <a:spcPts val="0"/>
              </a:spcAft>
              <a:buClr>
                <a:schemeClr val="dk1"/>
              </a:buClr>
              <a:buSzPts val="1800"/>
              <a:buFont typeface="Arial"/>
              <a:buChar char="•"/>
            </a:pPr>
            <a:r>
              <a:rPr lang="en-US" sz="1800">
                <a:solidFill>
                  <a:schemeClr val="dk1"/>
                </a:solidFill>
                <a:latin typeface="Calibri"/>
                <a:ea typeface="Calibri"/>
                <a:cs typeface="Calibri"/>
                <a:sym typeface="Calibri"/>
              </a:rPr>
              <a:t>Font for this can be relatively small (around 18pt).</a:t>
            </a:r>
            <a:endParaRPr/>
          </a:p>
          <a:p>
            <a:pPr marL="457200" marR="0" lvl="0" indent="-457200" algn="l" rtl="0">
              <a:spcBef>
                <a:spcPts val="0"/>
              </a:spcBef>
              <a:spcAft>
                <a:spcPts val="0"/>
              </a:spcAft>
              <a:buClr>
                <a:schemeClr val="dk1"/>
              </a:buClr>
              <a:buSzPts val="1800"/>
              <a:buFont typeface="Arial"/>
              <a:buChar char="•"/>
            </a:pPr>
            <a:r>
              <a:rPr lang="en-US" sz="1800">
                <a:solidFill>
                  <a:schemeClr val="dk1"/>
                </a:solidFill>
                <a:latin typeface="Calibri"/>
                <a:ea typeface="Calibri"/>
                <a:cs typeface="Calibri"/>
                <a:sym typeface="Calibri"/>
              </a:rPr>
              <a:t>Can give a general thanks or contact information.</a:t>
            </a:r>
            <a:endParaRPr/>
          </a:p>
          <a:p>
            <a:pPr marL="457200" marR="0" lvl="0" indent="-457200" algn="l" rtl="0">
              <a:spcBef>
                <a:spcPts val="0"/>
              </a:spcBef>
              <a:spcAft>
                <a:spcPts val="0"/>
              </a:spcAft>
              <a:buClr>
                <a:schemeClr val="dk1"/>
              </a:buClr>
              <a:buSzPts val="1800"/>
              <a:buFont typeface="Arial"/>
              <a:buChar char="•"/>
            </a:pPr>
            <a:r>
              <a:rPr lang="en-US" sz="1800">
                <a:solidFill>
                  <a:schemeClr val="dk1"/>
                </a:solidFill>
                <a:latin typeface="Calibri"/>
                <a:ea typeface="Calibri"/>
                <a:cs typeface="Calibri"/>
                <a:sym typeface="Calibri"/>
              </a:rPr>
              <a:t>The larger reference list can be viewable in the middle with the section is selected.</a:t>
            </a:r>
            <a:endParaRPr/>
          </a:p>
        </p:txBody>
      </p:sp>
      <p:sp>
        <p:nvSpPr>
          <p:cNvPr id="149" name="Google Shape;149;p16"/>
          <p:cNvSpPr txBox="1"/>
          <p:nvPr/>
        </p:nvSpPr>
        <p:spPr>
          <a:xfrm>
            <a:off x="14464506" y="3170573"/>
            <a:ext cx="8534400" cy="1246495"/>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7500" b="1">
                <a:solidFill>
                  <a:srgbClr val="F2F2F2"/>
                </a:solidFill>
                <a:latin typeface="Calibri"/>
                <a:ea typeface="Calibri"/>
                <a:cs typeface="Calibri"/>
                <a:sym typeface="Calibri"/>
              </a:rPr>
              <a:t>METHODS</a:t>
            </a:r>
            <a:endParaRPr/>
          </a:p>
        </p:txBody>
      </p:sp>
      <p:sp>
        <p:nvSpPr>
          <p:cNvPr id="150" name="Google Shape;150;p16">
            <a:hlinkClick r:id="rId6" action="ppaction://hlinksldjump"/>
          </p:cNvPr>
          <p:cNvSpPr txBox="1"/>
          <p:nvPr/>
        </p:nvSpPr>
        <p:spPr>
          <a:xfrm>
            <a:off x="315687" y="1295401"/>
            <a:ext cx="8142514" cy="4885159"/>
          </a:xfrm>
          <a:prstGeom prst="rect">
            <a:avLst/>
          </a:prstGeom>
          <a:noFill/>
          <a:ln>
            <a:noFill/>
          </a:ln>
        </p:spPr>
        <p:txBody>
          <a:bodyPr spcFirstLastPara="1" wrap="square" lIns="113500" tIns="56750" rIns="113500" bIns="56750" anchor="t" anchorCtr="0">
            <a:noAutofit/>
          </a:bodyPr>
          <a:lstStyle/>
          <a:p>
            <a:pPr marL="457200" marR="0" lvl="0" indent="-457200" algn="l" rtl="0">
              <a:spcBef>
                <a:spcPts val="0"/>
              </a:spcBef>
              <a:spcAft>
                <a:spcPts val="0"/>
              </a:spcAft>
              <a:buClr>
                <a:schemeClr val="dk1"/>
              </a:buClr>
              <a:buSzPts val="2600"/>
              <a:buFont typeface="Arial"/>
              <a:buChar char="•"/>
            </a:pPr>
            <a:r>
              <a:rPr lang="en-US" sz="2600">
                <a:solidFill>
                  <a:schemeClr val="dk1"/>
                </a:solidFill>
                <a:latin typeface="Calibri"/>
                <a:ea typeface="Calibri"/>
                <a:cs typeface="Calibri"/>
                <a:sym typeface="Calibri"/>
              </a:rPr>
              <a:t>Slide/poster size is 40.97x23.04 (16:9 aspect ratio)</a:t>
            </a:r>
            <a:endParaRPr/>
          </a:p>
          <a:p>
            <a:pPr marL="457200" marR="0" lvl="0" indent="-457200" algn="l" rtl="0">
              <a:spcBef>
                <a:spcPts val="0"/>
              </a:spcBef>
              <a:spcAft>
                <a:spcPts val="0"/>
              </a:spcAft>
              <a:buClr>
                <a:schemeClr val="dk1"/>
              </a:buClr>
              <a:buSzPts val="2600"/>
              <a:buFont typeface="Arial"/>
              <a:buChar char="•"/>
            </a:pPr>
            <a:r>
              <a:rPr lang="en-US" sz="2600">
                <a:solidFill>
                  <a:schemeClr val="dk1"/>
                </a:solidFill>
                <a:latin typeface="Calibri"/>
                <a:ea typeface="Calibri"/>
                <a:cs typeface="Calibri"/>
                <a:sym typeface="Calibri"/>
              </a:rPr>
              <a:t>Minimum font: 28pt (this may seem large, but at this poster size it’s not)</a:t>
            </a:r>
            <a:endParaRPr/>
          </a:p>
          <a:p>
            <a:pPr marL="457200" marR="0" lvl="0" indent="-457200" algn="l" rtl="0">
              <a:spcBef>
                <a:spcPts val="0"/>
              </a:spcBef>
              <a:spcAft>
                <a:spcPts val="0"/>
              </a:spcAft>
              <a:buClr>
                <a:schemeClr val="dk1"/>
              </a:buClr>
              <a:buSzPts val="2600"/>
              <a:buFont typeface="Arial"/>
              <a:buChar char="•"/>
            </a:pPr>
            <a:r>
              <a:rPr lang="en-US" sz="2600">
                <a:solidFill>
                  <a:schemeClr val="dk1"/>
                </a:solidFill>
                <a:latin typeface="Calibri"/>
                <a:ea typeface="Calibri"/>
                <a:cs typeface="Calibri"/>
                <a:sym typeface="Calibri"/>
              </a:rPr>
              <a:t>Recommended font Types: Calibri, Arial, Times New Roman</a:t>
            </a:r>
            <a:endParaRPr/>
          </a:p>
          <a:p>
            <a:pPr marL="457200" marR="0" lvl="0" indent="-457200" algn="l" rtl="0">
              <a:spcBef>
                <a:spcPts val="0"/>
              </a:spcBef>
              <a:spcAft>
                <a:spcPts val="0"/>
              </a:spcAft>
              <a:buClr>
                <a:schemeClr val="dk1"/>
              </a:buClr>
              <a:buSzPts val="2600"/>
              <a:buFont typeface="Arial"/>
              <a:buChar char="•"/>
            </a:pPr>
            <a:r>
              <a:rPr lang="en-US" sz="2600" b="1">
                <a:solidFill>
                  <a:schemeClr val="dk1"/>
                </a:solidFill>
                <a:latin typeface="Calibri"/>
                <a:ea typeface="Calibri"/>
                <a:cs typeface="Calibri"/>
                <a:sym typeface="Calibri"/>
              </a:rPr>
              <a:t>This is only a template. All content may be modified, except for slide dimensions</a:t>
            </a:r>
            <a:endParaRPr sz="2600">
              <a:solidFill>
                <a:schemeClr val="dk1"/>
              </a:solidFill>
              <a:latin typeface="Calibri"/>
              <a:ea typeface="Calibri"/>
              <a:cs typeface="Calibri"/>
              <a:sym typeface="Calibri"/>
            </a:endParaRPr>
          </a:p>
          <a:p>
            <a:pPr marL="457200" marR="0" lvl="0" indent="-457200" algn="l" rtl="0">
              <a:spcBef>
                <a:spcPts val="0"/>
              </a:spcBef>
              <a:spcAft>
                <a:spcPts val="0"/>
              </a:spcAft>
              <a:buClr>
                <a:schemeClr val="dk1"/>
              </a:buClr>
              <a:buSzPts val="2600"/>
              <a:buFont typeface="Arial"/>
              <a:buChar char="•"/>
            </a:pPr>
            <a:r>
              <a:rPr lang="en-US" sz="2600" b="1">
                <a:solidFill>
                  <a:schemeClr val="dk1"/>
                </a:solidFill>
                <a:latin typeface="Calibri"/>
                <a:ea typeface="Calibri"/>
                <a:cs typeface="Calibri"/>
                <a:sym typeface="Calibri"/>
              </a:rPr>
              <a:t>If you are creating your e-poster on a PC, please make sure to save your formulas as an image and embed it into your presentation or they will change on our Macs.</a:t>
            </a:r>
            <a:endParaRPr sz="2600">
              <a:solidFill>
                <a:schemeClr val="dk1"/>
              </a:solidFill>
              <a:latin typeface="Calibri"/>
              <a:ea typeface="Calibri"/>
              <a:cs typeface="Calibri"/>
              <a:sym typeface="Calibri"/>
            </a:endParaRPr>
          </a:p>
          <a:p>
            <a:pPr marL="0" marR="0" lvl="0" indent="0" algn="l" rtl="0">
              <a:spcBef>
                <a:spcPts val="0"/>
              </a:spcBef>
              <a:spcAft>
                <a:spcPts val="0"/>
              </a:spcAft>
              <a:buNone/>
            </a:pPr>
            <a:endParaRPr sz="2400">
              <a:solidFill>
                <a:schemeClr val="dk1"/>
              </a:solidFill>
              <a:latin typeface="Calibri"/>
              <a:ea typeface="Calibri"/>
              <a:cs typeface="Calibri"/>
              <a:sym typeface="Calibri"/>
            </a:endParaRPr>
          </a:p>
        </p:txBody>
      </p:sp>
      <p:sp>
        <p:nvSpPr>
          <p:cNvPr id="151" name="Google Shape;151;p16"/>
          <p:cNvSpPr/>
          <p:nvPr/>
        </p:nvSpPr>
        <p:spPr>
          <a:xfrm>
            <a:off x="28956691" y="15155619"/>
            <a:ext cx="8142514" cy="914400"/>
          </a:xfrm>
          <a:prstGeom prst="roundRect">
            <a:avLst>
              <a:gd name="adj" fmla="val 16667"/>
            </a:avLst>
          </a:prstGeom>
          <a:solidFill>
            <a:srgbClr val="60C47F"/>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6000" b="1">
                <a:solidFill>
                  <a:schemeClr val="dk1"/>
                </a:solidFill>
                <a:latin typeface="Calibri"/>
                <a:ea typeface="Calibri"/>
                <a:cs typeface="Calibri"/>
                <a:sym typeface="Calibri"/>
              </a:rPr>
              <a:t>References:</a:t>
            </a:r>
            <a:endParaRPr sz="6000">
              <a:solidFill>
                <a:schemeClr val="dk1"/>
              </a:solidFill>
              <a:latin typeface="Calibri"/>
              <a:ea typeface="Calibri"/>
              <a:cs typeface="Calibri"/>
              <a:sym typeface="Calibri"/>
            </a:endParaRPr>
          </a:p>
        </p:txBody>
      </p:sp>
      <p:sp>
        <p:nvSpPr>
          <p:cNvPr id="152" name="Google Shape;152;p16">
            <a:hlinkClick r:id="rId5" action="ppaction://hlinksldjump"/>
          </p:cNvPr>
          <p:cNvSpPr/>
          <p:nvPr/>
        </p:nvSpPr>
        <p:spPr>
          <a:xfrm>
            <a:off x="28956691" y="10847324"/>
            <a:ext cx="8142514" cy="914400"/>
          </a:xfrm>
          <a:prstGeom prst="roundRect">
            <a:avLst>
              <a:gd name="adj" fmla="val 16667"/>
            </a:avLst>
          </a:prstGeom>
          <a:solidFill>
            <a:srgbClr val="60C47F"/>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6000" b="1">
                <a:solidFill>
                  <a:schemeClr val="dk1"/>
                </a:solidFill>
                <a:latin typeface="Calibri"/>
                <a:ea typeface="Calibri"/>
                <a:cs typeface="Calibri"/>
                <a:sym typeface="Calibri"/>
              </a:rPr>
              <a:t>Conclusions:</a:t>
            </a:r>
            <a:endParaRPr sz="6000">
              <a:solidFill>
                <a:schemeClr val="dk1"/>
              </a:solidFill>
              <a:latin typeface="Calibri"/>
              <a:ea typeface="Calibri"/>
              <a:cs typeface="Calibri"/>
              <a:sym typeface="Calibri"/>
            </a:endParaRPr>
          </a:p>
        </p:txBody>
      </p:sp>
      <p:sp>
        <p:nvSpPr>
          <p:cNvPr id="153" name="Google Shape;153;p16">
            <a:hlinkClick r:id="" action="ppaction://noaction"/>
          </p:cNvPr>
          <p:cNvSpPr/>
          <p:nvPr/>
        </p:nvSpPr>
        <p:spPr>
          <a:xfrm>
            <a:off x="28956691" y="6416791"/>
            <a:ext cx="8142514" cy="914400"/>
          </a:xfrm>
          <a:prstGeom prst="roundRect">
            <a:avLst>
              <a:gd name="adj" fmla="val 16667"/>
            </a:avLst>
          </a:prstGeom>
          <a:solidFill>
            <a:srgbClr val="60C47F"/>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6000" b="1">
                <a:solidFill>
                  <a:schemeClr val="dk1"/>
                </a:solidFill>
                <a:latin typeface="Calibri"/>
                <a:ea typeface="Calibri"/>
                <a:cs typeface="Calibri"/>
                <a:sym typeface="Calibri"/>
              </a:rPr>
              <a:t>Results:</a:t>
            </a:r>
            <a:endParaRPr sz="6000">
              <a:solidFill>
                <a:schemeClr val="dk1"/>
              </a:solidFill>
              <a:latin typeface="Calibri"/>
              <a:ea typeface="Calibri"/>
              <a:cs typeface="Calibri"/>
              <a:sym typeface="Calibri"/>
            </a:endParaRPr>
          </a:p>
        </p:txBody>
      </p:sp>
      <p:sp>
        <p:nvSpPr>
          <p:cNvPr id="154" name="Google Shape;154;p16">
            <a:hlinkClick r:id="rId4" action="ppaction://hlinksldjump"/>
          </p:cNvPr>
          <p:cNvSpPr/>
          <p:nvPr/>
        </p:nvSpPr>
        <p:spPr>
          <a:xfrm>
            <a:off x="315687" y="10066174"/>
            <a:ext cx="8142514" cy="914400"/>
          </a:xfrm>
          <a:prstGeom prst="roundRect">
            <a:avLst>
              <a:gd name="adj" fmla="val 16667"/>
            </a:avLst>
          </a:prstGeom>
          <a:solidFill>
            <a:srgbClr val="60C47F"/>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6000" b="1">
                <a:solidFill>
                  <a:schemeClr val="dk1"/>
                </a:solidFill>
                <a:latin typeface="Calibri"/>
                <a:ea typeface="Calibri"/>
                <a:cs typeface="Calibri"/>
                <a:sym typeface="Calibri"/>
              </a:rPr>
              <a:t>Methods:</a:t>
            </a:r>
            <a:endParaRPr sz="6000">
              <a:solidFill>
                <a:schemeClr val="dk1"/>
              </a:solidFill>
              <a:latin typeface="Calibri"/>
              <a:ea typeface="Calibri"/>
              <a:cs typeface="Calibri"/>
              <a:sym typeface="Calibri"/>
            </a:endParaRPr>
          </a:p>
        </p:txBody>
      </p:sp>
      <p:sp>
        <p:nvSpPr>
          <p:cNvPr id="155" name="Google Shape;155;p16">
            <a:hlinkClick r:id="rId3" action="ppaction://hlinksldjump"/>
          </p:cNvPr>
          <p:cNvSpPr/>
          <p:nvPr/>
        </p:nvSpPr>
        <p:spPr>
          <a:xfrm>
            <a:off x="315687" y="6362114"/>
            <a:ext cx="8142514" cy="914400"/>
          </a:xfrm>
          <a:prstGeom prst="roundRect">
            <a:avLst>
              <a:gd name="adj" fmla="val 16667"/>
            </a:avLst>
          </a:prstGeom>
          <a:solidFill>
            <a:srgbClr val="60C47F"/>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6000" b="1">
                <a:solidFill>
                  <a:schemeClr val="dk1"/>
                </a:solidFill>
                <a:latin typeface="Calibri"/>
                <a:ea typeface="Calibri"/>
                <a:cs typeface="Calibri"/>
                <a:sym typeface="Calibri"/>
              </a:rPr>
              <a:t>Introduction:</a:t>
            </a:r>
            <a:endParaRPr sz="6000">
              <a:solidFill>
                <a:schemeClr val="dk1"/>
              </a:solidFill>
              <a:latin typeface="Calibri"/>
              <a:ea typeface="Calibri"/>
              <a:cs typeface="Calibri"/>
              <a:sym typeface="Calibri"/>
            </a:endParaRPr>
          </a:p>
        </p:txBody>
      </p:sp>
      <p:sp>
        <p:nvSpPr>
          <p:cNvPr id="156" name="Google Shape;156;p16">
            <a:hlinkClick r:id="rId5" action="ppaction://hlinksldjump"/>
          </p:cNvPr>
          <p:cNvSpPr/>
          <p:nvPr/>
        </p:nvSpPr>
        <p:spPr>
          <a:xfrm>
            <a:off x="28956691" y="327074"/>
            <a:ext cx="8142514" cy="914400"/>
          </a:xfrm>
          <a:prstGeom prst="roundRect">
            <a:avLst>
              <a:gd name="adj" fmla="val 16667"/>
            </a:avLst>
          </a:prstGeom>
          <a:solidFill>
            <a:srgbClr val="60C47F"/>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6000" b="1">
                <a:solidFill>
                  <a:schemeClr val="dk1"/>
                </a:solidFill>
                <a:latin typeface="Calibri"/>
                <a:ea typeface="Calibri"/>
                <a:cs typeface="Calibri"/>
                <a:sym typeface="Calibri"/>
              </a:rPr>
              <a:t>Figures &amp; Graphs:</a:t>
            </a:r>
            <a:endParaRPr sz="6000">
              <a:solidFill>
                <a:schemeClr val="dk1"/>
              </a:solidFill>
              <a:latin typeface="Calibri"/>
              <a:ea typeface="Calibri"/>
              <a:cs typeface="Calibri"/>
              <a:sym typeface="Calibri"/>
            </a:endParaRPr>
          </a:p>
        </p:txBody>
      </p:sp>
      <p:sp>
        <p:nvSpPr>
          <p:cNvPr id="157" name="Google Shape;157;p16">
            <a:hlinkClick r:id="rId6" action="ppaction://hlinksldjump"/>
          </p:cNvPr>
          <p:cNvSpPr/>
          <p:nvPr/>
        </p:nvSpPr>
        <p:spPr>
          <a:xfrm>
            <a:off x="315687" y="243841"/>
            <a:ext cx="8142514" cy="914399"/>
          </a:xfrm>
          <a:prstGeom prst="roundRect">
            <a:avLst>
              <a:gd name="adj" fmla="val 16667"/>
            </a:avLst>
          </a:prstGeom>
          <a:solidFill>
            <a:srgbClr val="60C47F"/>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6000" b="1">
                <a:solidFill>
                  <a:schemeClr val="dk1"/>
                </a:solidFill>
                <a:latin typeface="Calibri"/>
                <a:ea typeface="Calibri"/>
                <a:cs typeface="Calibri"/>
                <a:sym typeface="Calibri"/>
              </a:rPr>
              <a:t>Abstract:</a:t>
            </a:r>
            <a:endParaRPr sz="6000">
              <a:solidFill>
                <a:schemeClr val="dk1"/>
              </a:solidFill>
              <a:latin typeface="Calibri"/>
              <a:ea typeface="Calibri"/>
              <a:cs typeface="Calibri"/>
              <a:sym typeface="Calibri"/>
            </a:endParaRPr>
          </a:p>
        </p:txBody>
      </p:sp>
      <p:sp>
        <p:nvSpPr>
          <p:cNvPr id="158" name="Google Shape;158;p16"/>
          <p:cNvSpPr txBox="1"/>
          <p:nvPr/>
        </p:nvSpPr>
        <p:spPr>
          <a:xfrm>
            <a:off x="13318205" y="20298272"/>
            <a:ext cx="10827005" cy="707886"/>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a:p>
        </p:txBody>
      </p:sp>
      <p:sp>
        <p:nvSpPr>
          <p:cNvPr id="159" name="Google Shape;159;p16"/>
          <p:cNvSpPr txBox="1"/>
          <p:nvPr/>
        </p:nvSpPr>
        <p:spPr>
          <a:xfrm>
            <a:off x="9454775" y="4984300"/>
            <a:ext cx="19022400" cy="4885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3700">
                <a:solidFill>
                  <a:srgbClr val="FFFFFF"/>
                </a:solidFill>
                <a:latin typeface="Calibri"/>
                <a:ea typeface="Calibri"/>
                <a:cs typeface="Calibri"/>
                <a:sym typeface="Calibri"/>
              </a:rPr>
              <a:t>Solutions: </a:t>
            </a:r>
            <a:endParaRPr sz="3700">
              <a:solidFill>
                <a:srgbClr val="FFFFFF"/>
              </a:solidFill>
              <a:latin typeface="Calibri"/>
              <a:ea typeface="Calibri"/>
              <a:cs typeface="Calibri"/>
              <a:sym typeface="Calibri"/>
            </a:endParaRPr>
          </a:p>
          <a:p>
            <a:pPr marL="0" lvl="0" indent="0" algn="l" rtl="0">
              <a:spcBef>
                <a:spcPts val="0"/>
              </a:spcBef>
              <a:spcAft>
                <a:spcPts val="0"/>
              </a:spcAft>
              <a:buNone/>
            </a:pPr>
            <a:r>
              <a:rPr lang="en-US" sz="3700">
                <a:solidFill>
                  <a:srgbClr val="FFFFFF"/>
                </a:solidFill>
                <a:latin typeface="Calibri"/>
                <a:ea typeface="Calibri"/>
                <a:cs typeface="Calibri"/>
                <a:sym typeface="Calibri"/>
              </a:rPr>
              <a:t>Changing the surrounding temperature or chemical surrounding </a:t>
            </a:r>
            <a:endParaRPr sz="3700">
              <a:solidFill>
                <a:srgbClr val="FFFFFF"/>
              </a:solidFill>
              <a:latin typeface="Calibri"/>
              <a:ea typeface="Calibri"/>
              <a:cs typeface="Calibri"/>
              <a:sym typeface="Calibri"/>
            </a:endParaRPr>
          </a:p>
          <a:p>
            <a:pPr marL="457200" lvl="0" indent="-463550" algn="l" rtl="0">
              <a:spcBef>
                <a:spcPts val="0"/>
              </a:spcBef>
              <a:spcAft>
                <a:spcPts val="0"/>
              </a:spcAft>
              <a:buClr>
                <a:srgbClr val="FFFFFF"/>
              </a:buClr>
              <a:buSzPts val="3700"/>
              <a:buFont typeface="Calibri"/>
              <a:buChar char="-"/>
            </a:pPr>
            <a:r>
              <a:rPr lang="en-US" sz="3700">
                <a:solidFill>
                  <a:srgbClr val="FFFFFF"/>
                </a:solidFill>
                <a:latin typeface="Calibri"/>
                <a:ea typeface="Calibri"/>
                <a:cs typeface="Calibri"/>
                <a:sym typeface="Calibri"/>
              </a:rPr>
              <a:t>The bacterium grows at 5.5 to 9.0 pH (optimally 7 to 7.5) and 15–42 ° C (optimally 30–37 ° C) temperature.  It has been scientifically proven that increassing the temperature’s surrounding will increase the process of bacteria and since </a:t>
            </a:r>
            <a:r>
              <a:rPr lang="en-US" sz="3700" i="1">
                <a:solidFill>
                  <a:srgbClr val="FFFFFF"/>
                </a:solidFill>
                <a:latin typeface="Calibri"/>
                <a:ea typeface="Calibri"/>
                <a:cs typeface="Calibri"/>
                <a:sym typeface="Calibri"/>
              </a:rPr>
              <a:t> Ideonella sakaiensis </a:t>
            </a:r>
            <a:r>
              <a:rPr lang="en-US" sz="3700">
                <a:solidFill>
                  <a:srgbClr val="FFFFFF"/>
                </a:solidFill>
                <a:latin typeface="Calibri"/>
                <a:ea typeface="Calibri"/>
                <a:cs typeface="Calibri"/>
                <a:sym typeface="Calibri"/>
              </a:rPr>
              <a:t>takes a long period of time to divide and disintegrate Polyethylene Terephthalate (PET)  and  monomeric mono-2-hydroxyethyl terephthalate (MHET)  but at the same time decreasing the pH, decreasing the pH level could increase the process because the bacteria itself is known for its acidic featurers. </a:t>
            </a:r>
            <a:endParaRPr sz="3700">
              <a:solidFill>
                <a:srgbClr val="FFFFFF"/>
              </a:solidFill>
              <a:latin typeface="Calibri"/>
              <a:ea typeface="Calibri"/>
              <a:cs typeface="Calibri"/>
              <a:sym typeface="Calibri"/>
            </a:endParaRPr>
          </a:p>
          <a:p>
            <a:pPr marL="0" lvl="0" indent="0" algn="l" rtl="0">
              <a:spcBef>
                <a:spcPts val="0"/>
              </a:spcBef>
              <a:spcAft>
                <a:spcPts val="0"/>
              </a:spcAft>
              <a:buNone/>
            </a:pPr>
            <a:endParaRPr sz="3600">
              <a:solidFill>
                <a:srgbClr val="FFFFFF"/>
              </a:solidFill>
              <a:latin typeface="Calibri"/>
              <a:ea typeface="Calibri"/>
              <a:cs typeface="Calibri"/>
              <a:sym typeface="Calibri"/>
            </a:endParaRPr>
          </a:p>
          <a:p>
            <a:pPr marL="0" lvl="0" indent="0" algn="l" rtl="0">
              <a:spcBef>
                <a:spcPts val="0"/>
              </a:spcBef>
              <a:spcAft>
                <a:spcPts val="0"/>
              </a:spcAft>
              <a:buNone/>
            </a:pPr>
            <a:r>
              <a:rPr lang="en-US" sz="3600">
                <a:solidFill>
                  <a:srgbClr val="FFFFFF"/>
                </a:solidFill>
                <a:latin typeface="Calibri"/>
                <a:ea typeface="Calibri"/>
                <a:cs typeface="Calibri"/>
                <a:sym typeface="Calibri"/>
              </a:rPr>
              <a:t>Increasing  the oxygen carrying capacity  (Vitreoscilla hemoglobin (VHb))</a:t>
            </a:r>
            <a:endParaRPr sz="3600">
              <a:solidFill>
                <a:srgbClr val="FFFFFF"/>
              </a:solidFill>
              <a:latin typeface="Calibri"/>
              <a:ea typeface="Calibri"/>
              <a:cs typeface="Calibri"/>
              <a:sym typeface="Calibri"/>
            </a:endParaRPr>
          </a:p>
          <a:p>
            <a:pPr marL="457200" lvl="0" indent="-463550" algn="l" rtl="0">
              <a:spcBef>
                <a:spcPts val="0"/>
              </a:spcBef>
              <a:spcAft>
                <a:spcPts val="0"/>
              </a:spcAft>
              <a:buClr>
                <a:srgbClr val="FFFFFF"/>
              </a:buClr>
              <a:buSzPts val="3700"/>
              <a:buFont typeface="Calibri"/>
              <a:buChar char="-"/>
            </a:pPr>
            <a:r>
              <a:rPr lang="en-US" sz="3700">
                <a:solidFill>
                  <a:srgbClr val="FFFFFF"/>
                </a:solidFill>
                <a:latin typeface="Calibri"/>
                <a:ea typeface="Calibri"/>
                <a:cs typeface="Calibri"/>
                <a:sym typeface="Calibri"/>
              </a:rPr>
              <a:t>Since </a:t>
            </a:r>
            <a:r>
              <a:rPr lang="en-US" sz="3700" i="1">
                <a:solidFill>
                  <a:srgbClr val="FFFFFF"/>
                </a:solidFill>
                <a:latin typeface="Calibri"/>
                <a:ea typeface="Calibri"/>
                <a:cs typeface="Calibri"/>
                <a:sym typeface="Calibri"/>
              </a:rPr>
              <a:t> Ideonella sakaiensis </a:t>
            </a:r>
            <a:r>
              <a:rPr lang="en-US" sz="3700">
                <a:solidFill>
                  <a:srgbClr val="FFFFFF"/>
                </a:solidFill>
                <a:latin typeface="Calibri"/>
                <a:ea typeface="Calibri"/>
                <a:cs typeface="Calibri"/>
                <a:sym typeface="Calibri"/>
              </a:rPr>
              <a:t>is aerobic (The mechanism by which pyruvic acid is broken down and NADH is used to make a large quantity of ATP the part of the respiration throughout the presence of oxygen) then increasing the respiration process could possibly increase the process of disintegrate Polyethylene Terephthalate (PET) and monomeric mono-2-hydroxyethyl terephthalate (MHET) . </a:t>
            </a:r>
            <a:endParaRPr sz="3700">
              <a:solidFill>
                <a:srgbClr val="FFFFFF"/>
              </a:solidFill>
              <a:latin typeface="Calibri"/>
              <a:ea typeface="Calibri"/>
              <a:cs typeface="Calibri"/>
              <a:sym typeface="Calibri"/>
            </a:endParaRPr>
          </a:p>
          <a:p>
            <a:pPr marL="0" lvl="0" indent="0" algn="l" rtl="0">
              <a:spcBef>
                <a:spcPts val="0"/>
              </a:spcBef>
              <a:spcAft>
                <a:spcPts val="0"/>
              </a:spcAft>
              <a:buNone/>
            </a:pPr>
            <a:endParaRPr sz="3700">
              <a:solidFill>
                <a:srgbClr val="FFFFFF"/>
              </a:solidFill>
              <a:latin typeface="Calibri"/>
              <a:ea typeface="Calibri"/>
              <a:cs typeface="Calibri"/>
              <a:sym typeface="Calibri"/>
            </a:endParaRPr>
          </a:p>
          <a:p>
            <a:pPr marL="0" lvl="0" indent="0" algn="l" rtl="0">
              <a:spcBef>
                <a:spcPts val="0"/>
              </a:spcBef>
              <a:spcAft>
                <a:spcPts val="0"/>
              </a:spcAft>
              <a:buNone/>
            </a:pPr>
            <a:r>
              <a:rPr lang="en-US" sz="3700">
                <a:solidFill>
                  <a:srgbClr val="FFFFFF"/>
                </a:solidFill>
                <a:latin typeface="Calibri"/>
                <a:ea typeface="Calibri"/>
                <a:cs typeface="Calibri"/>
                <a:sym typeface="Calibri"/>
              </a:rPr>
              <a:t>Since the breakdown is done by enzymes, increasing the production of enzymes would also be effective. By that we could increase the number of genes inside the plasmids </a:t>
            </a:r>
            <a:endParaRPr sz="3700">
              <a:solidFill>
                <a:srgbClr val="FFFFFF"/>
              </a:solidFill>
              <a:latin typeface="Calibri"/>
              <a:ea typeface="Calibri"/>
              <a:cs typeface="Calibri"/>
              <a:sym typeface="Calibri"/>
            </a:endParaRPr>
          </a:p>
          <a:p>
            <a:pPr marL="0" lvl="0" indent="0" algn="l" rtl="0">
              <a:spcBef>
                <a:spcPts val="0"/>
              </a:spcBef>
              <a:spcAft>
                <a:spcPts val="0"/>
              </a:spcAft>
              <a:buNone/>
            </a:pPr>
            <a:endParaRPr sz="3700">
              <a:solidFill>
                <a:srgbClr val="FFFFFF"/>
              </a:solidFill>
              <a:latin typeface="Calibri"/>
              <a:ea typeface="Calibri"/>
              <a:cs typeface="Calibri"/>
              <a:sym typeface="Calibri"/>
            </a:endParaRPr>
          </a:p>
          <a:p>
            <a:pPr marL="0" lvl="0" indent="0" algn="l" rtl="0">
              <a:spcBef>
                <a:spcPts val="0"/>
              </a:spcBef>
              <a:spcAft>
                <a:spcPts val="0"/>
              </a:spcAft>
              <a:buNone/>
            </a:pPr>
            <a:endParaRPr sz="3700">
              <a:solidFill>
                <a:srgbClr val="FFFFFF"/>
              </a:solidFill>
              <a:latin typeface="Calibri"/>
              <a:ea typeface="Calibri"/>
              <a:cs typeface="Calibri"/>
              <a:sym typeface="Calibri"/>
            </a:endParaRPr>
          </a:p>
        </p:txBody>
      </p:sp>
      <p:pic>
        <p:nvPicPr>
          <p:cNvPr id="160" name="Google Shape;160;p16"/>
          <p:cNvPicPr preferRelativeResize="0"/>
          <p:nvPr/>
        </p:nvPicPr>
        <p:blipFill>
          <a:blip r:embed="rId7">
            <a:alphaModFix/>
          </a:blip>
          <a:stretch>
            <a:fillRect/>
          </a:stretch>
        </p:blipFill>
        <p:spPr>
          <a:xfrm>
            <a:off x="9086846" y="229011"/>
            <a:ext cx="2095500" cy="2181225"/>
          </a:xfrm>
          <a:prstGeom prst="rect">
            <a:avLst/>
          </a:prstGeom>
          <a:noFill/>
          <a:ln>
            <a:noFill/>
          </a:ln>
        </p:spPr>
      </p:pic>
      <p:sp>
        <p:nvSpPr>
          <p:cNvPr id="161" name="Google Shape;161;p16"/>
          <p:cNvSpPr txBox="1"/>
          <p:nvPr/>
        </p:nvSpPr>
        <p:spPr>
          <a:xfrm>
            <a:off x="14182150" y="15364000"/>
            <a:ext cx="29597400" cy="3453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Calibri"/>
              <a:ea typeface="Calibri"/>
              <a:cs typeface="Calibri"/>
              <a:sym typeface="Calibri"/>
            </a:endParaRPr>
          </a:p>
        </p:txBody>
      </p:sp>
      <p:pic>
        <p:nvPicPr>
          <p:cNvPr id="162" name="Google Shape;162;p16"/>
          <p:cNvPicPr preferRelativeResize="0"/>
          <p:nvPr/>
        </p:nvPicPr>
        <p:blipFill>
          <a:blip r:embed="rId8">
            <a:alphaModFix/>
          </a:blip>
          <a:stretch>
            <a:fillRect/>
          </a:stretch>
        </p:blipFill>
        <p:spPr>
          <a:xfrm>
            <a:off x="22519395" y="16070025"/>
            <a:ext cx="5084230" cy="4423500"/>
          </a:xfrm>
          <a:prstGeom prst="rect">
            <a:avLst/>
          </a:prstGeom>
          <a:noFill/>
          <a:ln>
            <a:noFill/>
          </a:ln>
        </p:spPr>
      </p:pic>
      <p:pic>
        <p:nvPicPr>
          <p:cNvPr id="163" name="Google Shape;163;p16"/>
          <p:cNvPicPr preferRelativeResize="0"/>
          <p:nvPr/>
        </p:nvPicPr>
        <p:blipFill>
          <a:blip r:embed="rId9">
            <a:alphaModFix/>
          </a:blip>
          <a:stretch>
            <a:fillRect/>
          </a:stretch>
        </p:blipFill>
        <p:spPr>
          <a:xfrm>
            <a:off x="19216500" y="17405050"/>
            <a:ext cx="2893225" cy="2893225"/>
          </a:xfrm>
          <a:prstGeom prst="rect">
            <a:avLst/>
          </a:prstGeom>
          <a:noFill/>
          <a:ln>
            <a:noFill/>
          </a:ln>
        </p:spPr>
      </p:pic>
      <p:pic>
        <p:nvPicPr>
          <p:cNvPr id="25" name="Picture 24" descr="BioBuilderClub-blue.png"/>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69213" y="18754497"/>
            <a:ext cx="6259119" cy="720747"/>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p19"/>
          <p:cNvSpPr txBox="1"/>
          <p:nvPr/>
        </p:nvSpPr>
        <p:spPr>
          <a:xfrm>
            <a:off x="11182350" y="309925"/>
            <a:ext cx="17130600" cy="19851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en-US" sz="7200" i="1">
                <a:solidFill>
                  <a:schemeClr val="dk1"/>
                </a:solidFill>
                <a:latin typeface="Calibri"/>
                <a:ea typeface="Calibri"/>
                <a:cs typeface="Calibri"/>
                <a:sym typeface="Calibri"/>
              </a:rPr>
              <a:t>Manipulating the growth rate and production of enzymes in Ideonella sakaiensis </a:t>
            </a:r>
            <a:endParaRPr sz="7200" i="1">
              <a:solidFill>
                <a:schemeClr val="dk1"/>
              </a:solidFill>
              <a:latin typeface="Calibri"/>
              <a:ea typeface="Calibri"/>
              <a:cs typeface="Calibri"/>
              <a:sym typeface="Calibri"/>
            </a:endParaRPr>
          </a:p>
          <a:p>
            <a:pPr marL="0" lvl="0" indent="0" algn="l" rtl="0">
              <a:spcBef>
                <a:spcPts val="300"/>
              </a:spcBef>
              <a:spcAft>
                <a:spcPts val="0"/>
              </a:spcAft>
              <a:buClr>
                <a:schemeClr val="dk1"/>
              </a:buClr>
              <a:buSzPts val="1100"/>
              <a:buFont typeface="Arial"/>
              <a:buNone/>
            </a:pPr>
            <a:r>
              <a:rPr lang="en-US" sz="3000">
                <a:solidFill>
                  <a:schemeClr val="lt1"/>
                </a:solidFill>
                <a:latin typeface="Calibri"/>
                <a:ea typeface="Calibri"/>
                <a:cs typeface="Calibri"/>
                <a:sym typeface="Calibri"/>
              </a:rPr>
              <a:t>Chris Lee, Audrey Gandakusuma, Crystalia Evelyn Liaw, Sherry Lee, K. Dio Lalas, Mr.Hayden , </a:t>
            </a:r>
            <a:endParaRPr sz="3000" i="1">
              <a:solidFill>
                <a:schemeClr val="lt1"/>
              </a:solidFill>
              <a:latin typeface="Calibri"/>
              <a:ea typeface="Calibri"/>
              <a:cs typeface="Calibri"/>
              <a:sym typeface="Calibri"/>
            </a:endParaRPr>
          </a:p>
          <a:p>
            <a:pPr marL="0" lvl="0" indent="0" algn="ctr" rtl="0">
              <a:spcBef>
                <a:spcPts val="300"/>
              </a:spcBef>
              <a:spcAft>
                <a:spcPts val="0"/>
              </a:spcAft>
              <a:buClr>
                <a:schemeClr val="dk1"/>
              </a:buClr>
              <a:buFont typeface="Arial"/>
              <a:buNone/>
            </a:pPr>
            <a:endParaRPr sz="3500" i="1">
              <a:solidFill>
                <a:srgbClr val="F2F2F2"/>
              </a:solidFill>
              <a:latin typeface="Calibri"/>
              <a:ea typeface="Calibri"/>
              <a:cs typeface="Calibri"/>
              <a:sym typeface="Calibri"/>
            </a:endParaRPr>
          </a:p>
          <a:p>
            <a:pPr marL="0" lvl="0" indent="0" algn="ctr" rtl="0">
              <a:spcBef>
                <a:spcPts val="0"/>
              </a:spcBef>
              <a:spcAft>
                <a:spcPts val="0"/>
              </a:spcAft>
              <a:buClr>
                <a:schemeClr val="dk1"/>
              </a:buClr>
              <a:buFont typeface="Arial"/>
              <a:buNone/>
            </a:pPr>
            <a:endParaRPr sz="4800" b="1" i="1">
              <a:solidFill>
                <a:srgbClr val="F2F2F2"/>
              </a:solidFill>
              <a:latin typeface="Calibri"/>
              <a:ea typeface="Calibri"/>
              <a:cs typeface="Calibri"/>
              <a:sym typeface="Calibri"/>
            </a:endParaRPr>
          </a:p>
          <a:p>
            <a:pPr marL="0" marR="0" lvl="0" indent="0" algn="ctr" rtl="0">
              <a:spcBef>
                <a:spcPts val="0"/>
              </a:spcBef>
              <a:spcAft>
                <a:spcPts val="0"/>
              </a:spcAft>
              <a:buNone/>
            </a:pPr>
            <a:endParaRPr sz="4800" b="1" i="1">
              <a:solidFill>
                <a:srgbClr val="F2F2F2"/>
              </a:solidFill>
              <a:latin typeface="Calibri"/>
              <a:ea typeface="Calibri"/>
              <a:cs typeface="Calibri"/>
              <a:sym typeface="Calibri"/>
            </a:endParaRPr>
          </a:p>
        </p:txBody>
      </p:sp>
      <p:sp>
        <p:nvSpPr>
          <p:cNvPr id="216" name="Google Shape;216;p19">
            <a:hlinkClick r:id="rId3" action="ppaction://hlinksldjump"/>
          </p:cNvPr>
          <p:cNvSpPr txBox="1"/>
          <p:nvPr/>
        </p:nvSpPr>
        <p:spPr>
          <a:xfrm>
            <a:off x="315687" y="7316805"/>
            <a:ext cx="8142514" cy="2638390"/>
          </a:xfrm>
          <a:prstGeom prst="rect">
            <a:avLst/>
          </a:prstGeom>
          <a:noFill/>
          <a:ln>
            <a:noFill/>
          </a:ln>
        </p:spPr>
        <p:txBody>
          <a:bodyPr spcFirstLastPara="1" wrap="square" lIns="113500" tIns="56750" rIns="113500" bIns="56750" anchor="t" anchorCtr="0">
            <a:noAutofit/>
          </a:bodyPr>
          <a:lstStyle/>
          <a:p>
            <a:pPr marL="457200" marR="0" lvl="0" indent="-457200" algn="l" rtl="0">
              <a:spcBef>
                <a:spcPts val="0"/>
              </a:spcBef>
              <a:spcAft>
                <a:spcPts val="0"/>
              </a:spcAft>
              <a:buClr>
                <a:schemeClr val="dk1"/>
              </a:buClr>
              <a:buSzPts val="2800"/>
              <a:buFont typeface="Arial"/>
              <a:buChar char="•"/>
            </a:pPr>
            <a:r>
              <a:rPr lang="en-US" sz="2800">
                <a:solidFill>
                  <a:schemeClr val="dk1"/>
                </a:solidFill>
                <a:latin typeface="Calibri"/>
                <a:ea typeface="Calibri"/>
                <a:cs typeface="Calibri"/>
                <a:sym typeface="Calibri"/>
              </a:rPr>
              <a:t>Keep it short and sweet.</a:t>
            </a:r>
            <a:endParaRPr/>
          </a:p>
          <a:p>
            <a:pPr marL="457200" marR="0" lvl="0" indent="-457200" algn="l" rtl="0">
              <a:spcBef>
                <a:spcPts val="0"/>
              </a:spcBef>
              <a:spcAft>
                <a:spcPts val="0"/>
              </a:spcAft>
              <a:buClr>
                <a:schemeClr val="dk1"/>
              </a:buClr>
              <a:buSzPts val="2800"/>
              <a:buFont typeface="Arial"/>
              <a:buChar char="•"/>
            </a:pPr>
            <a:r>
              <a:rPr lang="en-US" sz="2800">
                <a:solidFill>
                  <a:schemeClr val="dk1"/>
                </a:solidFill>
                <a:latin typeface="Calibri"/>
                <a:ea typeface="Calibri"/>
                <a:cs typeface="Calibri"/>
                <a:sym typeface="Calibri"/>
              </a:rPr>
              <a:t>More explanation and images/graphs/videos will be viewable in the center when this section is selected.</a:t>
            </a:r>
            <a:endParaRPr/>
          </a:p>
          <a:p>
            <a:pPr marL="457200" marR="0" lvl="0" indent="-457200" algn="l" rtl="0">
              <a:spcBef>
                <a:spcPts val="0"/>
              </a:spcBef>
              <a:spcAft>
                <a:spcPts val="0"/>
              </a:spcAft>
              <a:buClr>
                <a:schemeClr val="dk1"/>
              </a:buClr>
              <a:buSzPts val="2800"/>
              <a:buFont typeface="Arial"/>
              <a:buChar char="•"/>
            </a:pPr>
            <a:r>
              <a:rPr lang="en-US" sz="2800">
                <a:solidFill>
                  <a:schemeClr val="dk1"/>
                </a:solidFill>
                <a:latin typeface="Calibri"/>
                <a:ea typeface="Calibri"/>
                <a:cs typeface="Calibri"/>
                <a:sym typeface="Calibri"/>
              </a:rPr>
              <a:t>Around 3-4 bullet points. </a:t>
            </a:r>
            <a:endParaRPr/>
          </a:p>
          <a:p>
            <a:pPr marL="0" marR="0" lvl="0" indent="0" algn="l" rtl="0">
              <a:spcBef>
                <a:spcPts val="0"/>
              </a:spcBef>
              <a:spcAft>
                <a:spcPts val="0"/>
              </a:spcAft>
              <a:buNone/>
            </a:pPr>
            <a:endParaRPr sz="2400">
              <a:solidFill>
                <a:schemeClr val="dk1"/>
              </a:solidFill>
              <a:latin typeface="Calibri"/>
              <a:ea typeface="Calibri"/>
              <a:cs typeface="Calibri"/>
              <a:sym typeface="Calibri"/>
            </a:endParaRPr>
          </a:p>
        </p:txBody>
      </p:sp>
      <p:sp>
        <p:nvSpPr>
          <p:cNvPr id="217" name="Google Shape;217;p19">
            <a:hlinkClick r:id="rId4" action="ppaction://hlinksldjump"/>
          </p:cNvPr>
          <p:cNvSpPr txBox="1"/>
          <p:nvPr/>
        </p:nvSpPr>
        <p:spPr>
          <a:xfrm>
            <a:off x="315687" y="11005429"/>
            <a:ext cx="8142514" cy="9963473"/>
          </a:xfrm>
          <a:prstGeom prst="rect">
            <a:avLst/>
          </a:prstGeom>
          <a:noFill/>
          <a:ln>
            <a:noFill/>
          </a:ln>
        </p:spPr>
        <p:txBody>
          <a:bodyPr spcFirstLastPara="1" wrap="square" lIns="113500" tIns="56750" rIns="113500" bIns="56750" anchor="t" anchorCtr="0">
            <a:noAutofit/>
          </a:bodyPr>
          <a:lstStyle/>
          <a:p>
            <a:pPr marL="514350" marR="0" lvl="0" indent="-514350" algn="l" rtl="0">
              <a:spcBef>
                <a:spcPts val="0"/>
              </a:spcBef>
              <a:spcAft>
                <a:spcPts val="0"/>
              </a:spcAft>
              <a:buClr>
                <a:schemeClr val="dk1"/>
              </a:buClr>
              <a:buSzPts val="2800"/>
              <a:buFont typeface="Calibri"/>
              <a:buAutoNum type="arabicPeriod"/>
            </a:pPr>
            <a:r>
              <a:rPr lang="en-US" sz="2800" dirty="0">
                <a:solidFill>
                  <a:schemeClr val="dk1"/>
                </a:solidFill>
                <a:latin typeface="Calibri"/>
                <a:ea typeface="Calibri"/>
                <a:cs typeface="Calibri"/>
                <a:sym typeface="Calibri"/>
              </a:rPr>
              <a:t>Step-by-step explanation</a:t>
            </a:r>
            <a:endParaRPr dirty="0"/>
          </a:p>
          <a:p>
            <a:pPr marL="514350" marR="0" lvl="0" indent="-514350" algn="l" rtl="0">
              <a:spcBef>
                <a:spcPts val="0"/>
              </a:spcBef>
              <a:spcAft>
                <a:spcPts val="0"/>
              </a:spcAft>
              <a:buClr>
                <a:schemeClr val="dk1"/>
              </a:buClr>
              <a:buSzPts val="2800"/>
              <a:buFont typeface="Calibri"/>
              <a:buAutoNum type="arabicPeriod"/>
            </a:pPr>
            <a:r>
              <a:rPr lang="en-US" sz="2800" dirty="0">
                <a:solidFill>
                  <a:schemeClr val="dk1"/>
                </a:solidFill>
                <a:latin typeface="Calibri"/>
                <a:ea typeface="Calibri"/>
                <a:cs typeface="Calibri"/>
                <a:sym typeface="Calibri"/>
              </a:rPr>
              <a:t>More explanation and images/graphs/videos will be viewable in the center when this section is selected.</a:t>
            </a:r>
            <a:endParaRPr dirty="0"/>
          </a:p>
          <a:p>
            <a:pPr marL="514350" marR="0" lvl="0" indent="-514350" algn="l" rtl="0">
              <a:spcBef>
                <a:spcPts val="0"/>
              </a:spcBef>
              <a:spcAft>
                <a:spcPts val="0"/>
              </a:spcAft>
              <a:buClr>
                <a:schemeClr val="dk1"/>
              </a:buClr>
              <a:buSzPts val="2800"/>
              <a:buFont typeface="Calibri"/>
              <a:buAutoNum type="arabicPeriod"/>
            </a:pPr>
            <a:r>
              <a:rPr lang="en-US" sz="2800" dirty="0">
                <a:solidFill>
                  <a:schemeClr val="dk1"/>
                </a:solidFill>
                <a:latin typeface="Calibri"/>
                <a:ea typeface="Calibri"/>
                <a:cs typeface="Calibri"/>
                <a:sym typeface="Calibri"/>
              </a:rPr>
              <a:t>As many bullet points as needed, but keep it around  5-6 (fit within this side of the page.</a:t>
            </a:r>
            <a:endParaRPr dirty="0"/>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a:p>
            <a:pPr marL="514350" marR="0" lvl="0" indent="-336550" algn="l" rtl="0">
              <a:spcBef>
                <a:spcPts val="0"/>
              </a:spcBef>
              <a:spcAft>
                <a:spcPts val="0"/>
              </a:spcAft>
              <a:buClr>
                <a:schemeClr val="dk1"/>
              </a:buClr>
              <a:buSzPts val="2800"/>
              <a:buFont typeface="Calibri"/>
              <a:buNone/>
            </a:pPr>
            <a:endParaRPr sz="2800" dirty="0">
              <a:solidFill>
                <a:schemeClr val="dk1"/>
              </a:solidFill>
              <a:latin typeface="Calibri"/>
              <a:ea typeface="Calibri"/>
              <a:cs typeface="Calibri"/>
              <a:sym typeface="Calibri"/>
            </a:endParaRPr>
          </a:p>
        </p:txBody>
      </p:sp>
      <p:sp>
        <p:nvSpPr>
          <p:cNvPr id="218" name="Google Shape;218;p19">
            <a:hlinkClick r:id="" action="ppaction://hlinkshowjump?jump=firstslide"/>
          </p:cNvPr>
          <p:cNvSpPr/>
          <p:nvPr/>
        </p:nvSpPr>
        <p:spPr>
          <a:xfrm>
            <a:off x="35956203" y="19630800"/>
            <a:ext cx="1143000" cy="1143000"/>
          </a:xfrm>
          <a:custGeom>
            <a:avLst/>
            <a:gdLst/>
            <a:ahLst/>
            <a:cxnLst/>
            <a:rect l="l" t="t" r="r" b="b"/>
            <a:pathLst>
              <a:path w="120000" h="120000" extrusionOk="0">
                <a:moveTo>
                  <a:pt x="0" y="0"/>
                </a:moveTo>
                <a:lnTo>
                  <a:pt x="120000" y="0"/>
                </a:lnTo>
                <a:lnTo>
                  <a:pt x="120000" y="120000"/>
                </a:lnTo>
                <a:lnTo>
                  <a:pt x="0" y="120000"/>
                </a:lnTo>
                <a:close/>
                <a:moveTo>
                  <a:pt x="60000" y="15000"/>
                </a:moveTo>
                <a:lnTo>
                  <a:pt x="15000" y="60000"/>
                </a:lnTo>
                <a:lnTo>
                  <a:pt x="26250" y="60000"/>
                </a:lnTo>
                <a:lnTo>
                  <a:pt x="26250" y="105000"/>
                </a:lnTo>
                <a:lnTo>
                  <a:pt x="93750" y="105000"/>
                </a:lnTo>
                <a:lnTo>
                  <a:pt x="93750" y="60000"/>
                </a:lnTo>
                <a:lnTo>
                  <a:pt x="105000" y="60000"/>
                </a:lnTo>
                <a:lnTo>
                  <a:pt x="88125" y="43125"/>
                </a:lnTo>
                <a:lnTo>
                  <a:pt x="88125" y="20625"/>
                </a:lnTo>
                <a:lnTo>
                  <a:pt x="76875" y="20625"/>
                </a:lnTo>
                <a:lnTo>
                  <a:pt x="76875" y="31875"/>
                </a:lnTo>
                <a:close/>
              </a:path>
              <a:path w="120000" h="120000" fill="darkenLess" extrusionOk="0">
                <a:moveTo>
                  <a:pt x="88125" y="43125"/>
                </a:moveTo>
                <a:lnTo>
                  <a:pt x="88125" y="20625"/>
                </a:lnTo>
                <a:lnTo>
                  <a:pt x="76875" y="20625"/>
                </a:lnTo>
                <a:lnTo>
                  <a:pt x="76875" y="31875"/>
                </a:lnTo>
                <a:close/>
                <a:moveTo>
                  <a:pt x="26250" y="60000"/>
                </a:moveTo>
                <a:lnTo>
                  <a:pt x="26250" y="105000"/>
                </a:lnTo>
                <a:lnTo>
                  <a:pt x="54375" y="105000"/>
                </a:lnTo>
                <a:lnTo>
                  <a:pt x="54375" y="82500"/>
                </a:lnTo>
                <a:lnTo>
                  <a:pt x="65625" y="82500"/>
                </a:lnTo>
                <a:lnTo>
                  <a:pt x="65625" y="105000"/>
                </a:lnTo>
                <a:lnTo>
                  <a:pt x="93750" y="105000"/>
                </a:lnTo>
                <a:lnTo>
                  <a:pt x="93750" y="60000"/>
                </a:lnTo>
                <a:close/>
              </a:path>
              <a:path w="120000" h="120000" fill="darken" extrusionOk="0">
                <a:moveTo>
                  <a:pt x="60000" y="15000"/>
                </a:moveTo>
                <a:lnTo>
                  <a:pt x="15000" y="60000"/>
                </a:lnTo>
                <a:lnTo>
                  <a:pt x="105000" y="60000"/>
                </a:lnTo>
                <a:close/>
                <a:moveTo>
                  <a:pt x="54375" y="82500"/>
                </a:moveTo>
                <a:lnTo>
                  <a:pt x="65625" y="82500"/>
                </a:lnTo>
                <a:lnTo>
                  <a:pt x="65625" y="105000"/>
                </a:lnTo>
                <a:lnTo>
                  <a:pt x="54375" y="105000"/>
                </a:lnTo>
                <a:close/>
              </a:path>
              <a:path w="120000" h="120000" fill="none" extrusionOk="0">
                <a:moveTo>
                  <a:pt x="60000" y="15000"/>
                </a:moveTo>
                <a:lnTo>
                  <a:pt x="76875" y="31875"/>
                </a:lnTo>
                <a:lnTo>
                  <a:pt x="76875" y="20625"/>
                </a:lnTo>
                <a:lnTo>
                  <a:pt x="88125" y="20625"/>
                </a:lnTo>
                <a:lnTo>
                  <a:pt x="88125" y="43125"/>
                </a:lnTo>
                <a:lnTo>
                  <a:pt x="105000" y="60000"/>
                </a:lnTo>
                <a:lnTo>
                  <a:pt x="93750" y="60000"/>
                </a:lnTo>
                <a:lnTo>
                  <a:pt x="93750" y="105000"/>
                </a:lnTo>
                <a:lnTo>
                  <a:pt x="26250" y="105000"/>
                </a:lnTo>
                <a:lnTo>
                  <a:pt x="26250" y="60000"/>
                </a:lnTo>
                <a:lnTo>
                  <a:pt x="15000" y="60000"/>
                </a:lnTo>
                <a:close/>
                <a:moveTo>
                  <a:pt x="76875" y="31875"/>
                </a:moveTo>
                <a:lnTo>
                  <a:pt x="88125" y="43125"/>
                </a:lnTo>
                <a:moveTo>
                  <a:pt x="93750" y="60000"/>
                </a:moveTo>
                <a:lnTo>
                  <a:pt x="26250" y="60000"/>
                </a:lnTo>
                <a:moveTo>
                  <a:pt x="54375" y="105000"/>
                </a:moveTo>
                <a:lnTo>
                  <a:pt x="54375" y="82500"/>
                </a:lnTo>
                <a:lnTo>
                  <a:pt x="65625" y="82500"/>
                </a:lnTo>
                <a:lnTo>
                  <a:pt x="65625" y="105000"/>
                </a:lnTo>
              </a:path>
              <a:path w="120000" h="120000" fill="none" extrusionOk="0">
                <a:moveTo>
                  <a:pt x="0" y="0"/>
                </a:moveTo>
                <a:lnTo>
                  <a:pt x="120000" y="0"/>
                </a:lnTo>
                <a:lnTo>
                  <a:pt x="120000" y="120000"/>
                </a:lnTo>
                <a:lnTo>
                  <a:pt x="0" y="120000"/>
                </a:lnTo>
                <a:close/>
              </a:path>
            </a:pathLst>
          </a:custGeom>
          <a:solidFill>
            <a:srgbClr val="000000"/>
          </a:solidFill>
          <a:ln w="12700" cap="flat" cmpd="sng">
            <a:solidFill>
              <a:srgbClr val="FFFFFF"/>
            </a:solidFill>
            <a:prstDash val="solid"/>
            <a:round/>
            <a:headEnd type="none" w="sm" len="sm"/>
            <a:tailEnd type="none" w="sm" len="sm"/>
          </a:ln>
        </p:spPr>
        <p:txBody>
          <a:bodyPr spcFirstLastPara="1" wrap="square" lIns="280800" tIns="140400" rIns="280800" bIns="140400" anchor="ctr" anchorCtr="0">
            <a:noAutofit/>
          </a:bodyPr>
          <a:lstStyle/>
          <a:p>
            <a:pPr marL="0" marR="0" lvl="0" indent="0" algn="ctr" rtl="0">
              <a:spcBef>
                <a:spcPts val="0"/>
              </a:spcBef>
              <a:spcAft>
                <a:spcPts val="0"/>
              </a:spcAft>
              <a:buNone/>
            </a:pPr>
            <a:endParaRPr sz="16800">
              <a:solidFill>
                <a:srgbClr val="FFFFFF"/>
              </a:solidFill>
              <a:latin typeface="Trebuchet MS"/>
              <a:ea typeface="Trebuchet MS"/>
              <a:cs typeface="Trebuchet MS"/>
              <a:sym typeface="Trebuchet MS"/>
            </a:endParaRPr>
          </a:p>
        </p:txBody>
      </p:sp>
      <p:sp>
        <p:nvSpPr>
          <p:cNvPr id="219" name="Google Shape;219;p19">
            <a:hlinkClick r:id="rId5" action="ppaction://hlinksldjump"/>
          </p:cNvPr>
          <p:cNvSpPr txBox="1"/>
          <p:nvPr/>
        </p:nvSpPr>
        <p:spPr>
          <a:xfrm>
            <a:off x="28956691" y="1371601"/>
            <a:ext cx="8142514" cy="4423494"/>
          </a:xfrm>
          <a:prstGeom prst="rect">
            <a:avLst/>
          </a:prstGeom>
          <a:noFill/>
          <a:ln>
            <a:noFill/>
          </a:ln>
        </p:spPr>
        <p:txBody>
          <a:bodyPr spcFirstLastPara="1" wrap="square" lIns="113500" tIns="56750" rIns="113500" bIns="56750" anchor="t" anchorCtr="0">
            <a:noAutofit/>
          </a:bodyPr>
          <a:lstStyle/>
          <a:p>
            <a:pPr marL="342900" marR="0" lvl="0" indent="-342900" algn="l" rtl="0">
              <a:spcBef>
                <a:spcPts val="0"/>
              </a:spcBef>
              <a:spcAft>
                <a:spcPts val="0"/>
              </a:spcAft>
              <a:buClr>
                <a:schemeClr val="dk1"/>
              </a:buClr>
              <a:buSzPts val="2800"/>
              <a:buFont typeface="Arial"/>
              <a:buChar char="•"/>
            </a:pPr>
            <a:r>
              <a:rPr lang="en-US" sz="2800">
                <a:solidFill>
                  <a:schemeClr val="dk1"/>
                </a:solidFill>
                <a:latin typeface="Calibri"/>
                <a:ea typeface="Calibri"/>
                <a:cs typeface="Calibri"/>
                <a:sym typeface="Calibri"/>
              </a:rPr>
              <a:t>Include and image or a graph for visual appeal. If you have more than one, they will be viewable in the center when this section is selected.</a:t>
            </a:r>
            <a:endParaRPr/>
          </a:p>
          <a:p>
            <a:pPr marL="342900" marR="0" lvl="0" indent="-165100" algn="l" rtl="0">
              <a:spcBef>
                <a:spcPts val="0"/>
              </a:spcBef>
              <a:spcAft>
                <a:spcPts val="0"/>
              </a:spcAft>
              <a:buClr>
                <a:schemeClr val="dk1"/>
              </a:buClr>
              <a:buSzPts val="2800"/>
              <a:buFont typeface="Arial"/>
              <a:buNone/>
            </a:pPr>
            <a:endParaRPr sz="2800">
              <a:solidFill>
                <a:schemeClr val="dk1"/>
              </a:solidFill>
              <a:latin typeface="Calibri"/>
              <a:ea typeface="Calibri"/>
              <a:cs typeface="Calibri"/>
              <a:sym typeface="Calibri"/>
            </a:endParaRPr>
          </a:p>
          <a:p>
            <a:pPr marL="342900" marR="0" lvl="0" indent="-165100" algn="l" rtl="0">
              <a:spcBef>
                <a:spcPts val="0"/>
              </a:spcBef>
              <a:spcAft>
                <a:spcPts val="0"/>
              </a:spcAft>
              <a:buClr>
                <a:schemeClr val="dk1"/>
              </a:buClr>
              <a:buSzPts val="2800"/>
              <a:buFont typeface="Arial"/>
              <a:buNone/>
            </a:pPr>
            <a:endParaRPr sz="2800">
              <a:solidFill>
                <a:schemeClr val="dk1"/>
              </a:solidFill>
              <a:latin typeface="Calibri"/>
              <a:ea typeface="Calibri"/>
              <a:cs typeface="Calibri"/>
              <a:sym typeface="Calibri"/>
            </a:endParaRPr>
          </a:p>
          <a:p>
            <a:pPr marL="342900" marR="0" lvl="0" indent="-165100" algn="l" rtl="0">
              <a:spcBef>
                <a:spcPts val="0"/>
              </a:spcBef>
              <a:spcAft>
                <a:spcPts val="0"/>
              </a:spcAft>
              <a:buClr>
                <a:schemeClr val="dk1"/>
              </a:buClr>
              <a:buSzPts val="2800"/>
              <a:buFont typeface="Arial"/>
              <a:buNone/>
            </a:pPr>
            <a:endParaRPr sz="2800">
              <a:solidFill>
                <a:schemeClr val="dk1"/>
              </a:solidFill>
              <a:latin typeface="Calibri"/>
              <a:ea typeface="Calibri"/>
              <a:cs typeface="Calibri"/>
              <a:sym typeface="Calibri"/>
            </a:endParaRPr>
          </a:p>
          <a:p>
            <a:pPr marL="342900" marR="0" lvl="0" indent="-165100" algn="l" rtl="0">
              <a:spcBef>
                <a:spcPts val="0"/>
              </a:spcBef>
              <a:spcAft>
                <a:spcPts val="0"/>
              </a:spcAft>
              <a:buClr>
                <a:schemeClr val="dk1"/>
              </a:buClr>
              <a:buSzPts val="2800"/>
              <a:buFont typeface="Arial"/>
              <a:buNone/>
            </a:pPr>
            <a:endParaRPr sz="2800">
              <a:solidFill>
                <a:schemeClr val="dk1"/>
              </a:solidFill>
              <a:latin typeface="Calibri"/>
              <a:ea typeface="Calibri"/>
              <a:cs typeface="Calibri"/>
              <a:sym typeface="Calibri"/>
            </a:endParaRPr>
          </a:p>
          <a:p>
            <a:pPr marL="342900" marR="0" lvl="0" indent="-165100" algn="l" rtl="0">
              <a:spcBef>
                <a:spcPts val="0"/>
              </a:spcBef>
              <a:spcAft>
                <a:spcPts val="0"/>
              </a:spcAft>
              <a:buClr>
                <a:schemeClr val="dk1"/>
              </a:buClr>
              <a:buSzPts val="2800"/>
              <a:buFont typeface="Arial"/>
              <a:buNone/>
            </a:pPr>
            <a:endParaRPr sz="2800">
              <a:solidFill>
                <a:schemeClr val="dk1"/>
              </a:solidFill>
              <a:latin typeface="Calibri"/>
              <a:ea typeface="Calibri"/>
              <a:cs typeface="Calibri"/>
              <a:sym typeface="Calibri"/>
            </a:endParaRPr>
          </a:p>
          <a:p>
            <a:pPr marL="342900" marR="0" lvl="0" indent="-165100" algn="l" rtl="0">
              <a:spcBef>
                <a:spcPts val="0"/>
              </a:spcBef>
              <a:spcAft>
                <a:spcPts val="0"/>
              </a:spcAft>
              <a:buClr>
                <a:schemeClr val="dk1"/>
              </a:buClr>
              <a:buSzPts val="2800"/>
              <a:buFont typeface="Arial"/>
              <a:buNone/>
            </a:pPr>
            <a:endParaRPr sz="2800">
              <a:solidFill>
                <a:schemeClr val="dk1"/>
              </a:solidFill>
              <a:latin typeface="Calibri"/>
              <a:ea typeface="Calibri"/>
              <a:cs typeface="Calibri"/>
              <a:sym typeface="Calibri"/>
            </a:endParaRPr>
          </a:p>
          <a:p>
            <a:pPr marL="342900" marR="0" lvl="0" indent="-342900" algn="l" rtl="0">
              <a:spcBef>
                <a:spcPts val="0"/>
              </a:spcBef>
              <a:spcAft>
                <a:spcPts val="0"/>
              </a:spcAft>
              <a:buClr>
                <a:schemeClr val="dk1"/>
              </a:buClr>
              <a:buSzPts val="2800"/>
              <a:buFont typeface="Arial"/>
              <a:buChar char="•"/>
            </a:pPr>
            <a:r>
              <a:rPr lang="en-US" sz="2800">
                <a:solidFill>
                  <a:schemeClr val="dk1"/>
                </a:solidFill>
                <a:latin typeface="Calibri"/>
                <a:ea typeface="Calibri"/>
                <a:cs typeface="Calibri"/>
                <a:sym typeface="Calibri"/>
              </a:rPr>
              <a:t>Don’t exceed past this point.</a:t>
            </a:r>
            <a:endParaRPr/>
          </a:p>
        </p:txBody>
      </p:sp>
      <p:sp>
        <p:nvSpPr>
          <p:cNvPr id="220" name="Google Shape;220;p19">
            <a:hlinkClick r:id="" action="ppaction://noaction"/>
          </p:cNvPr>
          <p:cNvSpPr txBox="1"/>
          <p:nvPr/>
        </p:nvSpPr>
        <p:spPr>
          <a:xfrm>
            <a:off x="28956691" y="7411978"/>
            <a:ext cx="8142514" cy="2638390"/>
          </a:xfrm>
          <a:prstGeom prst="rect">
            <a:avLst/>
          </a:prstGeom>
          <a:noFill/>
          <a:ln>
            <a:noFill/>
          </a:ln>
        </p:spPr>
        <p:txBody>
          <a:bodyPr spcFirstLastPara="1" wrap="square" lIns="113500" tIns="56750" rIns="113500" bIns="56750" anchor="t" anchorCtr="0">
            <a:noAutofit/>
          </a:bodyPr>
          <a:lstStyle/>
          <a:p>
            <a:pPr marL="457200" marR="0" lvl="0" indent="-457200" algn="l" rtl="0">
              <a:spcBef>
                <a:spcPts val="0"/>
              </a:spcBef>
              <a:spcAft>
                <a:spcPts val="0"/>
              </a:spcAft>
              <a:buClr>
                <a:schemeClr val="dk1"/>
              </a:buClr>
              <a:buSzPts val="2800"/>
              <a:buFont typeface="Arial"/>
              <a:buChar char="•"/>
            </a:pPr>
            <a:r>
              <a:rPr lang="en-US" sz="2800">
                <a:solidFill>
                  <a:schemeClr val="dk1"/>
                </a:solidFill>
                <a:latin typeface="Calibri"/>
                <a:ea typeface="Calibri"/>
                <a:cs typeface="Calibri"/>
                <a:sym typeface="Calibri"/>
              </a:rPr>
              <a:t>Keep it short and sweet.</a:t>
            </a:r>
            <a:endParaRPr/>
          </a:p>
          <a:p>
            <a:pPr marL="457200" marR="0" lvl="0" indent="-457200" algn="l" rtl="0">
              <a:spcBef>
                <a:spcPts val="0"/>
              </a:spcBef>
              <a:spcAft>
                <a:spcPts val="0"/>
              </a:spcAft>
              <a:buClr>
                <a:schemeClr val="dk1"/>
              </a:buClr>
              <a:buSzPts val="2800"/>
              <a:buFont typeface="Arial"/>
              <a:buChar char="•"/>
            </a:pPr>
            <a:r>
              <a:rPr lang="en-US" sz="2800">
                <a:solidFill>
                  <a:schemeClr val="dk1"/>
                </a:solidFill>
                <a:latin typeface="Calibri"/>
                <a:ea typeface="Calibri"/>
                <a:cs typeface="Calibri"/>
                <a:sym typeface="Calibri"/>
              </a:rPr>
              <a:t>More explanation and images/graphs/videos will be viewable in the center when this section is selected.</a:t>
            </a:r>
            <a:endParaRPr/>
          </a:p>
          <a:p>
            <a:pPr marL="457200" marR="0" lvl="0" indent="-457200" algn="l" rtl="0">
              <a:spcBef>
                <a:spcPts val="0"/>
              </a:spcBef>
              <a:spcAft>
                <a:spcPts val="0"/>
              </a:spcAft>
              <a:buClr>
                <a:schemeClr val="dk1"/>
              </a:buClr>
              <a:buSzPts val="2800"/>
              <a:buFont typeface="Arial"/>
              <a:buChar char="•"/>
            </a:pPr>
            <a:r>
              <a:rPr lang="en-US" sz="2800">
                <a:solidFill>
                  <a:schemeClr val="dk1"/>
                </a:solidFill>
                <a:latin typeface="Calibri"/>
                <a:ea typeface="Calibri"/>
                <a:cs typeface="Calibri"/>
                <a:sym typeface="Calibri"/>
              </a:rPr>
              <a:t>Around 3-4 bullet points. </a:t>
            </a:r>
            <a:endParaRPr/>
          </a:p>
          <a:p>
            <a:pPr marL="0" marR="0" lvl="0" indent="0" algn="l" rtl="0">
              <a:spcBef>
                <a:spcPts val="0"/>
              </a:spcBef>
              <a:spcAft>
                <a:spcPts val="0"/>
              </a:spcAft>
              <a:buNone/>
            </a:pPr>
            <a:endParaRPr sz="2400">
              <a:solidFill>
                <a:schemeClr val="dk1"/>
              </a:solidFill>
              <a:latin typeface="Calibri"/>
              <a:ea typeface="Calibri"/>
              <a:cs typeface="Calibri"/>
              <a:sym typeface="Calibri"/>
            </a:endParaRPr>
          </a:p>
        </p:txBody>
      </p:sp>
      <p:sp>
        <p:nvSpPr>
          <p:cNvPr id="221" name="Google Shape;221;p19">
            <a:hlinkClick r:id="rId5" action="ppaction://hlinksldjump"/>
          </p:cNvPr>
          <p:cNvSpPr txBox="1"/>
          <p:nvPr/>
        </p:nvSpPr>
        <p:spPr>
          <a:xfrm>
            <a:off x="28956691" y="11842511"/>
            <a:ext cx="8142514" cy="2638390"/>
          </a:xfrm>
          <a:prstGeom prst="rect">
            <a:avLst/>
          </a:prstGeom>
          <a:noFill/>
          <a:ln>
            <a:noFill/>
          </a:ln>
        </p:spPr>
        <p:txBody>
          <a:bodyPr spcFirstLastPara="1" wrap="square" lIns="113500" tIns="56750" rIns="113500" bIns="56750" anchor="t" anchorCtr="0">
            <a:noAutofit/>
          </a:bodyPr>
          <a:lstStyle/>
          <a:p>
            <a:pPr marL="457200" marR="0" lvl="0" indent="-457200" algn="l" rtl="0">
              <a:spcBef>
                <a:spcPts val="0"/>
              </a:spcBef>
              <a:spcAft>
                <a:spcPts val="0"/>
              </a:spcAft>
              <a:buClr>
                <a:schemeClr val="dk1"/>
              </a:buClr>
              <a:buSzPts val="2800"/>
              <a:buFont typeface="Arial"/>
              <a:buChar char="•"/>
            </a:pPr>
            <a:r>
              <a:rPr lang="en-US" sz="2800">
                <a:solidFill>
                  <a:schemeClr val="dk1"/>
                </a:solidFill>
                <a:latin typeface="Calibri"/>
                <a:ea typeface="Calibri"/>
                <a:cs typeface="Calibri"/>
                <a:sym typeface="Calibri"/>
              </a:rPr>
              <a:t>Keep it short and sweet.</a:t>
            </a:r>
            <a:endParaRPr/>
          </a:p>
          <a:p>
            <a:pPr marL="457200" marR="0" lvl="0" indent="-457200" algn="l" rtl="0">
              <a:spcBef>
                <a:spcPts val="0"/>
              </a:spcBef>
              <a:spcAft>
                <a:spcPts val="0"/>
              </a:spcAft>
              <a:buClr>
                <a:schemeClr val="dk1"/>
              </a:buClr>
              <a:buSzPts val="2800"/>
              <a:buFont typeface="Arial"/>
              <a:buChar char="•"/>
            </a:pPr>
            <a:r>
              <a:rPr lang="en-US" sz="2800">
                <a:solidFill>
                  <a:schemeClr val="dk1"/>
                </a:solidFill>
                <a:latin typeface="Calibri"/>
                <a:ea typeface="Calibri"/>
                <a:cs typeface="Calibri"/>
                <a:sym typeface="Calibri"/>
              </a:rPr>
              <a:t>More explanation and images/graphs/videos will be viewable in the center when this section is selected.</a:t>
            </a:r>
            <a:endParaRPr/>
          </a:p>
          <a:p>
            <a:pPr marL="457200" marR="0" lvl="0" indent="-457200" algn="l" rtl="0">
              <a:spcBef>
                <a:spcPts val="0"/>
              </a:spcBef>
              <a:spcAft>
                <a:spcPts val="0"/>
              </a:spcAft>
              <a:buClr>
                <a:schemeClr val="dk1"/>
              </a:buClr>
              <a:buSzPts val="2800"/>
              <a:buFont typeface="Arial"/>
              <a:buChar char="•"/>
            </a:pPr>
            <a:r>
              <a:rPr lang="en-US" sz="2800">
                <a:solidFill>
                  <a:schemeClr val="dk1"/>
                </a:solidFill>
                <a:latin typeface="Calibri"/>
                <a:ea typeface="Calibri"/>
                <a:cs typeface="Calibri"/>
                <a:sym typeface="Calibri"/>
              </a:rPr>
              <a:t>Around 3-4 bullet points. </a:t>
            </a:r>
            <a:endParaRPr/>
          </a:p>
          <a:p>
            <a:pPr marL="0" marR="0" lvl="0" indent="0" algn="l" rtl="0">
              <a:spcBef>
                <a:spcPts val="0"/>
              </a:spcBef>
              <a:spcAft>
                <a:spcPts val="0"/>
              </a:spcAft>
              <a:buNone/>
            </a:pPr>
            <a:endParaRPr sz="2400">
              <a:solidFill>
                <a:schemeClr val="dk1"/>
              </a:solidFill>
              <a:latin typeface="Calibri"/>
              <a:ea typeface="Calibri"/>
              <a:cs typeface="Calibri"/>
              <a:sym typeface="Calibri"/>
            </a:endParaRPr>
          </a:p>
        </p:txBody>
      </p:sp>
      <p:sp>
        <p:nvSpPr>
          <p:cNvPr id="222" name="Google Shape;222;p19"/>
          <p:cNvSpPr txBox="1"/>
          <p:nvPr/>
        </p:nvSpPr>
        <p:spPr>
          <a:xfrm>
            <a:off x="28956691" y="16182425"/>
            <a:ext cx="8142514" cy="1222618"/>
          </a:xfrm>
          <a:prstGeom prst="rect">
            <a:avLst/>
          </a:prstGeom>
          <a:noFill/>
          <a:ln>
            <a:noFill/>
          </a:ln>
        </p:spPr>
        <p:txBody>
          <a:bodyPr spcFirstLastPara="1" wrap="square" lIns="113500" tIns="56750" rIns="113500" bIns="56750" anchor="t" anchorCtr="0">
            <a:noAutofit/>
          </a:bodyPr>
          <a:lstStyle/>
          <a:p>
            <a:pPr marL="457200" marR="0" lvl="0" indent="-457200" algn="l" rtl="0">
              <a:spcBef>
                <a:spcPts val="0"/>
              </a:spcBef>
              <a:spcAft>
                <a:spcPts val="0"/>
              </a:spcAft>
              <a:buClr>
                <a:schemeClr val="dk1"/>
              </a:buClr>
              <a:buSzPts val="1800"/>
              <a:buFont typeface="Arial"/>
              <a:buChar char="•"/>
            </a:pPr>
            <a:r>
              <a:rPr lang="en-US" sz="1800">
                <a:solidFill>
                  <a:schemeClr val="dk1"/>
                </a:solidFill>
                <a:latin typeface="Calibri"/>
                <a:ea typeface="Calibri"/>
                <a:cs typeface="Calibri"/>
                <a:sym typeface="Calibri"/>
              </a:rPr>
              <a:t>Font for this can be relatively small (around 18pt).</a:t>
            </a:r>
            <a:endParaRPr/>
          </a:p>
          <a:p>
            <a:pPr marL="457200" marR="0" lvl="0" indent="-457200" algn="l" rtl="0">
              <a:spcBef>
                <a:spcPts val="0"/>
              </a:spcBef>
              <a:spcAft>
                <a:spcPts val="0"/>
              </a:spcAft>
              <a:buClr>
                <a:schemeClr val="dk1"/>
              </a:buClr>
              <a:buSzPts val="1800"/>
              <a:buFont typeface="Arial"/>
              <a:buChar char="•"/>
            </a:pPr>
            <a:r>
              <a:rPr lang="en-US" sz="1800">
                <a:solidFill>
                  <a:schemeClr val="dk1"/>
                </a:solidFill>
                <a:latin typeface="Calibri"/>
                <a:ea typeface="Calibri"/>
                <a:cs typeface="Calibri"/>
                <a:sym typeface="Calibri"/>
              </a:rPr>
              <a:t>Can give a general thanks or contact information.</a:t>
            </a:r>
            <a:endParaRPr/>
          </a:p>
          <a:p>
            <a:pPr marL="457200" marR="0" lvl="0" indent="-457200" algn="l" rtl="0">
              <a:spcBef>
                <a:spcPts val="0"/>
              </a:spcBef>
              <a:spcAft>
                <a:spcPts val="0"/>
              </a:spcAft>
              <a:buClr>
                <a:schemeClr val="dk1"/>
              </a:buClr>
              <a:buSzPts val="1800"/>
              <a:buFont typeface="Arial"/>
              <a:buChar char="•"/>
            </a:pPr>
            <a:r>
              <a:rPr lang="en-US" sz="1800">
                <a:solidFill>
                  <a:schemeClr val="dk1"/>
                </a:solidFill>
                <a:latin typeface="Calibri"/>
                <a:ea typeface="Calibri"/>
                <a:cs typeface="Calibri"/>
                <a:sym typeface="Calibri"/>
              </a:rPr>
              <a:t>The larger reference list can be viewable in the middle with the section is selected.</a:t>
            </a:r>
            <a:endParaRPr/>
          </a:p>
        </p:txBody>
      </p:sp>
      <p:sp>
        <p:nvSpPr>
          <p:cNvPr id="223" name="Google Shape;223;p19"/>
          <p:cNvSpPr txBox="1"/>
          <p:nvPr/>
        </p:nvSpPr>
        <p:spPr>
          <a:xfrm>
            <a:off x="14440256" y="3987198"/>
            <a:ext cx="8534400" cy="12465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7500" b="1">
                <a:solidFill>
                  <a:srgbClr val="F2F2F2"/>
                </a:solidFill>
                <a:latin typeface="Calibri"/>
                <a:ea typeface="Calibri"/>
                <a:cs typeface="Calibri"/>
                <a:sym typeface="Calibri"/>
              </a:rPr>
              <a:t>CONCLUSIONS</a:t>
            </a:r>
            <a:endParaRPr/>
          </a:p>
        </p:txBody>
      </p:sp>
      <p:sp>
        <p:nvSpPr>
          <p:cNvPr id="224" name="Google Shape;224;p19">
            <a:hlinkClick r:id="rId6" action="ppaction://hlinksldjump"/>
          </p:cNvPr>
          <p:cNvSpPr txBox="1"/>
          <p:nvPr/>
        </p:nvSpPr>
        <p:spPr>
          <a:xfrm>
            <a:off x="315687" y="1295401"/>
            <a:ext cx="8142514" cy="4885159"/>
          </a:xfrm>
          <a:prstGeom prst="rect">
            <a:avLst/>
          </a:prstGeom>
          <a:noFill/>
          <a:ln>
            <a:noFill/>
          </a:ln>
        </p:spPr>
        <p:txBody>
          <a:bodyPr spcFirstLastPara="1" wrap="square" lIns="113500" tIns="56750" rIns="113500" bIns="56750" anchor="t" anchorCtr="0">
            <a:noAutofit/>
          </a:bodyPr>
          <a:lstStyle/>
          <a:p>
            <a:pPr marL="457200" marR="0" lvl="0" indent="-457200" algn="l" rtl="0">
              <a:spcBef>
                <a:spcPts val="0"/>
              </a:spcBef>
              <a:spcAft>
                <a:spcPts val="0"/>
              </a:spcAft>
              <a:buClr>
                <a:schemeClr val="dk1"/>
              </a:buClr>
              <a:buSzPts val="2600"/>
              <a:buFont typeface="Arial"/>
              <a:buChar char="•"/>
            </a:pPr>
            <a:r>
              <a:rPr lang="en-US" sz="2600">
                <a:solidFill>
                  <a:schemeClr val="dk1"/>
                </a:solidFill>
                <a:latin typeface="Calibri"/>
                <a:ea typeface="Calibri"/>
                <a:cs typeface="Calibri"/>
                <a:sym typeface="Calibri"/>
              </a:rPr>
              <a:t>Slide/poster size is 40.97x23.04 (16:9 aspect ratio)</a:t>
            </a:r>
            <a:endParaRPr/>
          </a:p>
          <a:p>
            <a:pPr marL="457200" marR="0" lvl="0" indent="-457200" algn="l" rtl="0">
              <a:spcBef>
                <a:spcPts val="0"/>
              </a:spcBef>
              <a:spcAft>
                <a:spcPts val="0"/>
              </a:spcAft>
              <a:buClr>
                <a:schemeClr val="dk1"/>
              </a:buClr>
              <a:buSzPts val="2600"/>
              <a:buFont typeface="Arial"/>
              <a:buChar char="•"/>
            </a:pPr>
            <a:r>
              <a:rPr lang="en-US" sz="2600">
                <a:solidFill>
                  <a:schemeClr val="dk1"/>
                </a:solidFill>
                <a:latin typeface="Calibri"/>
                <a:ea typeface="Calibri"/>
                <a:cs typeface="Calibri"/>
                <a:sym typeface="Calibri"/>
              </a:rPr>
              <a:t>Minimum font: 28pt (this may seem large, but at this poster size it’s not)</a:t>
            </a:r>
            <a:endParaRPr/>
          </a:p>
          <a:p>
            <a:pPr marL="457200" marR="0" lvl="0" indent="-457200" algn="l" rtl="0">
              <a:spcBef>
                <a:spcPts val="0"/>
              </a:spcBef>
              <a:spcAft>
                <a:spcPts val="0"/>
              </a:spcAft>
              <a:buClr>
                <a:schemeClr val="dk1"/>
              </a:buClr>
              <a:buSzPts val="2600"/>
              <a:buFont typeface="Arial"/>
              <a:buChar char="•"/>
            </a:pPr>
            <a:r>
              <a:rPr lang="en-US" sz="2600">
                <a:solidFill>
                  <a:schemeClr val="dk1"/>
                </a:solidFill>
                <a:latin typeface="Calibri"/>
                <a:ea typeface="Calibri"/>
                <a:cs typeface="Calibri"/>
                <a:sym typeface="Calibri"/>
              </a:rPr>
              <a:t>Recommended font Types: Calibri, Arial, Times New Roman</a:t>
            </a:r>
            <a:endParaRPr/>
          </a:p>
          <a:p>
            <a:pPr marL="457200" marR="0" lvl="0" indent="-457200" algn="l" rtl="0">
              <a:spcBef>
                <a:spcPts val="0"/>
              </a:spcBef>
              <a:spcAft>
                <a:spcPts val="0"/>
              </a:spcAft>
              <a:buClr>
                <a:schemeClr val="dk1"/>
              </a:buClr>
              <a:buSzPts val="2600"/>
              <a:buFont typeface="Arial"/>
              <a:buChar char="•"/>
            </a:pPr>
            <a:r>
              <a:rPr lang="en-US" sz="2600" b="1">
                <a:solidFill>
                  <a:schemeClr val="dk1"/>
                </a:solidFill>
                <a:latin typeface="Calibri"/>
                <a:ea typeface="Calibri"/>
                <a:cs typeface="Calibri"/>
                <a:sym typeface="Calibri"/>
              </a:rPr>
              <a:t>This is only a template. All content may be modified, except for slide dimensions</a:t>
            </a:r>
            <a:endParaRPr sz="2600">
              <a:solidFill>
                <a:schemeClr val="dk1"/>
              </a:solidFill>
              <a:latin typeface="Calibri"/>
              <a:ea typeface="Calibri"/>
              <a:cs typeface="Calibri"/>
              <a:sym typeface="Calibri"/>
            </a:endParaRPr>
          </a:p>
          <a:p>
            <a:pPr marL="457200" marR="0" lvl="0" indent="-457200" algn="l" rtl="0">
              <a:spcBef>
                <a:spcPts val="0"/>
              </a:spcBef>
              <a:spcAft>
                <a:spcPts val="0"/>
              </a:spcAft>
              <a:buClr>
                <a:schemeClr val="dk1"/>
              </a:buClr>
              <a:buSzPts val="2600"/>
              <a:buFont typeface="Arial"/>
              <a:buChar char="•"/>
            </a:pPr>
            <a:r>
              <a:rPr lang="en-US" sz="2600" b="1">
                <a:solidFill>
                  <a:schemeClr val="dk1"/>
                </a:solidFill>
                <a:latin typeface="Calibri"/>
                <a:ea typeface="Calibri"/>
                <a:cs typeface="Calibri"/>
                <a:sym typeface="Calibri"/>
              </a:rPr>
              <a:t>If you are creating your e-poster on a PC, please make sure to save your formulas as an image and embed it into your presentation or they will change on our Macs.</a:t>
            </a:r>
            <a:endParaRPr sz="2600">
              <a:solidFill>
                <a:schemeClr val="dk1"/>
              </a:solidFill>
              <a:latin typeface="Calibri"/>
              <a:ea typeface="Calibri"/>
              <a:cs typeface="Calibri"/>
              <a:sym typeface="Calibri"/>
            </a:endParaRPr>
          </a:p>
          <a:p>
            <a:pPr marL="0" marR="0" lvl="0" indent="0" algn="l" rtl="0">
              <a:spcBef>
                <a:spcPts val="0"/>
              </a:spcBef>
              <a:spcAft>
                <a:spcPts val="0"/>
              </a:spcAft>
              <a:buNone/>
            </a:pPr>
            <a:endParaRPr sz="2400">
              <a:solidFill>
                <a:schemeClr val="dk1"/>
              </a:solidFill>
              <a:latin typeface="Calibri"/>
              <a:ea typeface="Calibri"/>
              <a:cs typeface="Calibri"/>
              <a:sym typeface="Calibri"/>
            </a:endParaRPr>
          </a:p>
        </p:txBody>
      </p:sp>
      <p:sp>
        <p:nvSpPr>
          <p:cNvPr id="225" name="Google Shape;225;p19"/>
          <p:cNvSpPr/>
          <p:nvPr/>
        </p:nvSpPr>
        <p:spPr>
          <a:xfrm>
            <a:off x="28956691" y="15155619"/>
            <a:ext cx="8142514" cy="914400"/>
          </a:xfrm>
          <a:prstGeom prst="roundRect">
            <a:avLst>
              <a:gd name="adj" fmla="val 16667"/>
            </a:avLst>
          </a:prstGeom>
          <a:solidFill>
            <a:srgbClr val="60C47F"/>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6000" b="1">
                <a:solidFill>
                  <a:schemeClr val="dk1"/>
                </a:solidFill>
                <a:latin typeface="Calibri"/>
                <a:ea typeface="Calibri"/>
                <a:cs typeface="Calibri"/>
                <a:sym typeface="Calibri"/>
              </a:rPr>
              <a:t>References:</a:t>
            </a:r>
            <a:endParaRPr sz="6000">
              <a:solidFill>
                <a:schemeClr val="dk1"/>
              </a:solidFill>
              <a:latin typeface="Calibri"/>
              <a:ea typeface="Calibri"/>
              <a:cs typeface="Calibri"/>
              <a:sym typeface="Calibri"/>
            </a:endParaRPr>
          </a:p>
        </p:txBody>
      </p:sp>
      <p:sp>
        <p:nvSpPr>
          <p:cNvPr id="226" name="Google Shape;226;p19">
            <a:hlinkClick r:id="rId5" action="ppaction://hlinksldjump"/>
          </p:cNvPr>
          <p:cNvSpPr/>
          <p:nvPr/>
        </p:nvSpPr>
        <p:spPr>
          <a:xfrm>
            <a:off x="28956691" y="10847324"/>
            <a:ext cx="8142514" cy="914400"/>
          </a:xfrm>
          <a:prstGeom prst="roundRect">
            <a:avLst>
              <a:gd name="adj" fmla="val 16667"/>
            </a:avLst>
          </a:prstGeom>
          <a:solidFill>
            <a:srgbClr val="60C47F"/>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6000" b="1">
                <a:solidFill>
                  <a:schemeClr val="dk1"/>
                </a:solidFill>
                <a:latin typeface="Calibri"/>
                <a:ea typeface="Calibri"/>
                <a:cs typeface="Calibri"/>
                <a:sym typeface="Calibri"/>
              </a:rPr>
              <a:t>Conclusions:</a:t>
            </a:r>
            <a:endParaRPr sz="6000">
              <a:solidFill>
                <a:schemeClr val="dk1"/>
              </a:solidFill>
              <a:latin typeface="Calibri"/>
              <a:ea typeface="Calibri"/>
              <a:cs typeface="Calibri"/>
              <a:sym typeface="Calibri"/>
            </a:endParaRPr>
          </a:p>
        </p:txBody>
      </p:sp>
      <p:sp>
        <p:nvSpPr>
          <p:cNvPr id="227" name="Google Shape;227;p19">
            <a:hlinkClick r:id="" action="ppaction://noaction"/>
          </p:cNvPr>
          <p:cNvSpPr/>
          <p:nvPr/>
        </p:nvSpPr>
        <p:spPr>
          <a:xfrm>
            <a:off x="28956691" y="6416791"/>
            <a:ext cx="8142514" cy="914400"/>
          </a:xfrm>
          <a:prstGeom prst="roundRect">
            <a:avLst>
              <a:gd name="adj" fmla="val 16667"/>
            </a:avLst>
          </a:prstGeom>
          <a:solidFill>
            <a:srgbClr val="60C47F"/>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6000" b="1">
                <a:solidFill>
                  <a:schemeClr val="dk1"/>
                </a:solidFill>
                <a:latin typeface="Calibri"/>
                <a:ea typeface="Calibri"/>
                <a:cs typeface="Calibri"/>
                <a:sym typeface="Calibri"/>
              </a:rPr>
              <a:t>Results:</a:t>
            </a:r>
            <a:endParaRPr sz="6000">
              <a:solidFill>
                <a:schemeClr val="dk1"/>
              </a:solidFill>
              <a:latin typeface="Calibri"/>
              <a:ea typeface="Calibri"/>
              <a:cs typeface="Calibri"/>
              <a:sym typeface="Calibri"/>
            </a:endParaRPr>
          </a:p>
        </p:txBody>
      </p:sp>
      <p:sp>
        <p:nvSpPr>
          <p:cNvPr id="228" name="Google Shape;228;p19">
            <a:hlinkClick r:id="rId4" action="ppaction://hlinksldjump"/>
          </p:cNvPr>
          <p:cNvSpPr/>
          <p:nvPr/>
        </p:nvSpPr>
        <p:spPr>
          <a:xfrm>
            <a:off x="315687" y="10066174"/>
            <a:ext cx="8142514" cy="914400"/>
          </a:xfrm>
          <a:prstGeom prst="roundRect">
            <a:avLst>
              <a:gd name="adj" fmla="val 16667"/>
            </a:avLst>
          </a:prstGeom>
          <a:solidFill>
            <a:srgbClr val="60C47F"/>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6000" b="1">
                <a:solidFill>
                  <a:schemeClr val="dk1"/>
                </a:solidFill>
                <a:latin typeface="Calibri"/>
                <a:ea typeface="Calibri"/>
                <a:cs typeface="Calibri"/>
                <a:sym typeface="Calibri"/>
              </a:rPr>
              <a:t>Methods:</a:t>
            </a:r>
            <a:endParaRPr sz="6000">
              <a:solidFill>
                <a:schemeClr val="dk1"/>
              </a:solidFill>
              <a:latin typeface="Calibri"/>
              <a:ea typeface="Calibri"/>
              <a:cs typeface="Calibri"/>
              <a:sym typeface="Calibri"/>
            </a:endParaRPr>
          </a:p>
        </p:txBody>
      </p:sp>
      <p:sp>
        <p:nvSpPr>
          <p:cNvPr id="229" name="Google Shape;229;p19">
            <a:hlinkClick r:id="rId3" action="ppaction://hlinksldjump"/>
          </p:cNvPr>
          <p:cNvSpPr/>
          <p:nvPr/>
        </p:nvSpPr>
        <p:spPr>
          <a:xfrm>
            <a:off x="315687" y="6362114"/>
            <a:ext cx="8142514" cy="914400"/>
          </a:xfrm>
          <a:prstGeom prst="roundRect">
            <a:avLst>
              <a:gd name="adj" fmla="val 16667"/>
            </a:avLst>
          </a:prstGeom>
          <a:solidFill>
            <a:srgbClr val="60C47F"/>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6000" b="1">
                <a:solidFill>
                  <a:schemeClr val="dk1"/>
                </a:solidFill>
                <a:latin typeface="Calibri"/>
                <a:ea typeface="Calibri"/>
                <a:cs typeface="Calibri"/>
                <a:sym typeface="Calibri"/>
              </a:rPr>
              <a:t>Introduction:</a:t>
            </a:r>
            <a:endParaRPr sz="6000">
              <a:solidFill>
                <a:schemeClr val="dk1"/>
              </a:solidFill>
              <a:latin typeface="Calibri"/>
              <a:ea typeface="Calibri"/>
              <a:cs typeface="Calibri"/>
              <a:sym typeface="Calibri"/>
            </a:endParaRPr>
          </a:p>
        </p:txBody>
      </p:sp>
      <p:sp>
        <p:nvSpPr>
          <p:cNvPr id="230" name="Google Shape;230;p19">
            <a:hlinkClick r:id="rId5" action="ppaction://hlinksldjump"/>
          </p:cNvPr>
          <p:cNvSpPr/>
          <p:nvPr/>
        </p:nvSpPr>
        <p:spPr>
          <a:xfrm>
            <a:off x="28956691" y="327074"/>
            <a:ext cx="8142514" cy="914400"/>
          </a:xfrm>
          <a:prstGeom prst="roundRect">
            <a:avLst>
              <a:gd name="adj" fmla="val 16667"/>
            </a:avLst>
          </a:prstGeom>
          <a:solidFill>
            <a:srgbClr val="60C47F"/>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6000" b="1">
                <a:solidFill>
                  <a:schemeClr val="dk1"/>
                </a:solidFill>
                <a:latin typeface="Calibri"/>
                <a:ea typeface="Calibri"/>
                <a:cs typeface="Calibri"/>
                <a:sym typeface="Calibri"/>
              </a:rPr>
              <a:t>Figures &amp; Graphs:</a:t>
            </a:r>
            <a:endParaRPr sz="6000">
              <a:solidFill>
                <a:schemeClr val="dk1"/>
              </a:solidFill>
              <a:latin typeface="Calibri"/>
              <a:ea typeface="Calibri"/>
              <a:cs typeface="Calibri"/>
              <a:sym typeface="Calibri"/>
            </a:endParaRPr>
          </a:p>
        </p:txBody>
      </p:sp>
      <p:sp>
        <p:nvSpPr>
          <p:cNvPr id="231" name="Google Shape;231;p19">
            <a:hlinkClick r:id="rId6" action="ppaction://hlinksldjump"/>
          </p:cNvPr>
          <p:cNvSpPr/>
          <p:nvPr/>
        </p:nvSpPr>
        <p:spPr>
          <a:xfrm>
            <a:off x="315687" y="243841"/>
            <a:ext cx="8142514" cy="914399"/>
          </a:xfrm>
          <a:prstGeom prst="roundRect">
            <a:avLst>
              <a:gd name="adj" fmla="val 16667"/>
            </a:avLst>
          </a:prstGeom>
          <a:solidFill>
            <a:srgbClr val="60C47F"/>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6000" b="1">
                <a:solidFill>
                  <a:schemeClr val="dk1"/>
                </a:solidFill>
                <a:latin typeface="Calibri"/>
                <a:ea typeface="Calibri"/>
                <a:cs typeface="Calibri"/>
                <a:sym typeface="Calibri"/>
              </a:rPr>
              <a:t>Abstract:</a:t>
            </a:r>
            <a:endParaRPr sz="6000">
              <a:solidFill>
                <a:schemeClr val="dk1"/>
              </a:solidFill>
              <a:latin typeface="Calibri"/>
              <a:ea typeface="Calibri"/>
              <a:cs typeface="Calibri"/>
              <a:sym typeface="Calibri"/>
            </a:endParaRPr>
          </a:p>
        </p:txBody>
      </p:sp>
      <p:sp>
        <p:nvSpPr>
          <p:cNvPr id="232" name="Google Shape;232;p19"/>
          <p:cNvSpPr txBox="1"/>
          <p:nvPr/>
        </p:nvSpPr>
        <p:spPr>
          <a:xfrm>
            <a:off x="13318205" y="20298272"/>
            <a:ext cx="10827005" cy="707886"/>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4000" b="1">
                <a:solidFill>
                  <a:schemeClr val="dk1"/>
                </a:solidFill>
                <a:latin typeface="Calibri"/>
                <a:ea typeface="Calibri"/>
                <a:cs typeface="Calibri"/>
                <a:sym typeface="Calibri"/>
              </a:rPr>
              <a:t>Click Section Headings to View Additional Content</a:t>
            </a:r>
            <a:endParaRPr/>
          </a:p>
        </p:txBody>
      </p:sp>
      <p:pic>
        <p:nvPicPr>
          <p:cNvPr id="233" name="Google Shape;233;p19"/>
          <p:cNvPicPr preferRelativeResize="0"/>
          <p:nvPr/>
        </p:nvPicPr>
        <p:blipFill>
          <a:blip r:embed="rId7">
            <a:alphaModFix/>
          </a:blip>
          <a:stretch>
            <a:fillRect/>
          </a:stretch>
        </p:blipFill>
        <p:spPr>
          <a:xfrm>
            <a:off x="9086846" y="229011"/>
            <a:ext cx="2095500" cy="2181225"/>
          </a:xfrm>
          <a:prstGeom prst="rect">
            <a:avLst/>
          </a:prstGeom>
          <a:noFill/>
          <a:ln>
            <a:noFill/>
          </a:ln>
        </p:spPr>
      </p:pic>
      <p:sp>
        <p:nvSpPr>
          <p:cNvPr id="234" name="Google Shape;234;p19"/>
          <p:cNvSpPr txBox="1"/>
          <p:nvPr/>
        </p:nvSpPr>
        <p:spPr>
          <a:xfrm>
            <a:off x="9711700" y="5292625"/>
            <a:ext cx="18601200" cy="2877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Calibri"/>
              <a:ea typeface="Calibri"/>
              <a:cs typeface="Calibri"/>
              <a:sym typeface="Calibri"/>
            </a:endParaRPr>
          </a:p>
        </p:txBody>
      </p:sp>
      <p:sp>
        <p:nvSpPr>
          <p:cNvPr id="235" name="Google Shape;235;p19"/>
          <p:cNvSpPr txBox="1"/>
          <p:nvPr/>
        </p:nvSpPr>
        <p:spPr>
          <a:xfrm>
            <a:off x="9506150" y="14696000"/>
            <a:ext cx="18241500" cy="4624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4800" i="1">
                <a:solidFill>
                  <a:schemeClr val="dk1"/>
                </a:solidFill>
                <a:latin typeface="Calibri"/>
                <a:ea typeface="Calibri"/>
                <a:cs typeface="Calibri"/>
                <a:sym typeface="Calibri"/>
              </a:rPr>
              <a:t>Acknowledgments</a:t>
            </a:r>
            <a:endParaRPr sz="4800" i="1">
              <a:solidFill>
                <a:schemeClr val="dk1"/>
              </a:solidFill>
              <a:latin typeface="Calibri"/>
              <a:ea typeface="Calibri"/>
              <a:cs typeface="Calibri"/>
              <a:sym typeface="Calibri"/>
            </a:endParaRPr>
          </a:p>
          <a:p>
            <a:pPr marL="0" lvl="0" indent="0" algn="l" rtl="0">
              <a:spcBef>
                <a:spcPts val="0"/>
              </a:spcBef>
              <a:spcAft>
                <a:spcPts val="0"/>
              </a:spcAft>
              <a:buNone/>
            </a:pPr>
            <a:r>
              <a:rPr lang="en-US" sz="4800" i="1">
                <a:solidFill>
                  <a:schemeClr val="dk1"/>
                </a:solidFill>
                <a:latin typeface="Calibri"/>
                <a:ea typeface="Calibri"/>
                <a:cs typeface="Calibri"/>
                <a:sym typeface="Calibri"/>
              </a:rPr>
              <a:t>By involvement in the BioBuilderClub, an after-school program sponsored by the BioBuilder Educational Foundation, this idea was realized. BioBuilderClub recruits high school teams around the world to combine engineering methods and science know-how to use synthetic biology to design / build / test out their own project ideas.</a:t>
            </a:r>
            <a:endParaRPr sz="4800" i="1">
              <a:solidFill>
                <a:schemeClr val="dk1"/>
              </a:solidFill>
              <a:latin typeface="Calibri"/>
              <a:ea typeface="Calibri"/>
              <a:cs typeface="Calibri"/>
              <a:sym typeface="Calibri"/>
            </a:endParaRPr>
          </a:p>
          <a:p>
            <a:pPr marL="0" lvl="0" indent="0" algn="l" rtl="0">
              <a:spcBef>
                <a:spcPts val="0"/>
              </a:spcBef>
              <a:spcAft>
                <a:spcPts val="0"/>
              </a:spcAft>
              <a:buNone/>
            </a:pPr>
            <a:endParaRPr sz="4800">
              <a:latin typeface="Calibri"/>
              <a:ea typeface="Calibri"/>
              <a:cs typeface="Calibri"/>
              <a:sym typeface="Calibri"/>
            </a:endParaRPr>
          </a:p>
        </p:txBody>
      </p:sp>
      <p:sp>
        <p:nvSpPr>
          <p:cNvPr id="236" name="Google Shape;236;p19"/>
          <p:cNvSpPr txBox="1"/>
          <p:nvPr/>
        </p:nvSpPr>
        <p:spPr>
          <a:xfrm>
            <a:off x="9406850" y="5437025"/>
            <a:ext cx="18601200" cy="6588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4800">
                <a:latin typeface="Calibri"/>
                <a:ea typeface="Calibri"/>
                <a:cs typeface="Calibri"/>
                <a:sym typeface="Calibri"/>
              </a:rPr>
              <a:t>In conclusion, ideonella sakaiensis  is a underrated bacteria and should be paid more attention. Since it is able to give numerous of benefits for the environment. Increasing the process of disintegrating </a:t>
            </a:r>
            <a:r>
              <a:rPr lang="en-US" sz="3700">
                <a:latin typeface="Calibri"/>
                <a:ea typeface="Calibri"/>
                <a:cs typeface="Calibri"/>
                <a:sym typeface="Calibri"/>
              </a:rPr>
              <a:t>T</a:t>
            </a:r>
            <a:r>
              <a:rPr lang="en-US" sz="4800">
                <a:latin typeface="Calibri"/>
                <a:ea typeface="Calibri"/>
                <a:cs typeface="Calibri"/>
                <a:sym typeface="Calibri"/>
              </a:rPr>
              <a:t>erephthalate (PET) and monomeric mono-2-hydroxyethyl terephthalate (MHET) would surely be beneficial because it would solve on the world’s problem which is overuse of plastic  and at the same time collecting energy from the bacteria, we would be able collect electricity in a more safer and environmentally friendly method. </a:t>
            </a:r>
            <a:endParaRPr sz="4800">
              <a:latin typeface="Calibri"/>
              <a:ea typeface="Calibri"/>
              <a:cs typeface="Calibri"/>
              <a:sym typeface="Calibri"/>
            </a:endParaRPr>
          </a:p>
          <a:p>
            <a:pPr marL="0" lvl="0" indent="0" algn="l" rtl="0">
              <a:spcBef>
                <a:spcPts val="0"/>
              </a:spcBef>
              <a:spcAft>
                <a:spcPts val="0"/>
              </a:spcAft>
              <a:buNone/>
            </a:pPr>
            <a:endParaRPr sz="4800">
              <a:latin typeface="Calibri"/>
              <a:ea typeface="Calibri"/>
              <a:cs typeface="Calibri"/>
              <a:sym typeface="Calibri"/>
            </a:endParaRPr>
          </a:p>
          <a:p>
            <a:pPr marL="0" lvl="0" indent="0" algn="l" rtl="0">
              <a:spcBef>
                <a:spcPts val="0"/>
              </a:spcBef>
              <a:spcAft>
                <a:spcPts val="0"/>
              </a:spcAft>
              <a:buNone/>
            </a:pPr>
            <a:endParaRPr sz="4800">
              <a:latin typeface="Calibri"/>
              <a:ea typeface="Calibri"/>
              <a:cs typeface="Calibri"/>
              <a:sym typeface="Calibri"/>
            </a:endParaRPr>
          </a:p>
          <a:p>
            <a:pPr marL="0" lvl="0" indent="0" algn="l" rtl="0">
              <a:spcBef>
                <a:spcPts val="0"/>
              </a:spcBef>
              <a:spcAft>
                <a:spcPts val="0"/>
              </a:spcAft>
              <a:buNone/>
            </a:pPr>
            <a:endParaRPr sz="4800">
              <a:latin typeface="Calibri"/>
              <a:ea typeface="Calibri"/>
              <a:cs typeface="Calibri"/>
              <a:sym typeface="Calibri"/>
            </a:endParaRPr>
          </a:p>
        </p:txBody>
      </p:sp>
      <p:pic>
        <p:nvPicPr>
          <p:cNvPr id="237" name="Google Shape;237;p19"/>
          <p:cNvPicPr preferRelativeResize="0"/>
          <p:nvPr/>
        </p:nvPicPr>
        <p:blipFill>
          <a:blip r:embed="rId8">
            <a:alphaModFix/>
          </a:blip>
          <a:stretch>
            <a:fillRect/>
          </a:stretch>
        </p:blipFill>
        <p:spPr>
          <a:xfrm>
            <a:off x="18945123" y="10772073"/>
            <a:ext cx="8534400" cy="4779264"/>
          </a:xfrm>
          <a:prstGeom prst="rect">
            <a:avLst/>
          </a:prstGeom>
          <a:noFill/>
          <a:ln>
            <a:noFill/>
          </a:ln>
        </p:spPr>
      </p:pic>
      <p:pic>
        <p:nvPicPr>
          <p:cNvPr id="25" name="Picture 24" descr="BioBuilderClub-blue.png"/>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769213" y="18754497"/>
            <a:ext cx="6259119" cy="720747"/>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2480</Words>
  <Application>Microsoft Macintosh PowerPoint</Application>
  <PresentationFormat>Custom</PresentationFormat>
  <Paragraphs>238</Paragraphs>
  <Slides>4</Slides>
  <Notes>4</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christopher_hayden Hayden</cp:lastModifiedBy>
  <cp:revision>2</cp:revision>
  <dcterms:modified xsi:type="dcterms:W3CDTF">2020-03-12T15:20:11Z</dcterms:modified>
</cp:coreProperties>
</file>