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Lst>
  <p:sldSz cx="37462460" cy="2106739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6636"/>
        <p:guide pos="11799"/>
      </p:guideLst>
    </p:cSldViewPr>
  </p:slide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0555" y="685800"/>
            <a:ext cx="60975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0" name="Shape 50"/>
        <p:cNvGrpSpPr/>
        <p:nvPr/>
      </p:nvGrpSpPr>
      <p:grpSpPr>
        <a:xfrm>
          <a:off x="0" y="0"/>
          <a:ext cx="0" cy="0"/>
          <a:chOff x="0" y="0"/>
          <a:chExt cx="0" cy="0"/>
        </a:xfrm>
      </p:grpSpPr>
      <p:sp>
        <p:nvSpPr>
          <p:cNvPr id="51" name="Google Shape;51;p:notes"/>
          <p:cNvSpPr/>
          <p:nvPr>
            <p:ph type="sldImg" idx="2"/>
          </p:nvPr>
        </p:nvSpPr>
        <p:spPr>
          <a:xfrm>
            <a:off x="380555" y="685800"/>
            <a:ext cx="60975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277069" y="3049779"/>
            <a:ext cx="34908900" cy="8407500"/>
          </a:xfrm>
          <a:prstGeom prst="rect">
            <a:avLst/>
          </a:prstGeom>
        </p:spPr>
        <p:txBody>
          <a:bodyPr spcFirstLastPara="1" wrap="square" lIns="374550" tIns="374550" rIns="374550" bIns="374550" anchor="b" anchorCtr="0">
            <a:noAutofit/>
          </a:bodyPr>
          <a:lstStyle>
            <a:lvl1pPr lvl="0" algn="ctr">
              <a:spcBef>
                <a:spcPts val="0"/>
              </a:spcBef>
              <a:spcAft>
                <a:spcPts val="0"/>
              </a:spcAft>
              <a:buSzPts val="21200"/>
              <a:buNone/>
              <a:defRPr sz="21200"/>
            </a:lvl1pPr>
            <a:lvl2pPr lvl="1" algn="ctr">
              <a:spcBef>
                <a:spcPts val="0"/>
              </a:spcBef>
              <a:spcAft>
                <a:spcPts val="0"/>
              </a:spcAft>
              <a:buSzPts val="21200"/>
              <a:buNone/>
              <a:defRPr sz="21200"/>
            </a:lvl2pPr>
            <a:lvl3pPr lvl="2" algn="ctr">
              <a:spcBef>
                <a:spcPts val="0"/>
              </a:spcBef>
              <a:spcAft>
                <a:spcPts val="0"/>
              </a:spcAft>
              <a:buSzPts val="21200"/>
              <a:buNone/>
              <a:defRPr sz="21200"/>
            </a:lvl3pPr>
            <a:lvl4pPr lvl="3" algn="ctr">
              <a:spcBef>
                <a:spcPts val="0"/>
              </a:spcBef>
              <a:spcAft>
                <a:spcPts val="0"/>
              </a:spcAft>
              <a:buSzPts val="21200"/>
              <a:buNone/>
              <a:defRPr sz="21200"/>
            </a:lvl4pPr>
            <a:lvl5pPr lvl="4" algn="ctr">
              <a:spcBef>
                <a:spcPts val="0"/>
              </a:spcBef>
              <a:spcAft>
                <a:spcPts val="0"/>
              </a:spcAft>
              <a:buSzPts val="21200"/>
              <a:buNone/>
              <a:defRPr sz="21200"/>
            </a:lvl5pPr>
            <a:lvl6pPr lvl="5" algn="ctr">
              <a:spcBef>
                <a:spcPts val="0"/>
              </a:spcBef>
              <a:spcAft>
                <a:spcPts val="0"/>
              </a:spcAft>
              <a:buSzPts val="21200"/>
              <a:buNone/>
              <a:defRPr sz="21200"/>
            </a:lvl6pPr>
            <a:lvl7pPr lvl="6" algn="ctr">
              <a:spcBef>
                <a:spcPts val="0"/>
              </a:spcBef>
              <a:spcAft>
                <a:spcPts val="0"/>
              </a:spcAft>
              <a:buSzPts val="21200"/>
              <a:buNone/>
              <a:defRPr sz="21200"/>
            </a:lvl7pPr>
            <a:lvl8pPr lvl="7" algn="ctr">
              <a:spcBef>
                <a:spcPts val="0"/>
              </a:spcBef>
              <a:spcAft>
                <a:spcPts val="0"/>
              </a:spcAft>
              <a:buSzPts val="21200"/>
              <a:buNone/>
              <a:defRPr sz="21200"/>
            </a:lvl8pPr>
            <a:lvl9pPr lvl="8" algn="ctr">
              <a:spcBef>
                <a:spcPts val="0"/>
              </a:spcBef>
              <a:spcAft>
                <a:spcPts val="0"/>
              </a:spcAft>
              <a:buSzPts val="21200"/>
              <a:buNone/>
              <a:defRPr sz="21200"/>
            </a:lvl9pPr>
          </a:lstStyle>
          <a:p/>
        </p:txBody>
      </p:sp>
      <p:sp>
        <p:nvSpPr>
          <p:cNvPr id="11" name="Google Shape;11;p2"/>
          <p:cNvSpPr txBox="1"/>
          <p:nvPr>
            <p:ph type="subTitle" idx="1"/>
          </p:nvPr>
        </p:nvSpPr>
        <p:spPr>
          <a:xfrm>
            <a:off x="1277035" y="11608575"/>
            <a:ext cx="34908900" cy="3246600"/>
          </a:xfrm>
          <a:prstGeom prst="rect">
            <a:avLst/>
          </a:prstGeom>
        </p:spPr>
        <p:txBody>
          <a:bodyPr spcFirstLastPara="1" wrap="square" lIns="374550" tIns="374550" rIns="374550" bIns="374550" anchor="t" anchorCtr="0">
            <a:noAutofit/>
          </a:bodyPr>
          <a:lstStyle>
            <a:lvl1pPr lvl="0" algn="ctr">
              <a:lnSpc>
                <a:spcPct val="100000"/>
              </a:lnSpc>
              <a:spcBef>
                <a:spcPts val="0"/>
              </a:spcBef>
              <a:spcAft>
                <a:spcPts val="0"/>
              </a:spcAft>
              <a:buSzPts val="11500"/>
              <a:buNone/>
              <a:defRPr sz="11500"/>
            </a:lvl1pPr>
            <a:lvl2pPr lvl="1" algn="ctr">
              <a:lnSpc>
                <a:spcPct val="100000"/>
              </a:lnSpc>
              <a:spcBef>
                <a:spcPts val="0"/>
              </a:spcBef>
              <a:spcAft>
                <a:spcPts val="0"/>
              </a:spcAft>
              <a:buSzPts val="11500"/>
              <a:buNone/>
              <a:defRPr sz="11500"/>
            </a:lvl2pPr>
            <a:lvl3pPr lvl="2" algn="ctr">
              <a:lnSpc>
                <a:spcPct val="100000"/>
              </a:lnSpc>
              <a:spcBef>
                <a:spcPts val="0"/>
              </a:spcBef>
              <a:spcAft>
                <a:spcPts val="0"/>
              </a:spcAft>
              <a:buSzPts val="11500"/>
              <a:buNone/>
              <a:defRPr sz="11500"/>
            </a:lvl3pPr>
            <a:lvl4pPr lvl="3" algn="ctr">
              <a:lnSpc>
                <a:spcPct val="100000"/>
              </a:lnSpc>
              <a:spcBef>
                <a:spcPts val="0"/>
              </a:spcBef>
              <a:spcAft>
                <a:spcPts val="0"/>
              </a:spcAft>
              <a:buSzPts val="11500"/>
              <a:buNone/>
              <a:defRPr sz="11500"/>
            </a:lvl4pPr>
            <a:lvl5pPr lvl="4" algn="ctr">
              <a:lnSpc>
                <a:spcPct val="100000"/>
              </a:lnSpc>
              <a:spcBef>
                <a:spcPts val="0"/>
              </a:spcBef>
              <a:spcAft>
                <a:spcPts val="0"/>
              </a:spcAft>
              <a:buSzPts val="11500"/>
              <a:buNone/>
              <a:defRPr sz="11500"/>
            </a:lvl5pPr>
            <a:lvl6pPr lvl="5" algn="ctr">
              <a:lnSpc>
                <a:spcPct val="100000"/>
              </a:lnSpc>
              <a:spcBef>
                <a:spcPts val="0"/>
              </a:spcBef>
              <a:spcAft>
                <a:spcPts val="0"/>
              </a:spcAft>
              <a:buSzPts val="11500"/>
              <a:buNone/>
              <a:defRPr sz="11500"/>
            </a:lvl6pPr>
            <a:lvl7pPr lvl="6" algn="ctr">
              <a:lnSpc>
                <a:spcPct val="100000"/>
              </a:lnSpc>
              <a:spcBef>
                <a:spcPts val="0"/>
              </a:spcBef>
              <a:spcAft>
                <a:spcPts val="0"/>
              </a:spcAft>
              <a:buSzPts val="11500"/>
              <a:buNone/>
              <a:defRPr sz="11500"/>
            </a:lvl7pPr>
            <a:lvl8pPr lvl="7" algn="ctr">
              <a:lnSpc>
                <a:spcPct val="100000"/>
              </a:lnSpc>
              <a:spcBef>
                <a:spcPts val="0"/>
              </a:spcBef>
              <a:spcAft>
                <a:spcPts val="0"/>
              </a:spcAft>
              <a:buSzPts val="11500"/>
              <a:buNone/>
              <a:defRPr sz="11500"/>
            </a:lvl8pPr>
            <a:lvl9pPr lvl="8" algn="ctr">
              <a:lnSpc>
                <a:spcPct val="100000"/>
              </a:lnSpc>
              <a:spcBef>
                <a:spcPts val="0"/>
              </a:spcBef>
              <a:spcAft>
                <a:spcPts val="0"/>
              </a:spcAft>
              <a:buSzPts val="11500"/>
              <a:buNone/>
              <a:defRPr sz="11500"/>
            </a:lvl9pPr>
          </a:lstStyle>
          <a:p/>
        </p:txBody>
      </p:sp>
      <p:sp>
        <p:nvSpPr>
          <p:cNvPr id="12" name="Google Shape;12;p2"/>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44" name="Shape 44"/>
        <p:cNvGrpSpPr/>
        <p:nvPr/>
      </p:nvGrpSpPr>
      <p:grpSpPr>
        <a:xfrm>
          <a:off x="0" y="0"/>
          <a:ext cx="0" cy="0"/>
          <a:chOff x="0" y="0"/>
          <a:chExt cx="0" cy="0"/>
        </a:xfrm>
      </p:grpSpPr>
      <p:sp>
        <p:nvSpPr>
          <p:cNvPr id="45" name="Google Shape;45;p11"/>
          <p:cNvSpPr txBox="1"/>
          <p:nvPr>
            <p:ph type="title" hasCustomPrompt="1"/>
          </p:nvPr>
        </p:nvSpPr>
        <p:spPr>
          <a:xfrm>
            <a:off x="1277035" y="4530688"/>
            <a:ext cx="34908900" cy="8042400"/>
          </a:xfrm>
          <a:prstGeom prst="rect">
            <a:avLst/>
          </a:prstGeom>
        </p:spPr>
        <p:txBody>
          <a:bodyPr spcFirstLastPara="1" wrap="square" lIns="374550" tIns="374550" rIns="374550" bIns="374550" anchor="b" anchorCtr="0">
            <a:noAutofit/>
          </a:bodyPr>
          <a:lstStyle>
            <a:lvl1pPr lvl="0" algn="ctr">
              <a:spcBef>
                <a:spcPts val="0"/>
              </a:spcBef>
              <a:spcAft>
                <a:spcPts val="0"/>
              </a:spcAft>
              <a:buSzPts val="49100"/>
              <a:buNone/>
              <a:defRPr sz="49100"/>
            </a:lvl1pPr>
            <a:lvl2pPr lvl="1" algn="ctr">
              <a:spcBef>
                <a:spcPts val="0"/>
              </a:spcBef>
              <a:spcAft>
                <a:spcPts val="0"/>
              </a:spcAft>
              <a:buSzPts val="49100"/>
              <a:buNone/>
              <a:defRPr sz="49100"/>
            </a:lvl2pPr>
            <a:lvl3pPr lvl="2" algn="ctr">
              <a:spcBef>
                <a:spcPts val="0"/>
              </a:spcBef>
              <a:spcAft>
                <a:spcPts val="0"/>
              </a:spcAft>
              <a:buSzPts val="49100"/>
              <a:buNone/>
              <a:defRPr sz="49100"/>
            </a:lvl3pPr>
            <a:lvl4pPr lvl="3" algn="ctr">
              <a:spcBef>
                <a:spcPts val="0"/>
              </a:spcBef>
              <a:spcAft>
                <a:spcPts val="0"/>
              </a:spcAft>
              <a:buSzPts val="49100"/>
              <a:buNone/>
              <a:defRPr sz="49100"/>
            </a:lvl4pPr>
            <a:lvl5pPr lvl="4" algn="ctr">
              <a:spcBef>
                <a:spcPts val="0"/>
              </a:spcBef>
              <a:spcAft>
                <a:spcPts val="0"/>
              </a:spcAft>
              <a:buSzPts val="49100"/>
              <a:buNone/>
              <a:defRPr sz="49100"/>
            </a:lvl5pPr>
            <a:lvl6pPr lvl="5" algn="ctr">
              <a:spcBef>
                <a:spcPts val="0"/>
              </a:spcBef>
              <a:spcAft>
                <a:spcPts val="0"/>
              </a:spcAft>
              <a:buSzPts val="49100"/>
              <a:buNone/>
              <a:defRPr sz="49100"/>
            </a:lvl6pPr>
            <a:lvl7pPr lvl="6" algn="ctr">
              <a:spcBef>
                <a:spcPts val="0"/>
              </a:spcBef>
              <a:spcAft>
                <a:spcPts val="0"/>
              </a:spcAft>
              <a:buSzPts val="49100"/>
              <a:buNone/>
              <a:defRPr sz="49100"/>
            </a:lvl7pPr>
            <a:lvl8pPr lvl="7" algn="ctr">
              <a:spcBef>
                <a:spcPts val="0"/>
              </a:spcBef>
              <a:spcAft>
                <a:spcPts val="0"/>
              </a:spcAft>
              <a:buSzPts val="49100"/>
              <a:buNone/>
              <a:defRPr sz="49100"/>
            </a:lvl8pPr>
            <a:lvl9pPr lvl="8" algn="ctr">
              <a:spcBef>
                <a:spcPts val="0"/>
              </a:spcBef>
              <a:spcAft>
                <a:spcPts val="0"/>
              </a:spcAft>
              <a:buSzPts val="49100"/>
              <a:buNone/>
              <a:defRPr sz="49100"/>
            </a:lvl9pPr>
          </a:lstStyle>
          <a:p>
            <a:r>
              <a:t>xx%</a:t>
            </a:r>
          </a:p>
        </p:txBody>
      </p:sp>
      <p:sp>
        <p:nvSpPr>
          <p:cNvPr id="46" name="Google Shape;46;p11"/>
          <p:cNvSpPr txBox="1"/>
          <p:nvPr>
            <p:ph type="body" idx="1"/>
          </p:nvPr>
        </p:nvSpPr>
        <p:spPr>
          <a:xfrm>
            <a:off x="1277035" y="12911513"/>
            <a:ext cx="34908900" cy="5328000"/>
          </a:xfrm>
          <a:prstGeom prst="rect">
            <a:avLst/>
          </a:prstGeom>
        </p:spPr>
        <p:txBody>
          <a:bodyPr spcFirstLastPara="1" wrap="square" lIns="374550" tIns="374550" rIns="374550" bIns="374550" anchor="t" anchorCtr="0">
            <a:noAutofit/>
          </a:bodyPr>
          <a:lstStyle>
            <a:lvl1pPr marL="457200" lvl="0" indent="-698500" algn="ctr">
              <a:spcBef>
                <a:spcPts val="0"/>
              </a:spcBef>
              <a:spcAft>
                <a:spcPts val="0"/>
              </a:spcAft>
              <a:buSzPts val="7400"/>
              <a:buChar char="●"/>
              <a:defRPr/>
            </a:lvl1pPr>
            <a:lvl2pPr marL="914400" lvl="1" indent="-590550" algn="ctr">
              <a:spcBef>
                <a:spcPts val="6600"/>
              </a:spcBef>
              <a:spcAft>
                <a:spcPts val="0"/>
              </a:spcAft>
              <a:buSzPts val="5700"/>
              <a:buChar char="○"/>
              <a:defRPr/>
            </a:lvl2pPr>
            <a:lvl3pPr marL="1371600" lvl="2" indent="-590550" algn="ctr">
              <a:spcBef>
                <a:spcPts val="6600"/>
              </a:spcBef>
              <a:spcAft>
                <a:spcPts val="0"/>
              </a:spcAft>
              <a:buSzPts val="5700"/>
              <a:buChar char="■"/>
              <a:defRPr/>
            </a:lvl3pPr>
            <a:lvl4pPr marL="1828800" lvl="3" indent="-590550" algn="ctr">
              <a:spcBef>
                <a:spcPts val="6600"/>
              </a:spcBef>
              <a:spcAft>
                <a:spcPts val="0"/>
              </a:spcAft>
              <a:buSzPts val="5700"/>
              <a:buChar char="●"/>
              <a:defRPr/>
            </a:lvl4pPr>
            <a:lvl5pPr marL="2286000" lvl="4" indent="-590550" algn="ctr">
              <a:spcBef>
                <a:spcPts val="6600"/>
              </a:spcBef>
              <a:spcAft>
                <a:spcPts val="0"/>
              </a:spcAft>
              <a:buSzPts val="5700"/>
              <a:buChar char="○"/>
              <a:defRPr/>
            </a:lvl5pPr>
            <a:lvl6pPr marL="2743200" lvl="5" indent="-590550" algn="ctr">
              <a:spcBef>
                <a:spcPts val="6600"/>
              </a:spcBef>
              <a:spcAft>
                <a:spcPts val="0"/>
              </a:spcAft>
              <a:buSzPts val="5700"/>
              <a:buChar char="■"/>
              <a:defRPr/>
            </a:lvl6pPr>
            <a:lvl7pPr marL="3200400" lvl="6" indent="-590550" algn="ctr">
              <a:spcBef>
                <a:spcPts val="6600"/>
              </a:spcBef>
              <a:spcAft>
                <a:spcPts val="0"/>
              </a:spcAft>
              <a:buSzPts val="5700"/>
              <a:buChar char="●"/>
              <a:defRPr/>
            </a:lvl7pPr>
            <a:lvl8pPr marL="3657600" lvl="7" indent="-590550" algn="ctr">
              <a:spcBef>
                <a:spcPts val="6600"/>
              </a:spcBef>
              <a:spcAft>
                <a:spcPts val="0"/>
              </a:spcAft>
              <a:buSzPts val="5700"/>
              <a:buChar char="○"/>
              <a:defRPr/>
            </a:lvl8pPr>
            <a:lvl9pPr marL="4114800" lvl="8" indent="-590550" algn="ctr">
              <a:spcBef>
                <a:spcPts val="6600"/>
              </a:spcBef>
              <a:spcAft>
                <a:spcPts val="6600"/>
              </a:spcAft>
              <a:buSzPts val="5700"/>
              <a:buChar char="■"/>
              <a:defRPr/>
            </a:lvl9pPr>
          </a:lstStyle>
          <a:p/>
        </p:txBody>
      </p:sp>
      <p:sp>
        <p:nvSpPr>
          <p:cNvPr id="47" name="Google Shape;47;p11"/>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48" name="Shape 48"/>
        <p:cNvGrpSpPr/>
        <p:nvPr/>
      </p:nvGrpSpPr>
      <p:grpSpPr>
        <a:xfrm>
          <a:off x="0" y="0"/>
          <a:ext cx="0" cy="0"/>
          <a:chOff x="0" y="0"/>
          <a:chExt cx="0" cy="0"/>
        </a:xfrm>
      </p:grpSpPr>
      <p:sp>
        <p:nvSpPr>
          <p:cNvPr id="49" name="Google Shape;49;p12"/>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277035" y="8809881"/>
            <a:ext cx="34908900" cy="3447900"/>
          </a:xfrm>
          <a:prstGeom prst="rect">
            <a:avLst/>
          </a:prstGeom>
        </p:spPr>
        <p:txBody>
          <a:bodyPr spcFirstLastPara="1" wrap="square" lIns="374550" tIns="374550" rIns="374550" bIns="374550" anchor="ctr" anchorCtr="0">
            <a:no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p:txBody>
      </p:sp>
      <p:sp>
        <p:nvSpPr>
          <p:cNvPr id="15" name="Google Shape;15;p3"/>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277035" y="1822822"/>
            <a:ext cx="34908900" cy="2345700"/>
          </a:xfrm>
          <a:prstGeom prst="rect">
            <a:avLst/>
          </a:prstGeom>
        </p:spPr>
        <p:txBody>
          <a:bodyPr spcFirstLastPara="1" wrap="square" lIns="374550" tIns="374550" rIns="374550" bIns="374550" anchor="t" anchorCtr="0">
            <a:noAutofit/>
          </a:bodyPr>
          <a:lstStyle>
            <a:lvl1pPr lvl="0">
              <a:spcBef>
                <a:spcPts val="0"/>
              </a:spcBef>
              <a:spcAft>
                <a:spcPts val="0"/>
              </a:spcAft>
              <a:buSzPts val="11500"/>
              <a:buNone/>
              <a:defRPr/>
            </a:lvl1pPr>
            <a:lvl2pPr lvl="1">
              <a:spcBef>
                <a:spcPts val="0"/>
              </a:spcBef>
              <a:spcAft>
                <a:spcPts val="0"/>
              </a:spcAft>
              <a:buSzPts val="11500"/>
              <a:buNone/>
              <a:defRPr/>
            </a:lvl2pPr>
            <a:lvl3pPr lvl="2">
              <a:spcBef>
                <a:spcPts val="0"/>
              </a:spcBef>
              <a:spcAft>
                <a:spcPts val="0"/>
              </a:spcAft>
              <a:buSzPts val="11500"/>
              <a:buNone/>
              <a:defRPr/>
            </a:lvl3pPr>
            <a:lvl4pPr lvl="3">
              <a:spcBef>
                <a:spcPts val="0"/>
              </a:spcBef>
              <a:spcAft>
                <a:spcPts val="0"/>
              </a:spcAft>
              <a:buSzPts val="11500"/>
              <a:buNone/>
              <a:defRPr/>
            </a:lvl4pPr>
            <a:lvl5pPr lvl="4">
              <a:spcBef>
                <a:spcPts val="0"/>
              </a:spcBef>
              <a:spcAft>
                <a:spcPts val="0"/>
              </a:spcAft>
              <a:buSzPts val="11500"/>
              <a:buNone/>
              <a:defRPr/>
            </a:lvl5pPr>
            <a:lvl6pPr lvl="5">
              <a:spcBef>
                <a:spcPts val="0"/>
              </a:spcBef>
              <a:spcAft>
                <a:spcPts val="0"/>
              </a:spcAft>
              <a:buSzPts val="11500"/>
              <a:buNone/>
              <a:defRPr/>
            </a:lvl6pPr>
            <a:lvl7pPr lvl="6">
              <a:spcBef>
                <a:spcPts val="0"/>
              </a:spcBef>
              <a:spcAft>
                <a:spcPts val="0"/>
              </a:spcAft>
              <a:buSzPts val="11500"/>
              <a:buNone/>
              <a:defRPr/>
            </a:lvl7pPr>
            <a:lvl8pPr lvl="7">
              <a:spcBef>
                <a:spcPts val="0"/>
              </a:spcBef>
              <a:spcAft>
                <a:spcPts val="0"/>
              </a:spcAft>
              <a:buSzPts val="11500"/>
              <a:buNone/>
              <a:defRPr/>
            </a:lvl8pPr>
            <a:lvl9pPr lvl="8">
              <a:spcBef>
                <a:spcPts val="0"/>
              </a:spcBef>
              <a:spcAft>
                <a:spcPts val="0"/>
              </a:spcAft>
              <a:buSzPts val="11500"/>
              <a:buNone/>
              <a:defRPr/>
            </a:lvl9pPr>
          </a:lstStyle>
          <a:p/>
        </p:txBody>
      </p:sp>
      <p:sp>
        <p:nvSpPr>
          <p:cNvPr id="18" name="Google Shape;18;p4"/>
          <p:cNvSpPr txBox="1"/>
          <p:nvPr>
            <p:ph type="body" idx="1"/>
          </p:nvPr>
        </p:nvSpPr>
        <p:spPr>
          <a:xfrm>
            <a:off x="1277035" y="4720537"/>
            <a:ext cx="34908900" cy="13993500"/>
          </a:xfrm>
          <a:prstGeom prst="rect">
            <a:avLst/>
          </a:prstGeom>
        </p:spPr>
        <p:txBody>
          <a:bodyPr spcFirstLastPara="1" wrap="square" lIns="374550" tIns="374550" rIns="374550" bIns="374550" anchor="t" anchorCtr="0">
            <a:noAutofit/>
          </a:bodyPr>
          <a:lstStyle>
            <a:lvl1pPr marL="457200" lvl="0" indent="-698500">
              <a:spcBef>
                <a:spcPts val="0"/>
              </a:spcBef>
              <a:spcAft>
                <a:spcPts val="0"/>
              </a:spcAft>
              <a:buSzPts val="7400"/>
              <a:buChar char="●"/>
              <a:defRPr/>
            </a:lvl1pPr>
            <a:lvl2pPr marL="914400" lvl="1" indent="-590550">
              <a:spcBef>
                <a:spcPts val="6600"/>
              </a:spcBef>
              <a:spcAft>
                <a:spcPts val="0"/>
              </a:spcAft>
              <a:buSzPts val="5700"/>
              <a:buChar char="○"/>
              <a:defRPr/>
            </a:lvl2pPr>
            <a:lvl3pPr marL="1371600" lvl="2" indent="-590550">
              <a:spcBef>
                <a:spcPts val="6600"/>
              </a:spcBef>
              <a:spcAft>
                <a:spcPts val="0"/>
              </a:spcAft>
              <a:buSzPts val="5700"/>
              <a:buChar char="■"/>
              <a:defRPr/>
            </a:lvl3pPr>
            <a:lvl4pPr marL="1828800" lvl="3" indent="-590550">
              <a:spcBef>
                <a:spcPts val="6600"/>
              </a:spcBef>
              <a:spcAft>
                <a:spcPts val="0"/>
              </a:spcAft>
              <a:buSzPts val="5700"/>
              <a:buChar char="●"/>
              <a:defRPr/>
            </a:lvl4pPr>
            <a:lvl5pPr marL="2286000" lvl="4" indent="-590550">
              <a:spcBef>
                <a:spcPts val="6600"/>
              </a:spcBef>
              <a:spcAft>
                <a:spcPts val="0"/>
              </a:spcAft>
              <a:buSzPts val="5700"/>
              <a:buChar char="○"/>
              <a:defRPr/>
            </a:lvl5pPr>
            <a:lvl6pPr marL="2743200" lvl="5" indent="-590550">
              <a:spcBef>
                <a:spcPts val="6600"/>
              </a:spcBef>
              <a:spcAft>
                <a:spcPts val="0"/>
              </a:spcAft>
              <a:buSzPts val="5700"/>
              <a:buChar char="■"/>
              <a:defRPr/>
            </a:lvl6pPr>
            <a:lvl7pPr marL="3200400" lvl="6" indent="-590550">
              <a:spcBef>
                <a:spcPts val="6600"/>
              </a:spcBef>
              <a:spcAft>
                <a:spcPts val="0"/>
              </a:spcAft>
              <a:buSzPts val="5700"/>
              <a:buChar char="●"/>
              <a:defRPr/>
            </a:lvl7pPr>
            <a:lvl8pPr marL="3657600" lvl="7" indent="-590550">
              <a:spcBef>
                <a:spcPts val="6600"/>
              </a:spcBef>
              <a:spcAft>
                <a:spcPts val="0"/>
              </a:spcAft>
              <a:buSzPts val="5700"/>
              <a:buChar char="○"/>
              <a:defRPr/>
            </a:lvl8pPr>
            <a:lvl9pPr marL="4114800" lvl="8" indent="-590550">
              <a:spcBef>
                <a:spcPts val="6600"/>
              </a:spcBef>
              <a:spcAft>
                <a:spcPts val="6600"/>
              </a:spcAft>
              <a:buSzPts val="5700"/>
              <a:buChar char="■"/>
              <a:defRPr/>
            </a:lvl9pPr>
          </a:lstStyle>
          <a:p/>
        </p:txBody>
      </p:sp>
      <p:sp>
        <p:nvSpPr>
          <p:cNvPr id="19" name="Google Shape;19;p4"/>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277035" y="1822822"/>
            <a:ext cx="34908900" cy="2345700"/>
          </a:xfrm>
          <a:prstGeom prst="rect">
            <a:avLst/>
          </a:prstGeom>
        </p:spPr>
        <p:txBody>
          <a:bodyPr spcFirstLastPara="1" wrap="square" lIns="374550" tIns="374550" rIns="374550" bIns="374550" anchor="t" anchorCtr="0">
            <a:noAutofit/>
          </a:bodyPr>
          <a:lstStyle>
            <a:lvl1pPr lvl="0">
              <a:spcBef>
                <a:spcPts val="0"/>
              </a:spcBef>
              <a:spcAft>
                <a:spcPts val="0"/>
              </a:spcAft>
              <a:buSzPts val="11500"/>
              <a:buNone/>
              <a:defRPr/>
            </a:lvl1pPr>
            <a:lvl2pPr lvl="1">
              <a:spcBef>
                <a:spcPts val="0"/>
              </a:spcBef>
              <a:spcAft>
                <a:spcPts val="0"/>
              </a:spcAft>
              <a:buSzPts val="11500"/>
              <a:buNone/>
              <a:defRPr/>
            </a:lvl2pPr>
            <a:lvl3pPr lvl="2">
              <a:spcBef>
                <a:spcPts val="0"/>
              </a:spcBef>
              <a:spcAft>
                <a:spcPts val="0"/>
              </a:spcAft>
              <a:buSzPts val="11500"/>
              <a:buNone/>
              <a:defRPr/>
            </a:lvl3pPr>
            <a:lvl4pPr lvl="3">
              <a:spcBef>
                <a:spcPts val="0"/>
              </a:spcBef>
              <a:spcAft>
                <a:spcPts val="0"/>
              </a:spcAft>
              <a:buSzPts val="11500"/>
              <a:buNone/>
              <a:defRPr/>
            </a:lvl4pPr>
            <a:lvl5pPr lvl="4">
              <a:spcBef>
                <a:spcPts val="0"/>
              </a:spcBef>
              <a:spcAft>
                <a:spcPts val="0"/>
              </a:spcAft>
              <a:buSzPts val="11500"/>
              <a:buNone/>
              <a:defRPr/>
            </a:lvl5pPr>
            <a:lvl6pPr lvl="5">
              <a:spcBef>
                <a:spcPts val="0"/>
              </a:spcBef>
              <a:spcAft>
                <a:spcPts val="0"/>
              </a:spcAft>
              <a:buSzPts val="11500"/>
              <a:buNone/>
              <a:defRPr/>
            </a:lvl6pPr>
            <a:lvl7pPr lvl="6">
              <a:spcBef>
                <a:spcPts val="0"/>
              </a:spcBef>
              <a:spcAft>
                <a:spcPts val="0"/>
              </a:spcAft>
              <a:buSzPts val="11500"/>
              <a:buNone/>
              <a:defRPr/>
            </a:lvl7pPr>
            <a:lvl8pPr lvl="7">
              <a:spcBef>
                <a:spcPts val="0"/>
              </a:spcBef>
              <a:spcAft>
                <a:spcPts val="0"/>
              </a:spcAft>
              <a:buSzPts val="11500"/>
              <a:buNone/>
              <a:defRPr/>
            </a:lvl8pPr>
            <a:lvl9pPr lvl="8">
              <a:spcBef>
                <a:spcPts val="0"/>
              </a:spcBef>
              <a:spcAft>
                <a:spcPts val="0"/>
              </a:spcAft>
              <a:buSzPts val="11500"/>
              <a:buNone/>
              <a:defRPr/>
            </a:lvl9pPr>
          </a:lstStyle>
          <a:p/>
        </p:txBody>
      </p:sp>
      <p:sp>
        <p:nvSpPr>
          <p:cNvPr id="22" name="Google Shape;22;p5"/>
          <p:cNvSpPr txBox="1"/>
          <p:nvPr>
            <p:ph type="body" idx="1"/>
          </p:nvPr>
        </p:nvSpPr>
        <p:spPr>
          <a:xfrm>
            <a:off x="1277035" y="4720537"/>
            <a:ext cx="16387500" cy="13993500"/>
          </a:xfrm>
          <a:prstGeom prst="rect">
            <a:avLst/>
          </a:prstGeom>
        </p:spPr>
        <p:txBody>
          <a:bodyPr spcFirstLastPara="1" wrap="square" lIns="374550" tIns="374550" rIns="374550" bIns="374550" anchor="t" anchorCtr="0">
            <a:noAutofit/>
          </a:bodyPr>
          <a:lstStyle>
            <a:lvl1pPr marL="457200" lvl="0" indent="-590550">
              <a:spcBef>
                <a:spcPts val="0"/>
              </a:spcBef>
              <a:spcAft>
                <a:spcPts val="0"/>
              </a:spcAft>
              <a:buSzPts val="5700"/>
              <a:buChar char="●"/>
              <a:defRPr sz="5700"/>
            </a:lvl1pPr>
            <a:lvl2pPr marL="914400" lvl="1" indent="-539750">
              <a:spcBef>
                <a:spcPts val="6600"/>
              </a:spcBef>
              <a:spcAft>
                <a:spcPts val="0"/>
              </a:spcAft>
              <a:buSzPts val="4900"/>
              <a:buChar char="○"/>
              <a:defRPr sz="4900"/>
            </a:lvl2pPr>
            <a:lvl3pPr marL="1371600" lvl="2" indent="-539750">
              <a:spcBef>
                <a:spcPts val="6600"/>
              </a:spcBef>
              <a:spcAft>
                <a:spcPts val="0"/>
              </a:spcAft>
              <a:buSzPts val="4900"/>
              <a:buChar char="■"/>
              <a:defRPr sz="4900"/>
            </a:lvl3pPr>
            <a:lvl4pPr marL="1828800" lvl="3" indent="-539750">
              <a:spcBef>
                <a:spcPts val="6600"/>
              </a:spcBef>
              <a:spcAft>
                <a:spcPts val="0"/>
              </a:spcAft>
              <a:buSzPts val="4900"/>
              <a:buChar char="●"/>
              <a:defRPr sz="4900"/>
            </a:lvl4pPr>
            <a:lvl5pPr marL="2286000" lvl="4" indent="-539750">
              <a:spcBef>
                <a:spcPts val="6600"/>
              </a:spcBef>
              <a:spcAft>
                <a:spcPts val="0"/>
              </a:spcAft>
              <a:buSzPts val="4900"/>
              <a:buChar char="○"/>
              <a:defRPr sz="4900"/>
            </a:lvl5pPr>
            <a:lvl6pPr marL="2743200" lvl="5" indent="-539750">
              <a:spcBef>
                <a:spcPts val="6600"/>
              </a:spcBef>
              <a:spcAft>
                <a:spcPts val="0"/>
              </a:spcAft>
              <a:buSzPts val="4900"/>
              <a:buChar char="■"/>
              <a:defRPr sz="4900"/>
            </a:lvl6pPr>
            <a:lvl7pPr marL="3200400" lvl="6" indent="-539750">
              <a:spcBef>
                <a:spcPts val="6600"/>
              </a:spcBef>
              <a:spcAft>
                <a:spcPts val="0"/>
              </a:spcAft>
              <a:buSzPts val="4900"/>
              <a:buChar char="●"/>
              <a:defRPr sz="4900"/>
            </a:lvl7pPr>
            <a:lvl8pPr marL="3657600" lvl="7" indent="-539750">
              <a:spcBef>
                <a:spcPts val="6600"/>
              </a:spcBef>
              <a:spcAft>
                <a:spcPts val="0"/>
              </a:spcAft>
              <a:buSzPts val="4900"/>
              <a:buChar char="○"/>
              <a:defRPr sz="4900"/>
            </a:lvl8pPr>
            <a:lvl9pPr marL="4114800" lvl="8" indent="-539750">
              <a:spcBef>
                <a:spcPts val="6600"/>
              </a:spcBef>
              <a:spcAft>
                <a:spcPts val="6600"/>
              </a:spcAft>
              <a:buSzPts val="4900"/>
              <a:buChar char="■"/>
              <a:defRPr sz="4900"/>
            </a:lvl9pPr>
          </a:lstStyle>
          <a:p/>
        </p:txBody>
      </p:sp>
      <p:sp>
        <p:nvSpPr>
          <p:cNvPr id="23" name="Google Shape;23;p5"/>
          <p:cNvSpPr txBox="1"/>
          <p:nvPr>
            <p:ph type="body" idx="2"/>
          </p:nvPr>
        </p:nvSpPr>
        <p:spPr>
          <a:xfrm>
            <a:off x="19798346" y="4720537"/>
            <a:ext cx="16387500" cy="13993500"/>
          </a:xfrm>
          <a:prstGeom prst="rect">
            <a:avLst/>
          </a:prstGeom>
        </p:spPr>
        <p:txBody>
          <a:bodyPr spcFirstLastPara="1" wrap="square" lIns="374550" tIns="374550" rIns="374550" bIns="374550" anchor="t" anchorCtr="0">
            <a:noAutofit/>
          </a:bodyPr>
          <a:lstStyle>
            <a:lvl1pPr marL="457200" lvl="0" indent="-590550">
              <a:spcBef>
                <a:spcPts val="0"/>
              </a:spcBef>
              <a:spcAft>
                <a:spcPts val="0"/>
              </a:spcAft>
              <a:buSzPts val="5700"/>
              <a:buChar char="●"/>
              <a:defRPr sz="5700"/>
            </a:lvl1pPr>
            <a:lvl2pPr marL="914400" lvl="1" indent="-539750">
              <a:spcBef>
                <a:spcPts val="6600"/>
              </a:spcBef>
              <a:spcAft>
                <a:spcPts val="0"/>
              </a:spcAft>
              <a:buSzPts val="4900"/>
              <a:buChar char="○"/>
              <a:defRPr sz="4900"/>
            </a:lvl2pPr>
            <a:lvl3pPr marL="1371600" lvl="2" indent="-539750">
              <a:spcBef>
                <a:spcPts val="6600"/>
              </a:spcBef>
              <a:spcAft>
                <a:spcPts val="0"/>
              </a:spcAft>
              <a:buSzPts val="4900"/>
              <a:buChar char="■"/>
              <a:defRPr sz="4900"/>
            </a:lvl3pPr>
            <a:lvl4pPr marL="1828800" lvl="3" indent="-539750">
              <a:spcBef>
                <a:spcPts val="6600"/>
              </a:spcBef>
              <a:spcAft>
                <a:spcPts val="0"/>
              </a:spcAft>
              <a:buSzPts val="4900"/>
              <a:buChar char="●"/>
              <a:defRPr sz="4900"/>
            </a:lvl4pPr>
            <a:lvl5pPr marL="2286000" lvl="4" indent="-539750">
              <a:spcBef>
                <a:spcPts val="6600"/>
              </a:spcBef>
              <a:spcAft>
                <a:spcPts val="0"/>
              </a:spcAft>
              <a:buSzPts val="4900"/>
              <a:buChar char="○"/>
              <a:defRPr sz="4900"/>
            </a:lvl5pPr>
            <a:lvl6pPr marL="2743200" lvl="5" indent="-539750">
              <a:spcBef>
                <a:spcPts val="6600"/>
              </a:spcBef>
              <a:spcAft>
                <a:spcPts val="0"/>
              </a:spcAft>
              <a:buSzPts val="4900"/>
              <a:buChar char="■"/>
              <a:defRPr sz="4900"/>
            </a:lvl6pPr>
            <a:lvl7pPr marL="3200400" lvl="6" indent="-539750">
              <a:spcBef>
                <a:spcPts val="6600"/>
              </a:spcBef>
              <a:spcAft>
                <a:spcPts val="0"/>
              </a:spcAft>
              <a:buSzPts val="4900"/>
              <a:buChar char="●"/>
              <a:defRPr sz="4900"/>
            </a:lvl7pPr>
            <a:lvl8pPr marL="3657600" lvl="7" indent="-539750">
              <a:spcBef>
                <a:spcPts val="6600"/>
              </a:spcBef>
              <a:spcAft>
                <a:spcPts val="0"/>
              </a:spcAft>
              <a:buSzPts val="4900"/>
              <a:buChar char="○"/>
              <a:defRPr sz="4900"/>
            </a:lvl8pPr>
            <a:lvl9pPr marL="4114800" lvl="8" indent="-539750">
              <a:spcBef>
                <a:spcPts val="6600"/>
              </a:spcBef>
              <a:spcAft>
                <a:spcPts val="6600"/>
              </a:spcAft>
              <a:buSzPts val="4900"/>
              <a:buChar char="■"/>
              <a:defRPr sz="4900"/>
            </a:lvl9pPr>
          </a:lstStyle>
          <a:p/>
        </p:txBody>
      </p:sp>
      <p:sp>
        <p:nvSpPr>
          <p:cNvPr id="24" name="Google Shape;24;p5"/>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277035" y="1822822"/>
            <a:ext cx="34908900" cy="2345700"/>
          </a:xfrm>
          <a:prstGeom prst="rect">
            <a:avLst/>
          </a:prstGeom>
        </p:spPr>
        <p:txBody>
          <a:bodyPr spcFirstLastPara="1" wrap="square" lIns="374550" tIns="374550" rIns="374550" bIns="374550" anchor="t" anchorCtr="0">
            <a:noAutofit/>
          </a:bodyPr>
          <a:lstStyle>
            <a:lvl1pPr lvl="0">
              <a:spcBef>
                <a:spcPts val="0"/>
              </a:spcBef>
              <a:spcAft>
                <a:spcPts val="0"/>
              </a:spcAft>
              <a:buSzPts val="11500"/>
              <a:buNone/>
              <a:defRPr/>
            </a:lvl1pPr>
            <a:lvl2pPr lvl="1">
              <a:spcBef>
                <a:spcPts val="0"/>
              </a:spcBef>
              <a:spcAft>
                <a:spcPts val="0"/>
              </a:spcAft>
              <a:buSzPts val="11500"/>
              <a:buNone/>
              <a:defRPr/>
            </a:lvl2pPr>
            <a:lvl3pPr lvl="2">
              <a:spcBef>
                <a:spcPts val="0"/>
              </a:spcBef>
              <a:spcAft>
                <a:spcPts val="0"/>
              </a:spcAft>
              <a:buSzPts val="11500"/>
              <a:buNone/>
              <a:defRPr/>
            </a:lvl3pPr>
            <a:lvl4pPr lvl="3">
              <a:spcBef>
                <a:spcPts val="0"/>
              </a:spcBef>
              <a:spcAft>
                <a:spcPts val="0"/>
              </a:spcAft>
              <a:buSzPts val="11500"/>
              <a:buNone/>
              <a:defRPr/>
            </a:lvl4pPr>
            <a:lvl5pPr lvl="4">
              <a:spcBef>
                <a:spcPts val="0"/>
              </a:spcBef>
              <a:spcAft>
                <a:spcPts val="0"/>
              </a:spcAft>
              <a:buSzPts val="11500"/>
              <a:buNone/>
              <a:defRPr/>
            </a:lvl5pPr>
            <a:lvl6pPr lvl="5">
              <a:spcBef>
                <a:spcPts val="0"/>
              </a:spcBef>
              <a:spcAft>
                <a:spcPts val="0"/>
              </a:spcAft>
              <a:buSzPts val="11500"/>
              <a:buNone/>
              <a:defRPr/>
            </a:lvl6pPr>
            <a:lvl7pPr lvl="6">
              <a:spcBef>
                <a:spcPts val="0"/>
              </a:spcBef>
              <a:spcAft>
                <a:spcPts val="0"/>
              </a:spcAft>
              <a:buSzPts val="11500"/>
              <a:buNone/>
              <a:defRPr/>
            </a:lvl7pPr>
            <a:lvl8pPr lvl="7">
              <a:spcBef>
                <a:spcPts val="0"/>
              </a:spcBef>
              <a:spcAft>
                <a:spcPts val="0"/>
              </a:spcAft>
              <a:buSzPts val="11500"/>
              <a:buNone/>
              <a:defRPr/>
            </a:lvl8pPr>
            <a:lvl9pPr lvl="8">
              <a:spcBef>
                <a:spcPts val="0"/>
              </a:spcBef>
              <a:spcAft>
                <a:spcPts val="0"/>
              </a:spcAft>
              <a:buSzPts val="11500"/>
              <a:buNone/>
              <a:defRPr/>
            </a:lvl9pPr>
          </a:lstStyle>
          <a:p/>
        </p:txBody>
      </p:sp>
      <p:sp>
        <p:nvSpPr>
          <p:cNvPr id="27" name="Google Shape;27;p6"/>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277035" y="2275737"/>
            <a:ext cx="11504100" cy="3095400"/>
          </a:xfrm>
          <a:prstGeom prst="rect">
            <a:avLst/>
          </a:prstGeom>
        </p:spPr>
        <p:txBody>
          <a:bodyPr spcFirstLastPara="1" wrap="square" lIns="374550" tIns="374550" rIns="374550" bIns="374550" anchor="b" anchorCtr="0">
            <a:noAutofit/>
          </a:bodyPr>
          <a:lstStyle>
            <a:lvl1pPr lvl="0">
              <a:spcBef>
                <a:spcPts val="0"/>
              </a:spcBef>
              <a:spcAft>
                <a:spcPts val="0"/>
              </a:spcAft>
              <a:buSzPts val="9800"/>
              <a:buNone/>
              <a:defRPr sz="9800"/>
            </a:lvl1pPr>
            <a:lvl2pPr lvl="1">
              <a:spcBef>
                <a:spcPts val="0"/>
              </a:spcBef>
              <a:spcAft>
                <a:spcPts val="0"/>
              </a:spcAft>
              <a:buSzPts val="9800"/>
              <a:buNone/>
              <a:defRPr sz="9800"/>
            </a:lvl2pPr>
            <a:lvl3pPr lvl="2">
              <a:spcBef>
                <a:spcPts val="0"/>
              </a:spcBef>
              <a:spcAft>
                <a:spcPts val="0"/>
              </a:spcAft>
              <a:buSzPts val="9800"/>
              <a:buNone/>
              <a:defRPr sz="9800"/>
            </a:lvl3pPr>
            <a:lvl4pPr lvl="3">
              <a:spcBef>
                <a:spcPts val="0"/>
              </a:spcBef>
              <a:spcAft>
                <a:spcPts val="0"/>
              </a:spcAft>
              <a:buSzPts val="9800"/>
              <a:buNone/>
              <a:defRPr sz="9800"/>
            </a:lvl4pPr>
            <a:lvl5pPr lvl="4">
              <a:spcBef>
                <a:spcPts val="0"/>
              </a:spcBef>
              <a:spcAft>
                <a:spcPts val="0"/>
              </a:spcAft>
              <a:buSzPts val="9800"/>
              <a:buNone/>
              <a:defRPr sz="9800"/>
            </a:lvl5pPr>
            <a:lvl6pPr lvl="5">
              <a:spcBef>
                <a:spcPts val="0"/>
              </a:spcBef>
              <a:spcAft>
                <a:spcPts val="0"/>
              </a:spcAft>
              <a:buSzPts val="9800"/>
              <a:buNone/>
              <a:defRPr sz="9800"/>
            </a:lvl6pPr>
            <a:lvl7pPr lvl="6">
              <a:spcBef>
                <a:spcPts val="0"/>
              </a:spcBef>
              <a:spcAft>
                <a:spcPts val="0"/>
              </a:spcAft>
              <a:buSzPts val="9800"/>
              <a:buNone/>
              <a:defRPr sz="9800"/>
            </a:lvl7pPr>
            <a:lvl8pPr lvl="7">
              <a:spcBef>
                <a:spcPts val="0"/>
              </a:spcBef>
              <a:spcAft>
                <a:spcPts val="0"/>
              </a:spcAft>
              <a:buSzPts val="9800"/>
              <a:buNone/>
              <a:defRPr sz="9800"/>
            </a:lvl8pPr>
            <a:lvl9pPr lvl="8">
              <a:spcBef>
                <a:spcPts val="0"/>
              </a:spcBef>
              <a:spcAft>
                <a:spcPts val="0"/>
              </a:spcAft>
              <a:buSzPts val="9800"/>
              <a:buNone/>
              <a:defRPr sz="9800"/>
            </a:lvl9pPr>
          </a:lstStyle>
          <a:p/>
        </p:txBody>
      </p:sp>
      <p:sp>
        <p:nvSpPr>
          <p:cNvPr id="30" name="Google Shape;30;p7"/>
          <p:cNvSpPr txBox="1"/>
          <p:nvPr>
            <p:ph type="body" idx="1"/>
          </p:nvPr>
        </p:nvSpPr>
        <p:spPr>
          <a:xfrm>
            <a:off x="1277035" y="5691801"/>
            <a:ext cx="11504100" cy="13022700"/>
          </a:xfrm>
          <a:prstGeom prst="rect">
            <a:avLst/>
          </a:prstGeom>
        </p:spPr>
        <p:txBody>
          <a:bodyPr spcFirstLastPara="1" wrap="square" lIns="374550" tIns="374550" rIns="374550" bIns="374550" anchor="t" anchorCtr="0">
            <a:noAutofit/>
          </a:bodyPr>
          <a:lstStyle>
            <a:lvl1pPr marL="457200" lvl="0" indent="-539750">
              <a:spcBef>
                <a:spcPts val="0"/>
              </a:spcBef>
              <a:spcAft>
                <a:spcPts val="0"/>
              </a:spcAft>
              <a:buSzPts val="4900"/>
              <a:buChar char="●"/>
              <a:defRPr sz="4900"/>
            </a:lvl1pPr>
            <a:lvl2pPr marL="914400" lvl="1" indent="-539750">
              <a:spcBef>
                <a:spcPts val="6600"/>
              </a:spcBef>
              <a:spcAft>
                <a:spcPts val="0"/>
              </a:spcAft>
              <a:buSzPts val="4900"/>
              <a:buChar char="○"/>
              <a:defRPr sz="4900"/>
            </a:lvl2pPr>
            <a:lvl3pPr marL="1371600" lvl="2" indent="-539750">
              <a:spcBef>
                <a:spcPts val="6600"/>
              </a:spcBef>
              <a:spcAft>
                <a:spcPts val="0"/>
              </a:spcAft>
              <a:buSzPts val="4900"/>
              <a:buChar char="■"/>
              <a:defRPr sz="4900"/>
            </a:lvl3pPr>
            <a:lvl4pPr marL="1828800" lvl="3" indent="-539750">
              <a:spcBef>
                <a:spcPts val="6600"/>
              </a:spcBef>
              <a:spcAft>
                <a:spcPts val="0"/>
              </a:spcAft>
              <a:buSzPts val="4900"/>
              <a:buChar char="●"/>
              <a:defRPr sz="4900"/>
            </a:lvl4pPr>
            <a:lvl5pPr marL="2286000" lvl="4" indent="-539750">
              <a:spcBef>
                <a:spcPts val="6600"/>
              </a:spcBef>
              <a:spcAft>
                <a:spcPts val="0"/>
              </a:spcAft>
              <a:buSzPts val="4900"/>
              <a:buChar char="○"/>
              <a:defRPr sz="4900"/>
            </a:lvl5pPr>
            <a:lvl6pPr marL="2743200" lvl="5" indent="-539750">
              <a:spcBef>
                <a:spcPts val="6600"/>
              </a:spcBef>
              <a:spcAft>
                <a:spcPts val="0"/>
              </a:spcAft>
              <a:buSzPts val="4900"/>
              <a:buChar char="■"/>
              <a:defRPr sz="4900"/>
            </a:lvl6pPr>
            <a:lvl7pPr marL="3200400" lvl="6" indent="-539750">
              <a:spcBef>
                <a:spcPts val="6600"/>
              </a:spcBef>
              <a:spcAft>
                <a:spcPts val="0"/>
              </a:spcAft>
              <a:buSzPts val="4900"/>
              <a:buChar char="●"/>
              <a:defRPr sz="4900"/>
            </a:lvl7pPr>
            <a:lvl8pPr marL="3657600" lvl="7" indent="-539750">
              <a:spcBef>
                <a:spcPts val="6600"/>
              </a:spcBef>
              <a:spcAft>
                <a:spcPts val="0"/>
              </a:spcAft>
              <a:buSzPts val="4900"/>
              <a:buChar char="○"/>
              <a:defRPr sz="4900"/>
            </a:lvl8pPr>
            <a:lvl9pPr marL="4114800" lvl="8" indent="-539750">
              <a:spcBef>
                <a:spcPts val="6600"/>
              </a:spcBef>
              <a:spcAft>
                <a:spcPts val="6600"/>
              </a:spcAft>
              <a:buSzPts val="4900"/>
              <a:buChar char="■"/>
              <a:defRPr sz="4900"/>
            </a:lvl9pPr>
          </a:lstStyle>
          <a:p/>
        </p:txBody>
      </p:sp>
      <p:sp>
        <p:nvSpPr>
          <p:cNvPr id="31" name="Google Shape;31;p7"/>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008555" y="1843814"/>
            <a:ext cx="26088900" cy="16755900"/>
          </a:xfrm>
          <a:prstGeom prst="rect">
            <a:avLst/>
          </a:prstGeom>
        </p:spPr>
        <p:txBody>
          <a:bodyPr spcFirstLastPara="1" wrap="square" lIns="374550" tIns="374550" rIns="374550" bIns="374550" anchor="ctr" anchorCtr="0">
            <a:noAutofit/>
          </a:bodyPr>
          <a:lstStyle>
            <a:lvl1pPr lvl="0">
              <a:spcBef>
                <a:spcPts val="0"/>
              </a:spcBef>
              <a:spcAft>
                <a:spcPts val="0"/>
              </a:spcAft>
              <a:buSzPts val="19700"/>
              <a:buNone/>
              <a:defRPr sz="19700"/>
            </a:lvl1pPr>
            <a:lvl2pPr lvl="1">
              <a:spcBef>
                <a:spcPts val="0"/>
              </a:spcBef>
              <a:spcAft>
                <a:spcPts val="0"/>
              </a:spcAft>
              <a:buSzPts val="19700"/>
              <a:buNone/>
              <a:defRPr sz="19700"/>
            </a:lvl2pPr>
            <a:lvl3pPr lvl="2">
              <a:spcBef>
                <a:spcPts val="0"/>
              </a:spcBef>
              <a:spcAft>
                <a:spcPts val="0"/>
              </a:spcAft>
              <a:buSzPts val="19700"/>
              <a:buNone/>
              <a:defRPr sz="19700"/>
            </a:lvl3pPr>
            <a:lvl4pPr lvl="3">
              <a:spcBef>
                <a:spcPts val="0"/>
              </a:spcBef>
              <a:spcAft>
                <a:spcPts val="0"/>
              </a:spcAft>
              <a:buSzPts val="19700"/>
              <a:buNone/>
              <a:defRPr sz="19700"/>
            </a:lvl4pPr>
            <a:lvl5pPr lvl="4">
              <a:spcBef>
                <a:spcPts val="0"/>
              </a:spcBef>
              <a:spcAft>
                <a:spcPts val="0"/>
              </a:spcAft>
              <a:buSzPts val="19700"/>
              <a:buNone/>
              <a:defRPr sz="19700"/>
            </a:lvl5pPr>
            <a:lvl6pPr lvl="5">
              <a:spcBef>
                <a:spcPts val="0"/>
              </a:spcBef>
              <a:spcAft>
                <a:spcPts val="0"/>
              </a:spcAft>
              <a:buSzPts val="19700"/>
              <a:buNone/>
              <a:defRPr sz="19700"/>
            </a:lvl6pPr>
            <a:lvl7pPr lvl="6">
              <a:spcBef>
                <a:spcPts val="0"/>
              </a:spcBef>
              <a:spcAft>
                <a:spcPts val="0"/>
              </a:spcAft>
              <a:buSzPts val="19700"/>
              <a:buNone/>
              <a:defRPr sz="19700"/>
            </a:lvl7pPr>
            <a:lvl8pPr lvl="7">
              <a:spcBef>
                <a:spcPts val="0"/>
              </a:spcBef>
              <a:spcAft>
                <a:spcPts val="0"/>
              </a:spcAft>
              <a:buSzPts val="19700"/>
              <a:buNone/>
              <a:defRPr sz="19700"/>
            </a:lvl8pPr>
            <a:lvl9pPr lvl="8">
              <a:spcBef>
                <a:spcPts val="0"/>
              </a:spcBef>
              <a:spcAft>
                <a:spcPts val="0"/>
              </a:spcAft>
              <a:buSzPts val="19700"/>
              <a:buNone/>
              <a:defRPr sz="19700"/>
            </a:lvl9pPr>
          </a:lstStyle>
          <a:p/>
        </p:txBody>
      </p:sp>
      <p:sp>
        <p:nvSpPr>
          <p:cNvPr id="34" name="Google Shape;34;p8"/>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8731488" y="-512"/>
            <a:ext cx="18731400" cy="21067800"/>
          </a:xfrm>
          <a:prstGeom prst="rect">
            <a:avLst/>
          </a:prstGeom>
          <a:solidFill>
            <a:schemeClr val="lt2"/>
          </a:solidFill>
          <a:ln>
            <a:noFill/>
          </a:ln>
        </p:spPr>
        <p:txBody>
          <a:bodyPr spcFirstLastPara="1" wrap="square" lIns="374550" tIns="374550" rIns="374550" bIns="374550" anchor="ctr" anchorCtr="0">
            <a:noAutofit/>
          </a:bodyPr>
          <a:lstStyle/>
          <a:p>
            <a:pPr marL="0" lvl="0" indent="0" algn="l" rtl="0">
              <a:spcBef>
                <a:spcPts val="0"/>
              </a:spcBef>
              <a:spcAft>
                <a:spcPts val="0"/>
              </a:spcAft>
              <a:buNone/>
            </a:pPr>
          </a:p>
        </p:txBody>
      </p:sp>
      <p:sp>
        <p:nvSpPr>
          <p:cNvPr id="37" name="Google Shape;37;p9"/>
          <p:cNvSpPr txBox="1"/>
          <p:nvPr>
            <p:ph type="title"/>
          </p:nvPr>
        </p:nvSpPr>
        <p:spPr>
          <a:xfrm>
            <a:off x="1087754" y="5051085"/>
            <a:ext cx="16573200" cy="6071400"/>
          </a:xfrm>
          <a:prstGeom prst="rect">
            <a:avLst/>
          </a:prstGeom>
        </p:spPr>
        <p:txBody>
          <a:bodyPr spcFirstLastPara="1" wrap="square" lIns="374550" tIns="374550" rIns="374550" bIns="374550" anchor="b" anchorCtr="0">
            <a:noAutofit/>
          </a:bodyPr>
          <a:lstStyle>
            <a:lvl1pPr lvl="0" algn="ctr">
              <a:spcBef>
                <a:spcPts val="0"/>
              </a:spcBef>
              <a:spcAft>
                <a:spcPts val="0"/>
              </a:spcAft>
              <a:buSzPts val="17200"/>
              <a:buNone/>
              <a:defRPr sz="17200"/>
            </a:lvl1pPr>
            <a:lvl2pPr lvl="1" algn="ctr">
              <a:spcBef>
                <a:spcPts val="0"/>
              </a:spcBef>
              <a:spcAft>
                <a:spcPts val="0"/>
              </a:spcAft>
              <a:buSzPts val="17200"/>
              <a:buNone/>
              <a:defRPr sz="17200"/>
            </a:lvl2pPr>
            <a:lvl3pPr lvl="2" algn="ctr">
              <a:spcBef>
                <a:spcPts val="0"/>
              </a:spcBef>
              <a:spcAft>
                <a:spcPts val="0"/>
              </a:spcAft>
              <a:buSzPts val="17200"/>
              <a:buNone/>
              <a:defRPr sz="17200"/>
            </a:lvl3pPr>
            <a:lvl4pPr lvl="3" algn="ctr">
              <a:spcBef>
                <a:spcPts val="0"/>
              </a:spcBef>
              <a:spcAft>
                <a:spcPts val="0"/>
              </a:spcAft>
              <a:buSzPts val="17200"/>
              <a:buNone/>
              <a:defRPr sz="17200"/>
            </a:lvl4pPr>
            <a:lvl5pPr lvl="4" algn="ctr">
              <a:spcBef>
                <a:spcPts val="0"/>
              </a:spcBef>
              <a:spcAft>
                <a:spcPts val="0"/>
              </a:spcAft>
              <a:buSzPts val="17200"/>
              <a:buNone/>
              <a:defRPr sz="17200"/>
            </a:lvl5pPr>
            <a:lvl6pPr lvl="5" algn="ctr">
              <a:spcBef>
                <a:spcPts val="0"/>
              </a:spcBef>
              <a:spcAft>
                <a:spcPts val="0"/>
              </a:spcAft>
              <a:buSzPts val="17200"/>
              <a:buNone/>
              <a:defRPr sz="17200"/>
            </a:lvl6pPr>
            <a:lvl7pPr lvl="6" algn="ctr">
              <a:spcBef>
                <a:spcPts val="0"/>
              </a:spcBef>
              <a:spcAft>
                <a:spcPts val="0"/>
              </a:spcAft>
              <a:buSzPts val="17200"/>
              <a:buNone/>
              <a:defRPr sz="17200"/>
            </a:lvl7pPr>
            <a:lvl8pPr lvl="7" algn="ctr">
              <a:spcBef>
                <a:spcPts val="0"/>
              </a:spcBef>
              <a:spcAft>
                <a:spcPts val="0"/>
              </a:spcAft>
              <a:buSzPts val="17200"/>
              <a:buNone/>
              <a:defRPr sz="17200"/>
            </a:lvl8pPr>
            <a:lvl9pPr lvl="8" algn="ctr">
              <a:spcBef>
                <a:spcPts val="0"/>
              </a:spcBef>
              <a:spcAft>
                <a:spcPts val="0"/>
              </a:spcAft>
              <a:buSzPts val="17200"/>
              <a:buNone/>
              <a:defRPr sz="17200"/>
            </a:lvl9pPr>
          </a:lstStyle>
          <a:p/>
        </p:txBody>
      </p:sp>
      <p:sp>
        <p:nvSpPr>
          <p:cNvPr id="38" name="Google Shape;38;p9"/>
          <p:cNvSpPr txBox="1"/>
          <p:nvPr>
            <p:ph type="subTitle" idx="1"/>
          </p:nvPr>
        </p:nvSpPr>
        <p:spPr>
          <a:xfrm>
            <a:off x="1087754" y="11481395"/>
            <a:ext cx="16573200" cy="5058900"/>
          </a:xfrm>
          <a:prstGeom prst="rect">
            <a:avLst/>
          </a:prstGeom>
        </p:spPr>
        <p:txBody>
          <a:bodyPr spcFirstLastPara="1" wrap="square" lIns="374550" tIns="374550" rIns="374550" bIns="374550" anchor="t" anchorCtr="0">
            <a:noAutofit/>
          </a:bodyPr>
          <a:lstStyle>
            <a:lvl1pPr lvl="0" algn="ctr">
              <a:lnSpc>
                <a:spcPct val="100000"/>
              </a:lnSpc>
              <a:spcBef>
                <a:spcPts val="0"/>
              </a:spcBef>
              <a:spcAft>
                <a:spcPts val="0"/>
              </a:spcAft>
              <a:buSzPts val="8600"/>
              <a:buNone/>
              <a:defRPr sz="8600"/>
            </a:lvl1pPr>
            <a:lvl2pPr lvl="1" algn="ctr">
              <a:lnSpc>
                <a:spcPct val="100000"/>
              </a:lnSpc>
              <a:spcBef>
                <a:spcPts val="0"/>
              </a:spcBef>
              <a:spcAft>
                <a:spcPts val="0"/>
              </a:spcAft>
              <a:buSzPts val="8600"/>
              <a:buNone/>
              <a:defRPr sz="8600"/>
            </a:lvl2pPr>
            <a:lvl3pPr lvl="2" algn="ctr">
              <a:lnSpc>
                <a:spcPct val="100000"/>
              </a:lnSpc>
              <a:spcBef>
                <a:spcPts val="0"/>
              </a:spcBef>
              <a:spcAft>
                <a:spcPts val="0"/>
              </a:spcAft>
              <a:buSzPts val="8600"/>
              <a:buNone/>
              <a:defRPr sz="8600"/>
            </a:lvl3pPr>
            <a:lvl4pPr lvl="3" algn="ctr">
              <a:lnSpc>
                <a:spcPct val="100000"/>
              </a:lnSpc>
              <a:spcBef>
                <a:spcPts val="0"/>
              </a:spcBef>
              <a:spcAft>
                <a:spcPts val="0"/>
              </a:spcAft>
              <a:buSzPts val="8600"/>
              <a:buNone/>
              <a:defRPr sz="8600"/>
            </a:lvl4pPr>
            <a:lvl5pPr lvl="4" algn="ctr">
              <a:lnSpc>
                <a:spcPct val="100000"/>
              </a:lnSpc>
              <a:spcBef>
                <a:spcPts val="0"/>
              </a:spcBef>
              <a:spcAft>
                <a:spcPts val="0"/>
              </a:spcAft>
              <a:buSzPts val="8600"/>
              <a:buNone/>
              <a:defRPr sz="8600"/>
            </a:lvl5pPr>
            <a:lvl6pPr lvl="5" algn="ctr">
              <a:lnSpc>
                <a:spcPct val="100000"/>
              </a:lnSpc>
              <a:spcBef>
                <a:spcPts val="0"/>
              </a:spcBef>
              <a:spcAft>
                <a:spcPts val="0"/>
              </a:spcAft>
              <a:buSzPts val="8600"/>
              <a:buNone/>
              <a:defRPr sz="8600"/>
            </a:lvl6pPr>
            <a:lvl7pPr lvl="6" algn="ctr">
              <a:lnSpc>
                <a:spcPct val="100000"/>
              </a:lnSpc>
              <a:spcBef>
                <a:spcPts val="0"/>
              </a:spcBef>
              <a:spcAft>
                <a:spcPts val="0"/>
              </a:spcAft>
              <a:buSzPts val="8600"/>
              <a:buNone/>
              <a:defRPr sz="8600"/>
            </a:lvl7pPr>
            <a:lvl8pPr lvl="7" algn="ctr">
              <a:lnSpc>
                <a:spcPct val="100000"/>
              </a:lnSpc>
              <a:spcBef>
                <a:spcPts val="0"/>
              </a:spcBef>
              <a:spcAft>
                <a:spcPts val="0"/>
              </a:spcAft>
              <a:buSzPts val="8600"/>
              <a:buNone/>
              <a:defRPr sz="8600"/>
            </a:lvl8pPr>
            <a:lvl9pPr lvl="8" algn="ctr">
              <a:lnSpc>
                <a:spcPct val="100000"/>
              </a:lnSpc>
              <a:spcBef>
                <a:spcPts val="0"/>
              </a:spcBef>
              <a:spcAft>
                <a:spcPts val="0"/>
              </a:spcAft>
              <a:buSzPts val="8600"/>
              <a:buNone/>
              <a:defRPr sz="8600"/>
            </a:lvl9pPr>
          </a:lstStyle>
          <a:p/>
        </p:txBody>
      </p:sp>
      <p:sp>
        <p:nvSpPr>
          <p:cNvPr id="39" name="Google Shape;39;p9"/>
          <p:cNvSpPr txBox="1"/>
          <p:nvPr>
            <p:ph type="body" idx="2"/>
          </p:nvPr>
        </p:nvSpPr>
        <p:spPr>
          <a:xfrm>
            <a:off x="20237135" y="2965811"/>
            <a:ext cx="15720300" cy="15135000"/>
          </a:xfrm>
          <a:prstGeom prst="rect">
            <a:avLst/>
          </a:prstGeom>
        </p:spPr>
        <p:txBody>
          <a:bodyPr spcFirstLastPara="1" wrap="square" lIns="374550" tIns="374550" rIns="374550" bIns="374550" anchor="ctr" anchorCtr="0">
            <a:noAutofit/>
          </a:bodyPr>
          <a:lstStyle>
            <a:lvl1pPr marL="457200" lvl="0" indent="-698500">
              <a:spcBef>
                <a:spcPts val="0"/>
              </a:spcBef>
              <a:spcAft>
                <a:spcPts val="0"/>
              </a:spcAft>
              <a:buSzPts val="7400"/>
              <a:buChar char="●"/>
              <a:defRPr/>
            </a:lvl1pPr>
            <a:lvl2pPr marL="914400" lvl="1" indent="-590550">
              <a:spcBef>
                <a:spcPts val="6600"/>
              </a:spcBef>
              <a:spcAft>
                <a:spcPts val="0"/>
              </a:spcAft>
              <a:buSzPts val="5700"/>
              <a:buChar char="○"/>
              <a:defRPr/>
            </a:lvl2pPr>
            <a:lvl3pPr marL="1371600" lvl="2" indent="-590550">
              <a:spcBef>
                <a:spcPts val="6600"/>
              </a:spcBef>
              <a:spcAft>
                <a:spcPts val="0"/>
              </a:spcAft>
              <a:buSzPts val="5700"/>
              <a:buChar char="■"/>
              <a:defRPr/>
            </a:lvl3pPr>
            <a:lvl4pPr marL="1828800" lvl="3" indent="-590550">
              <a:spcBef>
                <a:spcPts val="6600"/>
              </a:spcBef>
              <a:spcAft>
                <a:spcPts val="0"/>
              </a:spcAft>
              <a:buSzPts val="5700"/>
              <a:buChar char="●"/>
              <a:defRPr/>
            </a:lvl4pPr>
            <a:lvl5pPr marL="2286000" lvl="4" indent="-590550">
              <a:spcBef>
                <a:spcPts val="6600"/>
              </a:spcBef>
              <a:spcAft>
                <a:spcPts val="0"/>
              </a:spcAft>
              <a:buSzPts val="5700"/>
              <a:buChar char="○"/>
              <a:defRPr/>
            </a:lvl5pPr>
            <a:lvl6pPr marL="2743200" lvl="5" indent="-590550">
              <a:spcBef>
                <a:spcPts val="6600"/>
              </a:spcBef>
              <a:spcAft>
                <a:spcPts val="0"/>
              </a:spcAft>
              <a:buSzPts val="5700"/>
              <a:buChar char="■"/>
              <a:defRPr/>
            </a:lvl6pPr>
            <a:lvl7pPr marL="3200400" lvl="6" indent="-590550">
              <a:spcBef>
                <a:spcPts val="6600"/>
              </a:spcBef>
              <a:spcAft>
                <a:spcPts val="0"/>
              </a:spcAft>
              <a:buSzPts val="5700"/>
              <a:buChar char="●"/>
              <a:defRPr/>
            </a:lvl7pPr>
            <a:lvl8pPr marL="3657600" lvl="7" indent="-590550">
              <a:spcBef>
                <a:spcPts val="6600"/>
              </a:spcBef>
              <a:spcAft>
                <a:spcPts val="0"/>
              </a:spcAft>
              <a:buSzPts val="5700"/>
              <a:buChar char="○"/>
              <a:defRPr/>
            </a:lvl8pPr>
            <a:lvl9pPr marL="4114800" lvl="8" indent="-590550">
              <a:spcBef>
                <a:spcPts val="6600"/>
              </a:spcBef>
              <a:spcAft>
                <a:spcPts val="6600"/>
              </a:spcAft>
              <a:buSzPts val="5700"/>
              <a:buChar char="■"/>
              <a:defRPr/>
            </a:lvl9pPr>
          </a:lstStyle>
          <a:p/>
        </p:txBody>
      </p:sp>
      <p:sp>
        <p:nvSpPr>
          <p:cNvPr id="40" name="Google Shape;40;p9"/>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1" name="Shape 41"/>
        <p:cNvGrpSpPr/>
        <p:nvPr/>
      </p:nvGrpSpPr>
      <p:grpSpPr>
        <a:xfrm>
          <a:off x="0" y="0"/>
          <a:ext cx="0" cy="0"/>
          <a:chOff x="0" y="0"/>
          <a:chExt cx="0" cy="0"/>
        </a:xfrm>
      </p:grpSpPr>
      <p:sp>
        <p:nvSpPr>
          <p:cNvPr id="42" name="Google Shape;42;p10"/>
          <p:cNvSpPr txBox="1"/>
          <p:nvPr>
            <p:ph type="body" idx="1"/>
          </p:nvPr>
        </p:nvSpPr>
        <p:spPr>
          <a:xfrm>
            <a:off x="1277035" y="17328434"/>
            <a:ext cx="24576900" cy="2478600"/>
          </a:xfrm>
          <a:prstGeom prst="rect">
            <a:avLst/>
          </a:prstGeom>
        </p:spPr>
        <p:txBody>
          <a:bodyPr spcFirstLastPara="1" wrap="square" lIns="374550" tIns="374550" rIns="374550" bIns="374550" anchor="ctr" anchorCtr="0">
            <a:noAutofit/>
          </a:bodyPr>
          <a:lstStyle>
            <a:lvl1pPr marL="457200" lvl="0" indent="-228600">
              <a:lnSpc>
                <a:spcPct val="100000"/>
              </a:lnSpc>
              <a:spcBef>
                <a:spcPts val="0"/>
              </a:spcBef>
              <a:spcAft>
                <a:spcPts val="0"/>
              </a:spcAft>
              <a:buSzPts val="7400"/>
              <a:buNone/>
              <a:defRPr/>
            </a:lvl1pPr>
          </a:lstStyle>
          <a:p/>
        </p:txBody>
      </p:sp>
      <p:sp>
        <p:nvSpPr>
          <p:cNvPr id="43" name="Google Shape;43;p10"/>
          <p:cNvSpPr txBox="1"/>
          <p:nvPr>
            <p:ph type="sldNum" idx="12"/>
          </p:nvPr>
        </p:nvSpPr>
        <p:spPr>
          <a:xfrm>
            <a:off x="34711666" y="19100535"/>
            <a:ext cx="2247900" cy="1612200"/>
          </a:xfrm>
          <a:prstGeom prst="rect">
            <a:avLst/>
          </a:prstGeom>
        </p:spPr>
        <p:txBody>
          <a:bodyPr spcFirstLastPara="1" wrap="square" lIns="374550" tIns="374550" rIns="374550" bIns="3745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1277035" y="1822822"/>
            <a:ext cx="34908900" cy="2345700"/>
          </a:xfrm>
          <a:prstGeom prst="rect">
            <a:avLst/>
          </a:prstGeom>
          <a:noFill/>
          <a:ln>
            <a:noFill/>
          </a:ln>
        </p:spPr>
        <p:txBody>
          <a:bodyPr spcFirstLastPara="1" wrap="square" lIns="374550" tIns="374550" rIns="374550" bIns="374550" anchor="t" anchorCtr="0">
            <a:noAutofit/>
          </a:bodyPr>
          <a:lstStyle>
            <a:lvl1pPr lvl="0">
              <a:spcBef>
                <a:spcPts val="0"/>
              </a:spcBef>
              <a:spcAft>
                <a:spcPts val="0"/>
              </a:spcAft>
              <a:buClr>
                <a:schemeClr val="dk1"/>
              </a:buClr>
              <a:buSzPts val="11500"/>
              <a:buNone/>
              <a:defRPr sz="11500">
                <a:solidFill>
                  <a:schemeClr val="dk1"/>
                </a:solidFill>
              </a:defRPr>
            </a:lvl1pPr>
            <a:lvl2pPr lvl="1">
              <a:spcBef>
                <a:spcPts val="0"/>
              </a:spcBef>
              <a:spcAft>
                <a:spcPts val="0"/>
              </a:spcAft>
              <a:buClr>
                <a:schemeClr val="dk1"/>
              </a:buClr>
              <a:buSzPts val="11500"/>
              <a:buNone/>
              <a:defRPr sz="11500">
                <a:solidFill>
                  <a:schemeClr val="dk1"/>
                </a:solidFill>
              </a:defRPr>
            </a:lvl2pPr>
            <a:lvl3pPr lvl="2">
              <a:spcBef>
                <a:spcPts val="0"/>
              </a:spcBef>
              <a:spcAft>
                <a:spcPts val="0"/>
              </a:spcAft>
              <a:buClr>
                <a:schemeClr val="dk1"/>
              </a:buClr>
              <a:buSzPts val="11500"/>
              <a:buNone/>
              <a:defRPr sz="11500">
                <a:solidFill>
                  <a:schemeClr val="dk1"/>
                </a:solidFill>
              </a:defRPr>
            </a:lvl3pPr>
            <a:lvl4pPr lvl="3">
              <a:spcBef>
                <a:spcPts val="0"/>
              </a:spcBef>
              <a:spcAft>
                <a:spcPts val="0"/>
              </a:spcAft>
              <a:buClr>
                <a:schemeClr val="dk1"/>
              </a:buClr>
              <a:buSzPts val="11500"/>
              <a:buNone/>
              <a:defRPr sz="11500">
                <a:solidFill>
                  <a:schemeClr val="dk1"/>
                </a:solidFill>
              </a:defRPr>
            </a:lvl4pPr>
            <a:lvl5pPr lvl="4">
              <a:spcBef>
                <a:spcPts val="0"/>
              </a:spcBef>
              <a:spcAft>
                <a:spcPts val="0"/>
              </a:spcAft>
              <a:buClr>
                <a:schemeClr val="dk1"/>
              </a:buClr>
              <a:buSzPts val="11500"/>
              <a:buNone/>
              <a:defRPr sz="11500">
                <a:solidFill>
                  <a:schemeClr val="dk1"/>
                </a:solidFill>
              </a:defRPr>
            </a:lvl5pPr>
            <a:lvl6pPr lvl="5">
              <a:spcBef>
                <a:spcPts val="0"/>
              </a:spcBef>
              <a:spcAft>
                <a:spcPts val="0"/>
              </a:spcAft>
              <a:buClr>
                <a:schemeClr val="dk1"/>
              </a:buClr>
              <a:buSzPts val="11500"/>
              <a:buNone/>
              <a:defRPr sz="11500">
                <a:solidFill>
                  <a:schemeClr val="dk1"/>
                </a:solidFill>
              </a:defRPr>
            </a:lvl6pPr>
            <a:lvl7pPr lvl="6">
              <a:spcBef>
                <a:spcPts val="0"/>
              </a:spcBef>
              <a:spcAft>
                <a:spcPts val="0"/>
              </a:spcAft>
              <a:buClr>
                <a:schemeClr val="dk1"/>
              </a:buClr>
              <a:buSzPts val="11500"/>
              <a:buNone/>
              <a:defRPr sz="11500">
                <a:solidFill>
                  <a:schemeClr val="dk1"/>
                </a:solidFill>
              </a:defRPr>
            </a:lvl7pPr>
            <a:lvl8pPr lvl="7">
              <a:spcBef>
                <a:spcPts val="0"/>
              </a:spcBef>
              <a:spcAft>
                <a:spcPts val="0"/>
              </a:spcAft>
              <a:buClr>
                <a:schemeClr val="dk1"/>
              </a:buClr>
              <a:buSzPts val="11500"/>
              <a:buNone/>
              <a:defRPr sz="11500">
                <a:solidFill>
                  <a:schemeClr val="dk1"/>
                </a:solidFill>
              </a:defRPr>
            </a:lvl8pPr>
            <a:lvl9pPr lvl="8">
              <a:spcBef>
                <a:spcPts val="0"/>
              </a:spcBef>
              <a:spcAft>
                <a:spcPts val="0"/>
              </a:spcAft>
              <a:buClr>
                <a:schemeClr val="dk1"/>
              </a:buClr>
              <a:buSzPts val="11500"/>
              <a:buNone/>
              <a:defRPr sz="11500">
                <a:solidFill>
                  <a:schemeClr val="dk1"/>
                </a:solidFill>
              </a:defRPr>
            </a:lvl9pPr>
          </a:lstStyle>
          <a:p/>
        </p:txBody>
      </p:sp>
      <p:sp>
        <p:nvSpPr>
          <p:cNvPr id="7" name="Google Shape;7;p1"/>
          <p:cNvSpPr txBox="1"/>
          <p:nvPr>
            <p:ph type="body" idx="1"/>
          </p:nvPr>
        </p:nvSpPr>
        <p:spPr>
          <a:xfrm>
            <a:off x="1277035" y="4720537"/>
            <a:ext cx="34908900" cy="13993500"/>
          </a:xfrm>
          <a:prstGeom prst="rect">
            <a:avLst/>
          </a:prstGeom>
          <a:noFill/>
          <a:ln>
            <a:noFill/>
          </a:ln>
        </p:spPr>
        <p:txBody>
          <a:bodyPr spcFirstLastPara="1" wrap="square" lIns="374550" tIns="374550" rIns="374550" bIns="374550" anchor="t" anchorCtr="0">
            <a:noAutofit/>
          </a:bodyPr>
          <a:lstStyle>
            <a:lvl1pPr marL="457200" lvl="0" indent="-698500">
              <a:lnSpc>
                <a:spcPct val="115000"/>
              </a:lnSpc>
              <a:spcBef>
                <a:spcPts val="0"/>
              </a:spcBef>
              <a:spcAft>
                <a:spcPts val="0"/>
              </a:spcAft>
              <a:buClr>
                <a:schemeClr val="dk2"/>
              </a:buClr>
              <a:buSzPts val="7400"/>
              <a:buChar char="●"/>
              <a:defRPr sz="7400">
                <a:solidFill>
                  <a:schemeClr val="dk2"/>
                </a:solidFill>
              </a:defRPr>
            </a:lvl1pPr>
            <a:lvl2pPr marL="914400" lvl="1" indent="-590550">
              <a:lnSpc>
                <a:spcPct val="115000"/>
              </a:lnSpc>
              <a:spcBef>
                <a:spcPts val="6600"/>
              </a:spcBef>
              <a:spcAft>
                <a:spcPts val="0"/>
              </a:spcAft>
              <a:buClr>
                <a:schemeClr val="dk2"/>
              </a:buClr>
              <a:buSzPts val="5700"/>
              <a:buChar char="○"/>
              <a:defRPr sz="5700">
                <a:solidFill>
                  <a:schemeClr val="dk2"/>
                </a:solidFill>
              </a:defRPr>
            </a:lvl2pPr>
            <a:lvl3pPr marL="1371600" lvl="2" indent="-590550">
              <a:lnSpc>
                <a:spcPct val="115000"/>
              </a:lnSpc>
              <a:spcBef>
                <a:spcPts val="6600"/>
              </a:spcBef>
              <a:spcAft>
                <a:spcPts val="0"/>
              </a:spcAft>
              <a:buClr>
                <a:schemeClr val="dk2"/>
              </a:buClr>
              <a:buSzPts val="5700"/>
              <a:buChar char="■"/>
              <a:defRPr sz="5700">
                <a:solidFill>
                  <a:schemeClr val="dk2"/>
                </a:solidFill>
              </a:defRPr>
            </a:lvl3pPr>
            <a:lvl4pPr marL="1828800" lvl="3" indent="-590550">
              <a:lnSpc>
                <a:spcPct val="115000"/>
              </a:lnSpc>
              <a:spcBef>
                <a:spcPts val="6600"/>
              </a:spcBef>
              <a:spcAft>
                <a:spcPts val="0"/>
              </a:spcAft>
              <a:buClr>
                <a:schemeClr val="dk2"/>
              </a:buClr>
              <a:buSzPts val="5700"/>
              <a:buChar char="●"/>
              <a:defRPr sz="5700">
                <a:solidFill>
                  <a:schemeClr val="dk2"/>
                </a:solidFill>
              </a:defRPr>
            </a:lvl4pPr>
            <a:lvl5pPr marL="2286000" lvl="4" indent="-590550">
              <a:lnSpc>
                <a:spcPct val="115000"/>
              </a:lnSpc>
              <a:spcBef>
                <a:spcPts val="6600"/>
              </a:spcBef>
              <a:spcAft>
                <a:spcPts val="0"/>
              </a:spcAft>
              <a:buClr>
                <a:schemeClr val="dk2"/>
              </a:buClr>
              <a:buSzPts val="5700"/>
              <a:buChar char="○"/>
              <a:defRPr sz="5700">
                <a:solidFill>
                  <a:schemeClr val="dk2"/>
                </a:solidFill>
              </a:defRPr>
            </a:lvl5pPr>
            <a:lvl6pPr marL="2743200" lvl="5" indent="-590550">
              <a:lnSpc>
                <a:spcPct val="115000"/>
              </a:lnSpc>
              <a:spcBef>
                <a:spcPts val="6600"/>
              </a:spcBef>
              <a:spcAft>
                <a:spcPts val="0"/>
              </a:spcAft>
              <a:buClr>
                <a:schemeClr val="dk2"/>
              </a:buClr>
              <a:buSzPts val="5700"/>
              <a:buChar char="■"/>
              <a:defRPr sz="5700">
                <a:solidFill>
                  <a:schemeClr val="dk2"/>
                </a:solidFill>
              </a:defRPr>
            </a:lvl6pPr>
            <a:lvl7pPr marL="3200400" lvl="6" indent="-590550">
              <a:lnSpc>
                <a:spcPct val="115000"/>
              </a:lnSpc>
              <a:spcBef>
                <a:spcPts val="6600"/>
              </a:spcBef>
              <a:spcAft>
                <a:spcPts val="0"/>
              </a:spcAft>
              <a:buClr>
                <a:schemeClr val="dk2"/>
              </a:buClr>
              <a:buSzPts val="5700"/>
              <a:buChar char="●"/>
              <a:defRPr sz="5700">
                <a:solidFill>
                  <a:schemeClr val="dk2"/>
                </a:solidFill>
              </a:defRPr>
            </a:lvl7pPr>
            <a:lvl8pPr marL="3657600" lvl="7" indent="-590550">
              <a:lnSpc>
                <a:spcPct val="115000"/>
              </a:lnSpc>
              <a:spcBef>
                <a:spcPts val="6600"/>
              </a:spcBef>
              <a:spcAft>
                <a:spcPts val="0"/>
              </a:spcAft>
              <a:buClr>
                <a:schemeClr val="dk2"/>
              </a:buClr>
              <a:buSzPts val="5700"/>
              <a:buChar char="○"/>
              <a:defRPr sz="5700">
                <a:solidFill>
                  <a:schemeClr val="dk2"/>
                </a:solidFill>
              </a:defRPr>
            </a:lvl8pPr>
            <a:lvl9pPr marL="4114800" lvl="8" indent="-590550">
              <a:lnSpc>
                <a:spcPct val="115000"/>
              </a:lnSpc>
              <a:spcBef>
                <a:spcPts val="6600"/>
              </a:spcBef>
              <a:spcAft>
                <a:spcPts val="6600"/>
              </a:spcAft>
              <a:buClr>
                <a:schemeClr val="dk2"/>
              </a:buClr>
              <a:buSzPts val="5700"/>
              <a:buChar char="■"/>
              <a:defRPr sz="5700">
                <a:solidFill>
                  <a:schemeClr val="dk2"/>
                </a:solidFill>
              </a:defRPr>
            </a:lvl9pPr>
          </a:lstStyle>
          <a:p/>
        </p:txBody>
      </p:sp>
      <p:sp>
        <p:nvSpPr>
          <p:cNvPr id="8" name="Google Shape;8;p1"/>
          <p:cNvSpPr txBox="1"/>
          <p:nvPr>
            <p:ph type="sldNum" idx="12"/>
          </p:nvPr>
        </p:nvSpPr>
        <p:spPr>
          <a:xfrm>
            <a:off x="34711666" y="19100535"/>
            <a:ext cx="2247900" cy="1612200"/>
          </a:xfrm>
          <a:prstGeom prst="rect">
            <a:avLst/>
          </a:prstGeom>
          <a:noFill/>
          <a:ln>
            <a:noFill/>
          </a:ln>
        </p:spPr>
        <p:txBody>
          <a:bodyPr spcFirstLastPara="1" wrap="square" lIns="374550" tIns="374550" rIns="374550" bIns="374550" anchor="ctr" anchorCtr="0">
            <a:noAutofit/>
          </a:bodyPr>
          <a:lstStyle>
            <a:lvl1pPr lvl="0" algn="r">
              <a:buNone/>
              <a:defRPr sz="4100">
                <a:solidFill>
                  <a:schemeClr val="dk2"/>
                </a:solidFill>
              </a:defRPr>
            </a:lvl1pPr>
            <a:lvl2pPr lvl="1" algn="r">
              <a:buNone/>
              <a:defRPr sz="4100">
                <a:solidFill>
                  <a:schemeClr val="dk2"/>
                </a:solidFill>
              </a:defRPr>
            </a:lvl2pPr>
            <a:lvl3pPr lvl="2" algn="r">
              <a:buNone/>
              <a:defRPr sz="4100">
                <a:solidFill>
                  <a:schemeClr val="dk2"/>
                </a:solidFill>
              </a:defRPr>
            </a:lvl3pPr>
            <a:lvl4pPr lvl="3" algn="r">
              <a:buNone/>
              <a:defRPr sz="4100">
                <a:solidFill>
                  <a:schemeClr val="dk2"/>
                </a:solidFill>
              </a:defRPr>
            </a:lvl4pPr>
            <a:lvl5pPr lvl="4" algn="r">
              <a:buNone/>
              <a:defRPr sz="4100">
                <a:solidFill>
                  <a:schemeClr val="dk2"/>
                </a:solidFill>
              </a:defRPr>
            </a:lvl5pPr>
            <a:lvl6pPr lvl="5" algn="r">
              <a:buNone/>
              <a:defRPr sz="4100">
                <a:solidFill>
                  <a:schemeClr val="dk2"/>
                </a:solidFill>
              </a:defRPr>
            </a:lvl6pPr>
            <a:lvl7pPr lvl="6" algn="r">
              <a:buNone/>
              <a:defRPr sz="4100">
                <a:solidFill>
                  <a:schemeClr val="dk2"/>
                </a:solidFill>
              </a:defRPr>
            </a:lvl7pPr>
            <a:lvl8pPr lvl="7" algn="r">
              <a:buNone/>
              <a:defRPr sz="4100">
                <a:solidFill>
                  <a:schemeClr val="dk2"/>
                </a:solidFill>
              </a:defRPr>
            </a:lvl8pPr>
            <a:lvl9pPr lvl="8" algn="r">
              <a:buNone/>
              <a:defRPr sz="41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hyperlink" Target="http://parts.igem.org/Part:BBa_K1758331" TargetMode="External"/><Relationship Id="rId8" Type="http://schemas.openxmlformats.org/officeDocument/2006/relationships/hyperlink" Target="http://parts.igem.org/Part:BBa_K1758330" TargetMode="External"/><Relationship Id="rId7" Type="http://schemas.openxmlformats.org/officeDocument/2006/relationships/hyperlink" Target="http://parts.igem.org/Part:BBa_K1316000" TargetMode="External"/><Relationship Id="rId6" Type="http://schemas.openxmlformats.org/officeDocument/2006/relationships/hyperlink" Target="http://parts.igem.org/Part:BBa_C0012" TargetMode="External"/><Relationship Id="rId5" Type="http://schemas.openxmlformats.org/officeDocument/2006/relationships/hyperlink" Target="https://www.ncbi.nlm.nih.gov/books/NBK321296/" TargetMode="External"/><Relationship Id="rId4" Type="http://schemas.openxmlformats.org/officeDocument/2006/relationships/hyperlink" Target="https://www.epa.gov/lead/protect-your-family-exposures-lead" TargetMode="External"/><Relationship Id="rId3" Type="http://schemas.openxmlformats.org/officeDocument/2006/relationships/image" Target="../media/image3.jpeg"/><Relationship Id="rId2" Type="http://schemas.openxmlformats.org/officeDocument/2006/relationships/image" Target="../media/image2.png"/><Relationship Id="rId15" Type="http://schemas.openxmlformats.org/officeDocument/2006/relationships/notesSlide" Target="../notesSlides/notesSlide1.xml"/><Relationship Id="rId14" Type="http://schemas.openxmlformats.org/officeDocument/2006/relationships/slideLayout" Target="../slideLayouts/slideLayout1.xml"/><Relationship Id="rId13" Type="http://schemas.openxmlformats.org/officeDocument/2006/relationships/image" Target="../media/image5.png"/><Relationship Id="rId12" Type="http://schemas.openxmlformats.org/officeDocument/2006/relationships/image" Target="../media/image4.png"/><Relationship Id="rId11" Type="http://schemas.openxmlformats.org/officeDocument/2006/relationships/hyperlink" Target="http://parts.igem.org/Part:BBa_R0010" TargetMode="External"/><Relationship Id="rId10" Type="http://schemas.openxmlformats.org/officeDocument/2006/relationships/hyperlink" Target="http://parts.igem.org/Part:BBa_K1758332" TargetMode="Externa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53" name="Shape 53"/>
        <p:cNvGrpSpPr/>
        <p:nvPr/>
      </p:nvGrpSpPr>
      <p:grpSpPr>
        <a:xfrm>
          <a:off x="0" y="0"/>
          <a:ext cx="0" cy="0"/>
          <a:chOff x="0" y="0"/>
          <a:chExt cx="0" cy="0"/>
        </a:xfrm>
      </p:grpSpPr>
      <p:sp>
        <p:nvSpPr>
          <p:cNvPr id="54" name="Google Shape;54;p13"/>
          <p:cNvSpPr/>
          <p:nvPr/>
        </p:nvSpPr>
        <p:spPr>
          <a:xfrm>
            <a:off x="206182" y="186163"/>
            <a:ext cx="36975000" cy="20693100"/>
          </a:xfrm>
          <a:prstGeom prst="rect">
            <a:avLst/>
          </a:prstGeom>
          <a:noFill/>
          <a:ln w="76200" cap="flat" cmpd="sng">
            <a:solidFill>
              <a:srgbClr val="FFFF00"/>
            </a:solidFill>
            <a:prstDash val="solid"/>
            <a:round/>
            <a:headEnd type="none" w="sm" len="sm"/>
            <a:tailEnd type="none" w="sm" len="sm"/>
          </a:ln>
        </p:spPr>
        <p:txBody>
          <a:bodyPr spcFirstLastPara="1" wrap="square" lIns="374550" tIns="374550" rIns="374550" bIns="374550" anchor="ctr" anchorCtr="0">
            <a:noAutofit/>
          </a:bodyPr>
          <a:lstStyle/>
          <a:p>
            <a:pPr marL="0" lvl="0" indent="0" algn="l" rtl="0">
              <a:spcBef>
                <a:spcPts val="0"/>
              </a:spcBef>
              <a:spcAft>
                <a:spcPts val="0"/>
              </a:spcAft>
              <a:buNone/>
            </a:pPr>
          </a:p>
        </p:txBody>
      </p:sp>
      <p:sp>
        <p:nvSpPr>
          <p:cNvPr id="55" name="Google Shape;55;p13"/>
          <p:cNvSpPr txBox="1"/>
          <p:nvPr>
            <p:ph type="subTitle" idx="1"/>
          </p:nvPr>
        </p:nvSpPr>
        <p:spPr>
          <a:xfrm>
            <a:off x="534659" y="2921472"/>
            <a:ext cx="11342100" cy="15360000"/>
          </a:xfrm>
          <a:prstGeom prst="rect">
            <a:avLst/>
          </a:prstGeom>
          <a:ln w="19050" cap="flat" cmpd="sng">
            <a:solidFill>
              <a:srgbClr val="000000"/>
            </a:solidFill>
            <a:prstDash val="solid"/>
            <a:round/>
            <a:headEnd type="none" w="sm" len="sm"/>
            <a:tailEnd type="none" w="sm" len="sm"/>
          </a:ln>
        </p:spPr>
        <p:txBody>
          <a:bodyPr spcFirstLastPara="1" wrap="square" lIns="374550" tIns="374550" rIns="374550" bIns="374550" anchor="t" anchorCtr="0">
            <a:noAutofit/>
          </a:bodyPr>
          <a:lstStyle/>
          <a:p>
            <a:pPr marL="0" lvl="0" indent="0" algn="l" rtl="0">
              <a:spcBef>
                <a:spcPts val="0"/>
              </a:spcBef>
              <a:spcAft>
                <a:spcPts val="0"/>
              </a:spcAft>
              <a:buNone/>
            </a:pPr>
            <a:r>
              <a:rPr lang="en-GB" sz="4900" i="1">
                <a:highlight>
                  <a:srgbClr val="FFF2CC"/>
                </a:highlight>
              </a:rPr>
              <a:t>Background</a:t>
            </a:r>
            <a:endParaRPr sz="4900" i="1">
              <a:highlight>
                <a:srgbClr val="FFF2CC"/>
              </a:highlight>
            </a:endParaRPr>
          </a:p>
          <a:p>
            <a:pPr marL="0" lvl="0" indent="0" algn="l" rtl="0">
              <a:spcBef>
                <a:spcPts val="0"/>
              </a:spcBef>
              <a:spcAft>
                <a:spcPts val="0"/>
              </a:spcAft>
              <a:buNone/>
            </a:pPr>
            <a:endParaRPr sz="2200"/>
          </a:p>
          <a:p>
            <a:pPr marL="0" lvl="0" indent="0" algn="l" rtl="0">
              <a:lnSpc>
                <a:spcPct val="115000"/>
              </a:lnSpc>
              <a:spcBef>
                <a:spcPts val="0"/>
              </a:spcBef>
              <a:spcAft>
                <a:spcPts val="0"/>
              </a:spcAft>
              <a:buNone/>
            </a:pPr>
            <a:r>
              <a:rPr lang="en-GB" sz="2900"/>
              <a:t>	</a:t>
            </a:r>
            <a:r>
              <a:rPr lang="en-GB" sz="2900">
                <a:solidFill>
                  <a:srgbClr val="000000"/>
                </a:solidFill>
              </a:rPr>
              <a:t>For many homes built before 1978, lead paint was commonly used, especially between 1940–1959 (69% of homes) and before 1940 (87% of homes) (Environmental Protection Agency, 2019). After the ban of lead paint use in 1978, many new products have arisen to combat this threat, including chemical-based indicators and lead treatment paints. One of the worst threats from lead paint is when it is sanded or removed, as lead dust gets into the air.  It would be expensive to buy a treatment paint and apply it only to tear down the wall. What if there were a way to bind the lead so toxic dust is no longer an issue?</a:t>
            </a:r>
            <a:endParaRPr sz="2900">
              <a:solidFill>
                <a:srgbClr val="000000"/>
              </a:solidFill>
            </a:endParaRPr>
          </a:p>
          <a:p>
            <a:pPr marL="0" lvl="0" indent="0" algn="l" rtl="0">
              <a:lnSpc>
                <a:spcPct val="115000"/>
              </a:lnSpc>
              <a:spcBef>
                <a:spcPts val="0"/>
              </a:spcBef>
              <a:spcAft>
                <a:spcPts val="0"/>
              </a:spcAft>
              <a:buNone/>
            </a:pPr>
            <a:endParaRPr sz="2900">
              <a:solidFill>
                <a:srgbClr val="000000"/>
              </a:solidFill>
            </a:endParaRPr>
          </a:p>
          <a:p>
            <a:pPr marL="0" lvl="0" indent="0" algn="l" rtl="0">
              <a:lnSpc>
                <a:spcPct val="115000"/>
              </a:lnSpc>
              <a:spcBef>
                <a:spcPts val="0"/>
              </a:spcBef>
              <a:spcAft>
                <a:spcPts val="0"/>
              </a:spcAft>
              <a:buNone/>
            </a:pPr>
            <a:endParaRPr sz="2900">
              <a:solidFill>
                <a:srgbClr val="000000"/>
              </a:solidFill>
            </a:endParaRPr>
          </a:p>
          <a:p>
            <a:pPr marL="0" lvl="0" indent="0" algn="l" rtl="0">
              <a:lnSpc>
                <a:spcPct val="115000"/>
              </a:lnSpc>
              <a:spcBef>
                <a:spcPts val="0"/>
              </a:spcBef>
              <a:spcAft>
                <a:spcPts val="0"/>
              </a:spcAft>
              <a:buNone/>
            </a:pPr>
            <a:endParaRPr sz="2900">
              <a:solidFill>
                <a:srgbClr val="000000"/>
              </a:solidFill>
            </a:endParaRPr>
          </a:p>
          <a:p>
            <a:pPr marL="0" lvl="0" indent="0" algn="l" rtl="0">
              <a:lnSpc>
                <a:spcPct val="115000"/>
              </a:lnSpc>
              <a:spcBef>
                <a:spcPts val="0"/>
              </a:spcBef>
              <a:spcAft>
                <a:spcPts val="0"/>
              </a:spcAft>
              <a:buNone/>
            </a:pPr>
            <a:endParaRPr sz="2900">
              <a:solidFill>
                <a:srgbClr val="000000"/>
              </a:solidFill>
            </a:endParaRPr>
          </a:p>
          <a:p>
            <a:pPr marL="0" lvl="0" indent="0" algn="l" rtl="0">
              <a:lnSpc>
                <a:spcPct val="115000"/>
              </a:lnSpc>
              <a:spcBef>
                <a:spcPts val="0"/>
              </a:spcBef>
              <a:spcAft>
                <a:spcPts val="0"/>
              </a:spcAft>
              <a:buNone/>
            </a:pPr>
            <a:endParaRPr sz="2900">
              <a:solidFill>
                <a:srgbClr val="000000"/>
              </a:solidFill>
            </a:endParaRPr>
          </a:p>
          <a:p>
            <a:pPr marL="0" lvl="0" indent="0" algn="l" rtl="0">
              <a:lnSpc>
                <a:spcPct val="115000"/>
              </a:lnSpc>
              <a:spcBef>
                <a:spcPts val="0"/>
              </a:spcBef>
              <a:spcAft>
                <a:spcPts val="0"/>
              </a:spcAft>
              <a:buNone/>
            </a:pPr>
            <a:r>
              <a:rPr lang="en-GB" sz="2900">
                <a:solidFill>
                  <a:srgbClr val="000000"/>
                </a:solidFill>
              </a:rPr>
              <a:t>	According to a study by the International Agency for Research on Cancer (IARC)  on inorganic and organic lead compounds, there is a process called phytoextraction in which some plants can draw in lead through their roots. The distribution of lead throughout the plant becomes more even when a chelate (usually EDTA) binds to the lead and prevents it from being toxic (IARC, 1970). This process could be used in conjunction with transformed </a:t>
            </a:r>
            <a:r>
              <a:rPr lang="en-GB" sz="2900" i="1">
                <a:solidFill>
                  <a:srgbClr val="000000"/>
                </a:solidFill>
              </a:rPr>
              <a:t>E.coli</a:t>
            </a:r>
            <a:r>
              <a:rPr lang="en-GB" sz="2900">
                <a:solidFill>
                  <a:srgbClr val="000000"/>
                </a:solidFill>
              </a:rPr>
              <a:t> to help prevent lead poisoning. Transformed </a:t>
            </a:r>
            <a:r>
              <a:rPr lang="en-GB" sz="2900" i="1">
                <a:solidFill>
                  <a:srgbClr val="000000"/>
                </a:solidFill>
              </a:rPr>
              <a:t>E.coli </a:t>
            </a:r>
            <a:r>
              <a:rPr lang="en-GB" sz="2900">
                <a:solidFill>
                  <a:srgbClr val="000000"/>
                </a:solidFill>
              </a:rPr>
              <a:t>could be used to mitigate the threat of lead through a procedure that introduces several new pieces of DNA into the bacteria, and in combination with an EDTA solution, could help reduce the risks of dealing with lead paint. </a:t>
            </a:r>
            <a:endParaRPr sz="2900">
              <a:solidFill>
                <a:srgbClr val="000000"/>
              </a:solidFill>
            </a:endParaRPr>
          </a:p>
          <a:p>
            <a:pPr marL="0" lvl="0" indent="469900" algn="l" rtl="0">
              <a:lnSpc>
                <a:spcPct val="100000"/>
              </a:lnSpc>
              <a:spcBef>
                <a:spcPts val="0"/>
              </a:spcBef>
              <a:spcAft>
                <a:spcPts val="0"/>
              </a:spcAft>
              <a:buNone/>
            </a:pPr>
            <a:endParaRPr sz="2200">
              <a:solidFill>
                <a:srgbClr val="000000"/>
              </a:solidFill>
            </a:endParaRPr>
          </a:p>
          <a:p>
            <a:pPr marL="0" lvl="0" indent="0" algn="l" rtl="0">
              <a:lnSpc>
                <a:spcPct val="100000"/>
              </a:lnSpc>
              <a:spcBef>
                <a:spcPts val="0"/>
              </a:spcBef>
              <a:spcAft>
                <a:spcPts val="0"/>
              </a:spcAft>
              <a:buNone/>
            </a:pPr>
            <a:endParaRPr sz="2200">
              <a:solidFill>
                <a:srgbClr val="000000"/>
              </a:solidFill>
            </a:endParaRPr>
          </a:p>
          <a:p>
            <a:pPr marL="0" lvl="0" indent="0" algn="l" rtl="0">
              <a:lnSpc>
                <a:spcPct val="115000"/>
              </a:lnSpc>
              <a:spcBef>
                <a:spcPts val="0"/>
              </a:spcBef>
              <a:spcAft>
                <a:spcPts val="0"/>
              </a:spcAft>
              <a:buNone/>
            </a:pPr>
            <a:endParaRPr sz="2200"/>
          </a:p>
        </p:txBody>
      </p:sp>
      <p:sp>
        <p:nvSpPr>
          <p:cNvPr id="56" name="Google Shape;56;p13"/>
          <p:cNvSpPr txBox="1"/>
          <p:nvPr>
            <p:ph type="subTitle" idx="1"/>
          </p:nvPr>
        </p:nvSpPr>
        <p:spPr>
          <a:xfrm>
            <a:off x="25599507" y="2921472"/>
            <a:ext cx="11267400" cy="15360000"/>
          </a:xfrm>
          <a:prstGeom prst="rect">
            <a:avLst/>
          </a:prstGeom>
          <a:ln w="19050" cap="flat" cmpd="sng">
            <a:solidFill>
              <a:srgbClr val="000000"/>
            </a:solidFill>
            <a:prstDash val="solid"/>
            <a:round/>
            <a:headEnd type="none" w="sm" len="sm"/>
            <a:tailEnd type="none" w="sm" len="sm"/>
          </a:ln>
        </p:spPr>
        <p:txBody>
          <a:bodyPr spcFirstLastPara="1" wrap="square" lIns="175900" tIns="93800" rIns="93800" bIns="93800" anchor="ctr" anchorCtr="0">
            <a:noAutofit/>
          </a:bodyPr>
          <a:lstStyle/>
          <a:p>
            <a:pPr marL="0" lvl="0" indent="0" algn="l" rtl="0">
              <a:lnSpc>
                <a:spcPct val="100000"/>
              </a:lnSpc>
              <a:spcBef>
                <a:spcPts val="0"/>
              </a:spcBef>
              <a:spcAft>
                <a:spcPts val="0"/>
              </a:spcAft>
              <a:buNone/>
            </a:pPr>
            <a:r>
              <a:rPr lang="en-GB" sz="4900" i="1">
                <a:highlight>
                  <a:srgbClr val="FFF2CC"/>
                </a:highlight>
              </a:rPr>
              <a:t>Procedure</a:t>
            </a:r>
            <a:endParaRPr sz="4900" i="1">
              <a:highlight>
                <a:srgbClr val="FFF2CC"/>
              </a:highlight>
            </a:endParaRPr>
          </a:p>
          <a:p>
            <a:pPr marL="0" lvl="0" indent="0" algn="l" rtl="0">
              <a:spcBef>
                <a:spcPts val="0"/>
              </a:spcBef>
              <a:spcAft>
                <a:spcPts val="0"/>
              </a:spcAft>
              <a:buClr>
                <a:schemeClr val="dk1"/>
              </a:buClr>
              <a:buSzPts val="1100"/>
              <a:buFont typeface="Arial" panose="020B0604020202020204"/>
              <a:buNone/>
            </a:pPr>
            <a:endParaRPr sz="2800">
              <a:solidFill>
                <a:schemeClr val="dk1"/>
              </a:solidFill>
            </a:endParaRPr>
          </a:p>
          <a:p>
            <a:pPr marL="0" lvl="0" indent="469900" algn="l" rtl="0">
              <a:spcBef>
                <a:spcPts val="0"/>
              </a:spcBef>
              <a:spcAft>
                <a:spcPts val="0"/>
              </a:spcAft>
              <a:buClr>
                <a:schemeClr val="dk1"/>
              </a:buClr>
              <a:buSzPts val="1100"/>
              <a:buFont typeface="Arial" panose="020B0604020202020204"/>
              <a:buNone/>
            </a:pPr>
            <a:r>
              <a:rPr lang="en-GB" sz="2800">
                <a:solidFill>
                  <a:schemeClr val="dk1"/>
                </a:solidFill>
              </a:rPr>
              <a:t>First, a plasmid with three added genes will be transformed into </a:t>
            </a:r>
            <a:r>
              <a:rPr lang="en-GB" sz="2800" i="1">
                <a:solidFill>
                  <a:schemeClr val="dk1"/>
                </a:solidFill>
              </a:rPr>
              <a:t>E.coli </a:t>
            </a:r>
            <a:r>
              <a:rPr lang="en-GB" sz="2800">
                <a:solidFill>
                  <a:schemeClr val="dk1"/>
                </a:solidFill>
              </a:rPr>
              <a:t>cells. The first gene will produce lead-sensing proteins. If lead is present, the proteins will bind to the second gene’s promoter, causing it to produce GFP and LacI proportionally to the amount of lead in the cell. The third gene will be repressed using LacI. It will produce mKate2, a red fluorescent protein, which will signal a lack of lead. Secondly, a solution will be prepared to neutralize the negative effects of the lead. The solution will contain </a:t>
            </a:r>
            <a:r>
              <a:rPr lang="en-GB" sz="2800">
                <a:solidFill>
                  <a:schemeClr val="dk1"/>
                </a:solidFill>
                <a:highlight>
                  <a:srgbClr val="FFFFFF"/>
                </a:highlight>
              </a:rPr>
              <a:t>Ethylenediaminetetraacetic acid (EDTA), which bonds with metal ions and eliminates their functionalities within most biological cells.</a:t>
            </a:r>
            <a:endParaRPr sz="2800">
              <a:solidFill>
                <a:schemeClr val="dk1"/>
              </a:solidFill>
              <a:highlight>
                <a:srgbClr val="FFFFFF"/>
              </a:highlight>
            </a:endParaRPr>
          </a:p>
          <a:p>
            <a:pPr marL="0" lvl="0" indent="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highlight>
                <a:srgbClr val="FFFFFF"/>
              </a:highlight>
            </a:endParaRPr>
          </a:p>
          <a:p>
            <a:pPr marL="0" lvl="0" indent="0" algn="ctr" rtl="0">
              <a:spcBef>
                <a:spcPts val="0"/>
              </a:spcBef>
              <a:spcAft>
                <a:spcPts val="0"/>
              </a:spcAft>
              <a:buClr>
                <a:schemeClr val="dk1"/>
              </a:buClr>
              <a:buSzPts val="1100"/>
              <a:buFont typeface="Arial" panose="020B0604020202020204"/>
              <a:buNone/>
            </a:pPr>
            <a:r>
              <a:rPr lang="en-GB" sz="1600" i="1">
                <a:solidFill>
                  <a:schemeClr val="dk1"/>
                </a:solidFill>
                <a:highlight>
                  <a:srgbClr val="FFFFFF"/>
                </a:highlight>
              </a:rPr>
              <a:t>Figure 1. Shows the fluorescent properties of mKate2 (“mKate2”, n.d.)</a:t>
            </a:r>
            <a:endParaRPr sz="1600" i="1">
              <a:solidFill>
                <a:schemeClr val="dk1"/>
              </a:solidFill>
              <a:highlight>
                <a:srgbClr val="FFFFFF"/>
              </a:highlight>
            </a:endParaRPr>
          </a:p>
          <a:p>
            <a:pPr marL="0" lvl="0" indent="469900" algn="l" rtl="0">
              <a:spcBef>
                <a:spcPts val="0"/>
              </a:spcBef>
              <a:spcAft>
                <a:spcPts val="0"/>
              </a:spcAft>
              <a:buClr>
                <a:schemeClr val="dk1"/>
              </a:buClr>
              <a:buSzPts val="1100"/>
              <a:buFont typeface="Arial" panose="020B0604020202020204"/>
              <a:buNone/>
            </a:pPr>
            <a:endParaRPr sz="2800">
              <a:solidFill>
                <a:schemeClr val="dk1"/>
              </a:solidFill>
            </a:endParaRPr>
          </a:p>
          <a:p>
            <a:pPr marL="0" lvl="0" indent="469900" algn="l" rtl="0">
              <a:spcBef>
                <a:spcPts val="0"/>
              </a:spcBef>
              <a:spcAft>
                <a:spcPts val="0"/>
              </a:spcAft>
              <a:buClr>
                <a:schemeClr val="dk1"/>
              </a:buClr>
              <a:buSzPts val="1100"/>
              <a:buFont typeface="Arial" panose="020B0604020202020204"/>
              <a:buNone/>
            </a:pPr>
            <a:r>
              <a:rPr lang="en-GB" sz="2800">
                <a:solidFill>
                  <a:schemeClr val="dk1"/>
                </a:solidFill>
              </a:rPr>
              <a:t>Third, the transformed E. Coli will be added to the eppendorf tubes. To apply these two solutions, the painted surface would be sampled in multiple locations. The samples would then be tested using the previously prepared eppendorf tubes. If lead is present, the </a:t>
            </a:r>
            <a:r>
              <a:rPr lang="en-GB" sz="2800" i="1">
                <a:solidFill>
                  <a:schemeClr val="dk1"/>
                </a:solidFill>
              </a:rPr>
              <a:t>E.coli</a:t>
            </a:r>
            <a:r>
              <a:rPr lang="en-GB" sz="2800">
                <a:solidFill>
                  <a:schemeClr val="dk1"/>
                </a:solidFill>
              </a:rPr>
              <a:t> will begin to glow green. Next, the EDTA solution is added, which will begin to bond to the lead in the paint. Over time, this will decrease the amount of lead present. Once there is no longer any glow, the </a:t>
            </a:r>
            <a:r>
              <a:rPr lang="en-GB" sz="2800" i="1">
                <a:solidFill>
                  <a:schemeClr val="dk1"/>
                </a:solidFill>
              </a:rPr>
              <a:t>E.coli </a:t>
            </a:r>
            <a:r>
              <a:rPr lang="en-GB" sz="2800">
                <a:solidFill>
                  <a:schemeClr val="dk1"/>
                </a:solidFill>
              </a:rPr>
              <a:t>solution should be partially reapplied to check that there is no more lead. After all of the lead has been bound to EDTA, the affected walls should be safer to demolish.</a:t>
            </a:r>
            <a:endParaRPr sz="2800" i="1">
              <a:highlight>
                <a:srgbClr val="FFF2CC"/>
              </a:highlight>
            </a:endParaRPr>
          </a:p>
        </p:txBody>
      </p:sp>
      <p:sp>
        <p:nvSpPr>
          <p:cNvPr id="57" name="Google Shape;57;p13"/>
          <p:cNvSpPr txBox="1"/>
          <p:nvPr>
            <p:ph type="subTitle" idx="1"/>
          </p:nvPr>
        </p:nvSpPr>
        <p:spPr>
          <a:xfrm>
            <a:off x="12242350" y="2921422"/>
            <a:ext cx="12991500" cy="5671500"/>
          </a:xfrm>
          <a:prstGeom prst="rect">
            <a:avLst/>
          </a:prstGeom>
          <a:ln w="19050" cap="flat" cmpd="sng">
            <a:solidFill>
              <a:srgbClr val="000000"/>
            </a:solidFill>
            <a:prstDash val="solid"/>
            <a:round/>
            <a:headEnd type="none" w="sm" len="sm"/>
            <a:tailEnd type="none" w="sm" len="sm"/>
          </a:ln>
        </p:spPr>
        <p:txBody>
          <a:bodyPr spcFirstLastPara="1" wrap="square" lIns="374550" tIns="374550" rIns="374550" bIns="374550" anchor="t" anchorCtr="0">
            <a:noAutofit/>
          </a:bodyPr>
          <a:lstStyle/>
          <a:p>
            <a:pPr marL="0" lvl="0" indent="0" algn="l" rtl="0">
              <a:spcBef>
                <a:spcPts val="0"/>
              </a:spcBef>
              <a:spcAft>
                <a:spcPts val="0"/>
              </a:spcAft>
              <a:buNone/>
            </a:pPr>
            <a:r>
              <a:rPr lang="en-GB" sz="4900" i="1">
                <a:highlight>
                  <a:srgbClr val="FFF2CC"/>
                </a:highlight>
              </a:rPr>
              <a:t>BioBricks</a:t>
            </a:r>
            <a:endParaRPr sz="4900" i="1">
              <a:highlight>
                <a:srgbClr val="FFF2CC"/>
              </a:highlight>
            </a:endParaRPr>
          </a:p>
          <a:p>
            <a:pPr marL="0" lvl="0" indent="0" algn="l" rtl="0">
              <a:spcBef>
                <a:spcPts val="0"/>
              </a:spcBef>
              <a:spcAft>
                <a:spcPts val="0"/>
              </a:spcAft>
              <a:buNone/>
            </a:pPr>
            <a:endParaRPr sz="2200"/>
          </a:p>
          <a:p>
            <a:pPr marL="0" lvl="0" indent="0" algn="l" rtl="0">
              <a:spcBef>
                <a:spcPts val="0"/>
              </a:spcBef>
              <a:spcAft>
                <a:spcPts val="0"/>
              </a:spcAft>
              <a:buClr>
                <a:schemeClr val="dk1"/>
              </a:buClr>
              <a:buSzPts val="1100"/>
              <a:buFont typeface="Arial" panose="020B0604020202020204"/>
              <a:buNone/>
            </a:pPr>
            <a:r>
              <a:rPr lang="en-GB" sz="2200">
                <a:solidFill>
                  <a:srgbClr val="000000"/>
                </a:solidFill>
              </a:rPr>
              <a:t>BBa</a:t>
            </a:r>
            <a:r>
              <a:rPr lang="en-GB" sz="2800">
                <a:solidFill>
                  <a:srgbClr val="000000"/>
                </a:solidFill>
              </a:rPr>
              <a:t>_K1758330 - </a:t>
            </a:r>
            <a:r>
              <a:rPr lang="en-GB" sz="2800">
                <a:solidFill>
                  <a:srgbClr val="000000"/>
                </a:solidFill>
              </a:rPr>
              <a:t>Part of a lead-sensing promoter system</a:t>
            </a:r>
            <a:endParaRPr sz="2800">
              <a:solidFill>
                <a:srgbClr val="000000"/>
              </a:solidFill>
            </a:endParaRPr>
          </a:p>
          <a:p>
            <a:pPr marL="0" lvl="0" indent="0" algn="l" rtl="0">
              <a:spcBef>
                <a:spcPts val="0"/>
              </a:spcBef>
              <a:spcAft>
                <a:spcPts val="0"/>
              </a:spcAft>
              <a:buClr>
                <a:schemeClr val="dk1"/>
              </a:buClr>
              <a:buSzPts val="1100"/>
              <a:buFont typeface="Arial" panose="020B0604020202020204"/>
              <a:buNone/>
            </a:pPr>
            <a:r>
              <a:rPr lang="en-GB" sz="2800">
                <a:solidFill>
                  <a:srgbClr val="000000"/>
                </a:solidFill>
              </a:rPr>
              <a:t>BBa_K1758331 - Part of a lead-sensing promoter system</a:t>
            </a:r>
            <a:endParaRPr sz="2800">
              <a:solidFill>
                <a:srgbClr val="000000"/>
              </a:solidFill>
            </a:endParaRPr>
          </a:p>
          <a:p>
            <a:pPr marL="0" lvl="0" indent="0" algn="l" rtl="0">
              <a:spcBef>
                <a:spcPts val="0"/>
              </a:spcBef>
              <a:spcAft>
                <a:spcPts val="0"/>
              </a:spcAft>
              <a:buClr>
                <a:schemeClr val="dk1"/>
              </a:buClr>
              <a:buSzPts val="1100"/>
              <a:buFont typeface="Arial" panose="020B0604020202020204"/>
              <a:buNone/>
            </a:pPr>
            <a:r>
              <a:rPr lang="en-GB" sz="2800">
                <a:solidFill>
                  <a:srgbClr val="000000"/>
                </a:solidFill>
              </a:rPr>
              <a:t>BBa_K1758332 - Part of the lead promoter system (includes expression of GFP)</a:t>
            </a:r>
            <a:endParaRPr sz="2800">
              <a:solidFill>
                <a:srgbClr val="000000"/>
              </a:solidFill>
            </a:endParaRPr>
          </a:p>
          <a:p>
            <a:pPr marL="0" lvl="0" indent="0" algn="l" rtl="0">
              <a:spcBef>
                <a:spcPts val="0"/>
              </a:spcBef>
              <a:spcAft>
                <a:spcPts val="0"/>
              </a:spcAft>
              <a:buClr>
                <a:schemeClr val="dk1"/>
              </a:buClr>
              <a:buSzPts val="1100"/>
              <a:buFont typeface="Arial" panose="020B0604020202020204"/>
              <a:buNone/>
            </a:pPr>
            <a:r>
              <a:rPr lang="en-GB" sz="2800">
                <a:solidFill>
                  <a:srgbClr val="000000"/>
                </a:solidFill>
              </a:rPr>
              <a:t>BBa_C0012 - LacI</a:t>
            </a:r>
            <a:endParaRPr sz="2800">
              <a:solidFill>
                <a:srgbClr val="000000"/>
              </a:solidFill>
            </a:endParaRPr>
          </a:p>
          <a:p>
            <a:pPr marL="0" lvl="0" indent="0" algn="l" rtl="0">
              <a:spcBef>
                <a:spcPts val="0"/>
              </a:spcBef>
              <a:spcAft>
                <a:spcPts val="0"/>
              </a:spcAft>
              <a:buClr>
                <a:schemeClr val="dk1"/>
              </a:buClr>
              <a:buSzPts val="1100"/>
              <a:buFont typeface="Arial" panose="020B0604020202020204"/>
              <a:buNone/>
            </a:pPr>
            <a:r>
              <a:rPr lang="en-GB" sz="2800">
                <a:solidFill>
                  <a:srgbClr val="000000"/>
                </a:solidFill>
              </a:rPr>
              <a:t>BBa_K208010 - The Lac Operon promoter and RBS</a:t>
            </a:r>
            <a:endParaRPr sz="2800">
              <a:solidFill>
                <a:srgbClr val="000000"/>
              </a:solidFill>
            </a:endParaRPr>
          </a:p>
          <a:p>
            <a:pPr marL="0" lvl="0" indent="0" algn="l" rtl="0">
              <a:spcBef>
                <a:spcPts val="0"/>
              </a:spcBef>
              <a:spcAft>
                <a:spcPts val="0"/>
              </a:spcAft>
              <a:buNone/>
            </a:pPr>
            <a:r>
              <a:rPr lang="en-GB" sz="2800">
                <a:solidFill>
                  <a:srgbClr val="000000"/>
                </a:solidFill>
              </a:rPr>
              <a:t>BBa_K1316000 - mKate2 (red fluorescent protein)</a:t>
            </a:r>
            <a:endParaRPr sz="2800">
              <a:solidFill>
                <a:srgbClr val="000000"/>
              </a:solidFill>
            </a:endParaRPr>
          </a:p>
          <a:p>
            <a:pPr marL="0" lvl="0" indent="0" algn="l" rtl="0">
              <a:spcBef>
                <a:spcPts val="0"/>
              </a:spcBef>
              <a:spcAft>
                <a:spcPts val="0"/>
              </a:spcAft>
              <a:buNone/>
            </a:pPr>
            <a:r>
              <a:rPr lang="en-GB" sz="2800">
                <a:solidFill>
                  <a:srgbClr val="000000"/>
                </a:solidFill>
              </a:rPr>
              <a:t>BBa_B0011 - a bidirectional terminator (used three times)</a:t>
            </a:r>
            <a:endParaRPr sz="2800">
              <a:solidFill>
                <a:srgbClr val="000000"/>
              </a:solidFill>
            </a:endParaRPr>
          </a:p>
          <a:p>
            <a:pPr marL="0" lvl="0" indent="0" algn="l" rtl="0">
              <a:spcBef>
                <a:spcPts val="0"/>
              </a:spcBef>
              <a:spcAft>
                <a:spcPts val="0"/>
              </a:spcAft>
              <a:buNone/>
            </a:pPr>
            <a:r>
              <a:rPr lang="en-GB" sz="2800">
                <a:solidFill>
                  <a:srgbClr val="000000"/>
                </a:solidFill>
              </a:rPr>
              <a:t>BBa_K1362091 - a high-copy backbone carrying Amp resistance</a:t>
            </a:r>
            <a:endParaRPr sz="2800">
              <a:solidFill>
                <a:srgbClr val="000000"/>
              </a:solidFill>
            </a:endParaRPr>
          </a:p>
        </p:txBody>
      </p:sp>
      <p:sp>
        <p:nvSpPr>
          <p:cNvPr id="58" name="Google Shape;58;p13"/>
          <p:cNvSpPr txBox="1"/>
          <p:nvPr>
            <p:ph type="subTitle" idx="1"/>
          </p:nvPr>
        </p:nvSpPr>
        <p:spPr>
          <a:xfrm>
            <a:off x="534668" y="18674073"/>
            <a:ext cx="17724600" cy="1857900"/>
          </a:xfrm>
          <a:prstGeom prst="rect">
            <a:avLst/>
          </a:prstGeom>
          <a:ln w="19050" cap="flat" cmpd="sng">
            <a:solidFill>
              <a:srgbClr val="000000"/>
            </a:solidFill>
            <a:prstDash val="solid"/>
            <a:round/>
            <a:headEnd type="none" w="sm" len="sm"/>
            <a:tailEnd type="none" w="sm" len="sm"/>
          </a:ln>
        </p:spPr>
        <p:txBody>
          <a:bodyPr spcFirstLastPara="1" wrap="square" lIns="374550" tIns="374550" rIns="374550" bIns="374550" anchor="t" anchorCtr="0">
            <a:noAutofit/>
          </a:bodyPr>
          <a:lstStyle/>
          <a:p>
            <a:pPr marL="0" lvl="0" indent="0" algn="l" rtl="0">
              <a:spcBef>
                <a:spcPts val="0"/>
              </a:spcBef>
              <a:spcAft>
                <a:spcPts val="0"/>
              </a:spcAft>
              <a:buNone/>
            </a:pPr>
            <a:r>
              <a:rPr lang="en-GB" sz="4900"/>
              <a:t>References			</a:t>
            </a:r>
            <a:endParaRPr sz="4900"/>
          </a:p>
        </p:txBody>
      </p:sp>
      <p:pic>
        <p:nvPicPr>
          <p:cNvPr id="59" name="Google Shape;59;p13"/>
          <p:cNvPicPr preferRelativeResize="0"/>
          <p:nvPr/>
        </p:nvPicPr>
        <p:blipFill>
          <a:blip r:embed="rId1"/>
          <a:stretch>
            <a:fillRect/>
          </a:stretch>
        </p:blipFill>
        <p:spPr>
          <a:xfrm>
            <a:off x="534659" y="259891"/>
            <a:ext cx="2263070" cy="2263070"/>
          </a:xfrm>
          <a:prstGeom prst="rect">
            <a:avLst/>
          </a:prstGeom>
          <a:noFill/>
          <a:ln>
            <a:noFill/>
          </a:ln>
        </p:spPr>
      </p:pic>
      <p:pic>
        <p:nvPicPr>
          <p:cNvPr id="60" name="Google Shape;60;p13"/>
          <p:cNvPicPr preferRelativeResize="0"/>
          <p:nvPr/>
        </p:nvPicPr>
        <p:blipFill rotWithShape="1">
          <a:blip r:embed="rId2"/>
          <a:srcRect l="25517" t="27092" r="27558" b="26917"/>
          <a:stretch>
            <a:fillRect/>
          </a:stretch>
        </p:blipFill>
        <p:spPr>
          <a:xfrm>
            <a:off x="13781326" y="8592793"/>
            <a:ext cx="9913672" cy="9688987"/>
          </a:xfrm>
          <a:prstGeom prst="rect">
            <a:avLst/>
          </a:prstGeom>
          <a:noFill/>
          <a:ln>
            <a:noFill/>
          </a:ln>
        </p:spPr>
      </p:pic>
      <p:sp>
        <p:nvSpPr>
          <p:cNvPr id="61" name="Google Shape;61;p13"/>
          <p:cNvSpPr txBox="1"/>
          <p:nvPr>
            <p:ph type="subTitle" idx="1"/>
          </p:nvPr>
        </p:nvSpPr>
        <p:spPr>
          <a:xfrm>
            <a:off x="12242350" y="8592826"/>
            <a:ext cx="12991500" cy="9689100"/>
          </a:xfrm>
          <a:prstGeom prst="rect">
            <a:avLst/>
          </a:prstGeom>
          <a:ln w="19050" cap="flat" cmpd="sng">
            <a:solidFill>
              <a:srgbClr val="000000"/>
            </a:solidFill>
            <a:prstDash val="solid"/>
            <a:round/>
            <a:headEnd type="none" w="sm" len="sm"/>
            <a:tailEnd type="none" w="sm" len="sm"/>
          </a:ln>
        </p:spPr>
        <p:txBody>
          <a:bodyPr spcFirstLastPara="1" wrap="square" lIns="374550" tIns="374550" rIns="374550" bIns="374550" anchor="t" anchorCtr="0">
            <a:noAutofit/>
          </a:bodyPr>
          <a:lstStyle/>
          <a:p>
            <a:pPr marL="0" lvl="0" indent="0" algn="l" rtl="0">
              <a:spcBef>
                <a:spcPts val="0"/>
              </a:spcBef>
              <a:spcAft>
                <a:spcPts val="0"/>
              </a:spcAft>
              <a:buNone/>
            </a:pPr>
            <a:r>
              <a:rPr lang="en-GB" sz="4900" i="1">
                <a:highlight>
                  <a:srgbClr val="FFF2CC"/>
                </a:highlight>
              </a:rPr>
              <a:t>Plasmid Design</a:t>
            </a:r>
            <a:endParaRPr sz="4900" i="1">
              <a:highlight>
                <a:srgbClr val="FFF2CC"/>
              </a:highlight>
            </a:endParaRPr>
          </a:p>
          <a:p>
            <a:pPr marL="0" lvl="0" indent="0" algn="l" rtl="0">
              <a:spcBef>
                <a:spcPts val="0"/>
              </a:spcBef>
              <a:spcAft>
                <a:spcPts val="0"/>
              </a:spcAft>
              <a:buNone/>
            </a:pPr>
            <a:endParaRPr sz="2200">
              <a:highlight>
                <a:srgbClr val="FFF2CC"/>
              </a:highlight>
            </a:endParaRPr>
          </a:p>
          <a:p>
            <a:pPr marL="0" lvl="0" indent="0" algn="l" rtl="0">
              <a:spcBef>
                <a:spcPts val="0"/>
              </a:spcBef>
              <a:spcAft>
                <a:spcPts val="0"/>
              </a:spcAft>
              <a:buNone/>
            </a:pPr>
            <a:r>
              <a:rPr lang="en-GB" sz="2200">
                <a:highlight>
                  <a:srgbClr val="FFF2CC"/>
                </a:highlight>
              </a:rPr>
              <a:t>	</a:t>
            </a:r>
            <a:endParaRPr sz="2200"/>
          </a:p>
        </p:txBody>
      </p:sp>
      <p:sp>
        <p:nvSpPr>
          <p:cNvPr id="62" name="Google Shape;62;p13"/>
          <p:cNvSpPr txBox="1"/>
          <p:nvPr>
            <p:ph type="subTitle" idx="1"/>
          </p:nvPr>
        </p:nvSpPr>
        <p:spPr>
          <a:xfrm>
            <a:off x="2804192" y="186163"/>
            <a:ext cx="33815100" cy="1990800"/>
          </a:xfrm>
          <a:prstGeom prst="rect">
            <a:avLst/>
          </a:prstGeom>
          <a:ln>
            <a:noFill/>
          </a:ln>
        </p:spPr>
        <p:txBody>
          <a:bodyPr spcFirstLastPara="1" wrap="square" lIns="374550" tIns="374550" rIns="374550" bIns="374550" anchor="t" anchorCtr="0">
            <a:noAutofit/>
          </a:bodyPr>
          <a:lstStyle/>
          <a:p>
            <a:pPr marL="0" lvl="0" indent="0" algn="ctr" rtl="0">
              <a:spcBef>
                <a:spcPts val="0"/>
              </a:spcBef>
              <a:spcAft>
                <a:spcPts val="0"/>
              </a:spcAft>
              <a:buNone/>
            </a:pPr>
            <a:r>
              <a:rPr lang="en-GB" sz="7400" b="1"/>
              <a:t>Detecting Lead Using Fluorescent Proteins</a:t>
            </a:r>
            <a:endParaRPr sz="7400" b="1"/>
          </a:p>
          <a:p>
            <a:pPr marL="0" lvl="0" indent="0" algn="ctr" rtl="0">
              <a:spcBef>
                <a:spcPts val="0"/>
              </a:spcBef>
              <a:spcAft>
                <a:spcPts val="0"/>
              </a:spcAft>
              <a:buNone/>
            </a:pPr>
            <a:r>
              <a:rPr lang="en-GB" sz="4100"/>
              <a:t>William Bradford, Ella Dailey, Brianne Lefanowicz, and Hendrik Younger   </a:t>
            </a:r>
            <a:endParaRPr sz="4100"/>
          </a:p>
        </p:txBody>
      </p:sp>
      <p:pic>
        <p:nvPicPr>
          <p:cNvPr id="63" name="Google Shape;63;p13"/>
          <p:cNvPicPr preferRelativeResize="0"/>
          <p:nvPr/>
        </p:nvPicPr>
        <p:blipFill>
          <a:blip r:embed="rId3"/>
          <a:stretch>
            <a:fillRect/>
          </a:stretch>
        </p:blipFill>
        <p:spPr>
          <a:xfrm>
            <a:off x="3787118" y="9469291"/>
            <a:ext cx="4823500" cy="2494925"/>
          </a:xfrm>
          <a:prstGeom prst="rect">
            <a:avLst/>
          </a:prstGeom>
          <a:noFill/>
          <a:ln>
            <a:noFill/>
          </a:ln>
        </p:spPr>
      </p:pic>
      <p:sp>
        <p:nvSpPr>
          <p:cNvPr id="64" name="Google Shape;64;p13"/>
          <p:cNvSpPr txBox="1"/>
          <p:nvPr/>
        </p:nvSpPr>
        <p:spPr>
          <a:xfrm>
            <a:off x="4486376" y="18494883"/>
            <a:ext cx="13773000" cy="2263200"/>
          </a:xfrm>
          <a:prstGeom prst="rect">
            <a:avLst/>
          </a:prstGeom>
          <a:noFill/>
          <a:ln>
            <a:noFill/>
          </a:ln>
        </p:spPr>
        <p:txBody>
          <a:bodyPr spcFirstLastPara="1" wrap="square" lIns="93800" tIns="93800" rIns="93800" bIns="93800" anchor="ctr" anchorCtr="0">
            <a:noAutofit/>
          </a:bodyPr>
          <a:lstStyle/>
          <a:p>
            <a:pPr marL="0" lvl="0" indent="0" algn="l" rtl="0">
              <a:spcBef>
                <a:spcPts val="0"/>
              </a:spcBef>
              <a:spcAft>
                <a:spcPts val="0"/>
              </a:spcAft>
              <a:buClr>
                <a:schemeClr val="dk1"/>
              </a:buClr>
              <a:buSzPts val="1100"/>
              <a:buFont typeface="Arial" panose="020B0604020202020204"/>
              <a:buNone/>
            </a:pP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Environmental Protection Agency. (2019). Protect Your Family from Exposures to Lead. Retrieved from, </a:t>
            </a:r>
            <a:r>
              <a:rPr lang="en-GB" sz="1100" u="sng">
                <a:solidFill>
                  <a:schemeClr val="dk1"/>
                </a:solidFill>
                <a:hlinkClick r:id="rId4"/>
              </a:rPr>
              <a:t>https://www.epa.gov/lead/protect-your-family-exposures-lead</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highlight>
                  <a:srgbClr val="FFFFFF"/>
                </a:highlight>
              </a:rPr>
              <a:t>IARC Working Group on the Evaluation of Carcinogenic Risk to Humans. (1970, January 1). Inorganic And Organic Lead Compounds. Retrieved from </a:t>
            </a:r>
            <a:r>
              <a:rPr lang="en-GB" sz="1100" u="sng">
                <a:solidFill>
                  <a:schemeClr val="dk1"/>
                </a:solidFill>
                <a:highlight>
                  <a:srgbClr val="FFFFFF"/>
                </a:highlight>
                <a:hlinkClick r:id="rId5"/>
              </a:rPr>
              <a:t>https://www.ncbi.nlm.nih.gov/books/NBK321296/</a:t>
            </a:r>
            <a:r>
              <a:rPr lang="en-GB" sz="1100">
                <a:solidFill>
                  <a:schemeClr val="dk1"/>
                </a:solidFill>
                <a:highlight>
                  <a:srgbClr val="FFFFFF"/>
                </a:highlight>
              </a:rPr>
              <a:t>.</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Part:BBa_C0012. Retrieved from, </a:t>
            </a:r>
            <a:r>
              <a:rPr lang="en-GB" sz="1100" u="sng">
                <a:solidFill>
                  <a:schemeClr val="dk1"/>
                </a:solidFill>
                <a:hlinkClick r:id="rId6"/>
              </a:rPr>
              <a:t>http://parts.igem.org/Part:BBa_C0012</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Part:BBa_K1316000. Retrieved from, </a:t>
            </a:r>
            <a:r>
              <a:rPr lang="en-GB" sz="1100" u="sng">
                <a:solidFill>
                  <a:schemeClr val="dk1"/>
                </a:solidFill>
                <a:hlinkClick r:id="rId7"/>
              </a:rPr>
              <a:t>http://parts.igem.org/Part:BBa_K1316000</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Part:BBa_K1758330. Retrieved from, </a:t>
            </a:r>
            <a:r>
              <a:rPr lang="en-GB" sz="1100" u="sng">
                <a:solidFill>
                  <a:schemeClr val="dk1"/>
                </a:solidFill>
                <a:hlinkClick r:id="rId8"/>
              </a:rPr>
              <a:t>http://parts.igem.org/Part:BBa_K1758330</a:t>
            </a:r>
            <a:r>
              <a:rPr lang="en-GB" sz="1100">
                <a:solidFill>
                  <a:schemeClr val="dk1"/>
                </a:solidFill>
              </a:rPr>
              <a:t> </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Part:BBa_K1758331. Retrieved from, </a:t>
            </a:r>
            <a:r>
              <a:rPr lang="en-GB" sz="1100" u="sng">
                <a:solidFill>
                  <a:schemeClr val="dk1"/>
                </a:solidFill>
                <a:hlinkClick r:id="rId9"/>
              </a:rPr>
              <a:t>http://parts.igem.org/Part:BBa_K1758331</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Part:BBa_K1758332. Retrieved from, </a:t>
            </a:r>
            <a:r>
              <a:rPr lang="en-GB" sz="1100" u="sng">
                <a:solidFill>
                  <a:schemeClr val="dk1"/>
                </a:solidFill>
                <a:hlinkClick r:id="rId10"/>
              </a:rPr>
              <a:t>http://parts.igem.org/Part:BBa_K1758332</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Part:BBa_ R0010. Retrieved from, </a:t>
            </a:r>
            <a:r>
              <a:rPr lang="en-GB" sz="1100" u="sng">
                <a:solidFill>
                  <a:schemeClr val="dk1"/>
                </a:solidFill>
                <a:hlinkClick r:id="rId11"/>
              </a:rPr>
              <a:t>http://parts.igem.org/Part:BBa_R0010</a:t>
            </a:r>
            <a:endParaRPr sz="1100">
              <a:solidFill>
                <a:schemeClr val="dk1"/>
              </a:solidFill>
            </a:endParaRPr>
          </a:p>
          <a:p>
            <a:pPr marL="0" lvl="0" indent="0" algn="l" rtl="0">
              <a:lnSpc>
                <a:spcPct val="115000"/>
              </a:lnSpc>
              <a:spcBef>
                <a:spcPts val="0"/>
              </a:spcBef>
              <a:spcAft>
                <a:spcPts val="0"/>
              </a:spcAft>
              <a:buClr>
                <a:schemeClr val="dk1"/>
              </a:buClr>
              <a:buSzPts val="1100"/>
              <a:buFont typeface="Arial" panose="020B0604020202020204"/>
              <a:buNone/>
            </a:pPr>
            <a:r>
              <a:rPr lang="en-GB" sz="1100">
                <a:solidFill>
                  <a:schemeClr val="dk1"/>
                </a:solidFill>
              </a:rPr>
              <a:t>mKate2. (n.d.). Retrieved March 5, 2020, from https://evrogen.com/products/mKate2/mKate2_Detailed_description.shtml</a:t>
            </a:r>
            <a:endParaRPr sz="1100">
              <a:solidFill>
                <a:schemeClr val="dk1"/>
              </a:solidFill>
            </a:endParaRPr>
          </a:p>
          <a:p>
            <a:pPr marL="0" lvl="0" indent="0" algn="l" rtl="0">
              <a:spcBef>
                <a:spcPts val="0"/>
              </a:spcBef>
              <a:spcAft>
                <a:spcPts val="0"/>
              </a:spcAft>
              <a:buNone/>
            </a:pPr>
            <a:endParaRPr sz="1100">
              <a:solidFill>
                <a:schemeClr val="dk1"/>
              </a:solidFill>
            </a:endParaRPr>
          </a:p>
        </p:txBody>
      </p:sp>
      <p:pic>
        <p:nvPicPr>
          <p:cNvPr id="65" name="Google Shape;65;p13"/>
          <p:cNvPicPr preferRelativeResize="0"/>
          <p:nvPr/>
        </p:nvPicPr>
        <p:blipFill>
          <a:blip r:embed="rId12"/>
          <a:stretch>
            <a:fillRect/>
          </a:stretch>
        </p:blipFill>
        <p:spPr>
          <a:xfrm>
            <a:off x="29226619" y="9416513"/>
            <a:ext cx="3626982" cy="3150208"/>
          </a:xfrm>
          <a:prstGeom prst="rect">
            <a:avLst/>
          </a:prstGeom>
          <a:noFill/>
          <a:ln>
            <a:noFill/>
          </a:ln>
        </p:spPr>
      </p:pic>
      <p:pic>
        <p:nvPicPr>
          <p:cNvPr id="66" name="Google Shape;66;p13"/>
          <p:cNvPicPr preferRelativeResize="0"/>
          <p:nvPr/>
        </p:nvPicPr>
        <p:blipFill>
          <a:blip r:embed="rId13"/>
          <a:stretch>
            <a:fillRect/>
          </a:stretch>
        </p:blipFill>
        <p:spPr>
          <a:xfrm>
            <a:off x="28096125" y="1544466"/>
            <a:ext cx="8770774" cy="978484"/>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4194</Words>
  <Application>WPS Presentation</Application>
  <PresentationFormat/>
  <Paragraphs>61</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SimSun</vt:lpstr>
      <vt:lpstr>Wingdings</vt:lpstr>
      <vt:lpstr>Arial</vt:lpstr>
      <vt:lpstr>Microsoft YaHei</vt:lpstr>
      <vt:lpstr>Arial Unicode MS</vt:lpstr>
      <vt:lpstr>Simple Light</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aawmi</cp:lastModifiedBy>
  <cp:revision>1</cp:revision>
  <dcterms:created xsi:type="dcterms:W3CDTF">2020-03-05T20:34:39Z</dcterms:created>
  <dcterms:modified xsi:type="dcterms:W3CDTF">2020-03-05T20:34:39Z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1033-11.2.0.9150</vt:lpwstr>
  </property>
</Properties>
</file>