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37463413" cy="210677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36">
          <p15:clr>
            <a:srgbClr val="A4A3A4"/>
          </p15:clr>
        </p15:guide>
        <p15:guide id="2" pos="1180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irrabLBRA/0h5TMavwzC34Yts9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546" y="18"/>
      </p:cViewPr>
      <p:guideLst>
        <p:guide orient="horz" pos="6636"/>
        <p:guide pos="1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86886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Single sided poster!</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61065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01f3f2f9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01f3f2f9b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701f3f2f9b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111566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1873171" y="843685"/>
            <a:ext cx="33717072" cy="3511286"/>
          </a:xfrm>
          <a:prstGeom prst="rect">
            <a:avLst/>
          </a:prstGeom>
          <a:noFill/>
          <a:ln>
            <a:noFill/>
          </a:ln>
        </p:spPr>
        <p:txBody>
          <a:bodyPr spcFirstLastPara="1" wrap="square" lIns="334450" tIns="167225" rIns="334450" bIns="1672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1873171" y="4915801"/>
            <a:ext cx="33717072" cy="13903718"/>
          </a:xfrm>
          <a:prstGeom prst="rect">
            <a:avLst/>
          </a:prstGeom>
          <a:noFill/>
          <a:ln>
            <a:noFill/>
          </a:ln>
        </p:spPr>
        <p:txBody>
          <a:bodyPr spcFirstLastPara="1" wrap="square" lIns="334450" tIns="167225" rIns="334450" bIns="1672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3"/>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1873171" y="843685"/>
            <a:ext cx="33717072" cy="3511286"/>
          </a:xfrm>
          <a:prstGeom prst="rect">
            <a:avLst/>
          </a:prstGeom>
          <a:noFill/>
          <a:ln>
            <a:noFill/>
          </a:ln>
        </p:spPr>
        <p:txBody>
          <a:bodyPr spcFirstLastPara="1" wrap="square" lIns="334450" tIns="167225" rIns="334450" bIns="1672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1779849" y="-4990876"/>
            <a:ext cx="13903718" cy="33717072"/>
          </a:xfrm>
          <a:prstGeom prst="rect">
            <a:avLst/>
          </a:prstGeom>
          <a:noFill/>
          <a:ln>
            <a:noFill/>
          </a:ln>
        </p:spPr>
        <p:txBody>
          <a:bodyPr spcFirstLastPara="1" wrap="square" lIns="334450" tIns="167225" rIns="334450" bIns="1672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100937226" y="12936894"/>
            <a:ext cx="55224718" cy="34530081"/>
          </a:xfrm>
          <a:prstGeom prst="rect">
            <a:avLst/>
          </a:prstGeom>
          <a:noFill/>
          <a:ln>
            <a:noFill/>
          </a:ln>
        </p:spPr>
        <p:txBody>
          <a:bodyPr spcFirstLastPara="1" wrap="square" lIns="334450" tIns="167225" rIns="334450" bIns="1672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31555124" y="-21290746"/>
            <a:ext cx="55224718" cy="102985359"/>
          </a:xfrm>
          <a:prstGeom prst="rect">
            <a:avLst/>
          </a:prstGeom>
          <a:noFill/>
          <a:ln>
            <a:noFill/>
          </a:ln>
        </p:spPr>
        <p:txBody>
          <a:bodyPr spcFirstLastPara="1" wrap="square" lIns="334450" tIns="167225" rIns="334450" bIns="1672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2809756" y="6544648"/>
            <a:ext cx="31843901" cy="4515903"/>
          </a:xfrm>
          <a:prstGeom prst="rect">
            <a:avLst/>
          </a:prstGeom>
          <a:noFill/>
          <a:ln>
            <a:noFill/>
          </a:ln>
        </p:spPr>
        <p:txBody>
          <a:bodyPr spcFirstLastPara="1" wrap="square" lIns="334450" tIns="167225" rIns="334450" bIns="1672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5619512" y="11938371"/>
            <a:ext cx="26224388" cy="5383971"/>
          </a:xfrm>
          <a:prstGeom prst="rect">
            <a:avLst/>
          </a:prstGeom>
          <a:noFill/>
          <a:ln>
            <a:noFill/>
          </a:ln>
        </p:spPr>
        <p:txBody>
          <a:bodyPr spcFirstLastPara="1" wrap="square" lIns="334450" tIns="167225" rIns="334450" bIns="167225" anchor="t" anchorCtr="0">
            <a:normAutofit/>
          </a:bodyPr>
          <a:lstStyle>
            <a:lvl1pPr lvl="0" algn="ctr">
              <a:spcBef>
                <a:spcPts val="2340"/>
              </a:spcBef>
              <a:spcAft>
                <a:spcPts val="0"/>
              </a:spcAft>
              <a:buClr>
                <a:srgbClr val="888888"/>
              </a:buClr>
              <a:buSzPts val="11700"/>
              <a:buNone/>
              <a:defRPr>
                <a:solidFill>
                  <a:srgbClr val="888888"/>
                </a:solidFill>
              </a:defRPr>
            </a:lvl1pPr>
            <a:lvl2pPr lvl="1" algn="ctr">
              <a:spcBef>
                <a:spcPts val="2040"/>
              </a:spcBef>
              <a:spcAft>
                <a:spcPts val="0"/>
              </a:spcAft>
              <a:buClr>
                <a:srgbClr val="888888"/>
              </a:buClr>
              <a:buSzPts val="10200"/>
              <a:buNone/>
              <a:defRPr>
                <a:solidFill>
                  <a:srgbClr val="888888"/>
                </a:solidFill>
              </a:defRPr>
            </a:lvl2pPr>
            <a:lvl3pPr lvl="2" algn="ctr">
              <a:spcBef>
                <a:spcPts val="1760"/>
              </a:spcBef>
              <a:spcAft>
                <a:spcPts val="0"/>
              </a:spcAft>
              <a:buClr>
                <a:srgbClr val="888888"/>
              </a:buClr>
              <a:buSzPts val="8800"/>
              <a:buNone/>
              <a:defRPr>
                <a:solidFill>
                  <a:srgbClr val="888888"/>
                </a:solidFill>
              </a:defRPr>
            </a:lvl3pPr>
            <a:lvl4pPr lvl="3" algn="ctr">
              <a:spcBef>
                <a:spcPts val="1460"/>
              </a:spcBef>
              <a:spcAft>
                <a:spcPts val="0"/>
              </a:spcAft>
              <a:buClr>
                <a:srgbClr val="888888"/>
              </a:buClr>
              <a:buSzPts val="7300"/>
              <a:buNone/>
              <a:defRPr>
                <a:solidFill>
                  <a:srgbClr val="888888"/>
                </a:solidFill>
              </a:defRPr>
            </a:lvl4pPr>
            <a:lvl5pPr lvl="4" algn="ctr">
              <a:spcBef>
                <a:spcPts val="1460"/>
              </a:spcBef>
              <a:spcAft>
                <a:spcPts val="0"/>
              </a:spcAft>
              <a:buClr>
                <a:srgbClr val="888888"/>
              </a:buClr>
              <a:buSzPts val="7300"/>
              <a:buNone/>
              <a:defRPr>
                <a:solidFill>
                  <a:srgbClr val="888888"/>
                </a:solidFill>
              </a:defRPr>
            </a:lvl5pPr>
            <a:lvl6pPr lvl="5" algn="ctr">
              <a:spcBef>
                <a:spcPts val="1460"/>
              </a:spcBef>
              <a:spcAft>
                <a:spcPts val="0"/>
              </a:spcAft>
              <a:buClr>
                <a:srgbClr val="888888"/>
              </a:buClr>
              <a:buSzPts val="7300"/>
              <a:buNone/>
              <a:defRPr>
                <a:solidFill>
                  <a:srgbClr val="888888"/>
                </a:solidFill>
              </a:defRPr>
            </a:lvl6pPr>
            <a:lvl7pPr lvl="6" algn="ctr">
              <a:spcBef>
                <a:spcPts val="1460"/>
              </a:spcBef>
              <a:spcAft>
                <a:spcPts val="0"/>
              </a:spcAft>
              <a:buClr>
                <a:srgbClr val="888888"/>
              </a:buClr>
              <a:buSzPts val="7300"/>
              <a:buNone/>
              <a:defRPr>
                <a:solidFill>
                  <a:srgbClr val="888888"/>
                </a:solidFill>
              </a:defRPr>
            </a:lvl7pPr>
            <a:lvl8pPr lvl="7" algn="ctr">
              <a:spcBef>
                <a:spcPts val="1460"/>
              </a:spcBef>
              <a:spcAft>
                <a:spcPts val="0"/>
              </a:spcAft>
              <a:buClr>
                <a:srgbClr val="888888"/>
              </a:buClr>
              <a:buSzPts val="7300"/>
              <a:buNone/>
              <a:defRPr>
                <a:solidFill>
                  <a:srgbClr val="888888"/>
                </a:solidFill>
              </a:defRPr>
            </a:lvl8pPr>
            <a:lvl9pPr lvl="8" algn="ctr">
              <a:spcBef>
                <a:spcPts val="1460"/>
              </a:spcBef>
              <a:spcAft>
                <a:spcPts val="0"/>
              </a:spcAft>
              <a:buClr>
                <a:srgbClr val="888888"/>
              </a:buClr>
              <a:buSzPts val="7300"/>
              <a:buNone/>
              <a:defRPr>
                <a:solidFill>
                  <a:srgbClr val="888888"/>
                </a:solidFill>
              </a:defRPr>
            </a:lvl9pPr>
          </a:lstStyle>
          <a:p>
            <a:endParaRPr/>
          </a:p>
        </p:txBody>
      </p:sp>
      <p:sp>
        <p:nvSpPr>
          <p:cNvPr id="24" name="Google Shape;24;p4"/>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2959352" y="13537958"/>
            <a:ext cx="31843901" cy="4184282"/>
          </a:xfrm>
          <a:prstGeom prst="rect">
            <a:avLst/>
          </a:prstGeom>
          <a:noFill/>
          <a:ln>
            <a:noFill/>
          </a:ln>
        </p:spPr>
        <p:txBody>
          <a:bodyPr spcFirstLastPara="1" wrap="square" lIns="334450" tIns="167225" rIns="334450" bIns="167225" anchor="t" anchorCtr="0">
            <a:normAutofit/>
          </a:bodyPr>
          <a:lstStyle>
            <a:lvl1pPr lvl="0" algn="l">
              <a:spcBef>
                <a:spcPts val="0"/>
              </a:spcBef>
              <a:spcAft>
                <a:spcPts val="0"/>
              </a:spcAft>
              <a:buClr>
                <a:schemeClr val="dk1"/>
              </a:buClr>
              <a:buSzPts val="14600"/>
              <a:buFont typeface="Calibri"/>
              <a:buNone/>
              <a:defRPr sz="146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2959352" y="8929397"/>
            <a:ext cx="31843901" cy="4608561"/>
          </a:xfrm>
          <a:prstGeom prst="rect">
            <a:avLst/>
          </a:prstGeom>
          <a:noFill/>
          <a:ln>
            <a:noFill/>
          </a:ln>
        </p:spPr>
        <p:txBody>
          <a:bodyPr spcFirstLastPara="1" wrap="square" lIns="334450" tIns="167225" rIns="334450" bIns="167225" anchor="b" anchorCtr="0">
            <a:normAutofit/>
          </a:bodyPr>
          <a:lstStyle>
            <a:lvl1pPr marL="457200" lvl="0" indent="-228600" algn="l">
              <a:spcBef>
                <a:spcPts val="1460"/>
              </a:spcBef>
              <a:spcAft>
                <a:spcPts val="0"/>
              </a:spcAft>
              <a:buClr>
                <a:srgbClr val="888888"/>
              </a:buClr>
              <a:buSzPts val="7300"/>
              <a:buNone/>
              <a:defRPr sz="7300">
                <a:solidFill>
                  <a:srgbClr val="888888"/>
                </a:solidFill>
              </a:defRPr>
            </a:lvl1pPr>
            <a:lvl2pPr marL="914400" lvl="1" indent="-228600" algn="l">
              <a:spcBef>
                <a:spcPts val="1320"/>
              </a:spcBef>
              <a:spcAft>
                <a:spcPts val="0"/>
              </a:spcAft>
              <a:buClr>
                <a:srgbClr val="888888"/>
              </a:buClr>
              <a:buSzPts val="6600"/>
              <a:buNone/>
              <a:defRPr sz="6600">
                <a:solidFill>
                  <a:srgbClr val="888888"/>
                </a:solidFill>
              </a:defRPr>
            </a:lvl2pPr>
            <a:lvl3pPr marL="1371600" lvl="2" indent="-228600" algn="l">
              <a:spcBef>
                <a:spcPts val="1180"/>
              </a:spcBef>
              <a:spcAft>
                <a:spcPts val="0"/>
              </a:spcAft>
              <a:buClr>
                <a:srgbClr val="888888"/>
              </a:buClr>
              <a:buSzPts val="5900"/>
              <a:buNone/>
              <a:defRPr sz="5900">
                <a:solidFill>
                  <a:srgbClr val="888888"/>
                </a:solidFill>
              </a:defRPr>
            </a:lvl3pPr>
            <a:lvl4pPr marL="1828800" lvl="3" indent="-228600" algn="l">
              <a:spcBef>
                <a:spcPts val="1020"/>
              </a:spcBef>
              <a:spcAft>
                <a:spcPts val="0"/>
              </a:spcAft>
              <a:buClr>
                <a:srgbClr val="888888"/>
              </a:buClr>
              <a:buSzPts val="5100"/>
              <a:buNone/>
              <a:defRPr sz="5100">
                <a:solidFill>
                  <a:srgbClr val="888888"/>
                </a:solidFill>
              </a:defRPr>
            </a:lvl4pPr>
            <a:lvl5pPr marL="2286000" lvl="4" indent="-228600" algn="l">
              <a:spcBef>
                <a:spcPts val="1020"/>
              </a:spcBef>
              <a:spcAft>
                <a:spcPts val="0"/>
              </a:spcAft>
              <a:buClr>
                <a:srgbClr val="888888"/>
              </a:buClr>
              <a:buSzPts val="5100"/>
              <a:buNone/>
              <a:defRPr sz="5100">
                <a:solidFill>
                  <a:srgbClr val="888888"/>
                </a:solidFill>
              </a:defRPr>
            </a:lvl5pPr>
            <a:lvl6pPr marL="2743200" lvl="5" indent="-228600" algn="l">
              <a:spcBef>
                <a:spcPts val="1020"/>
              </a:spcBef>
              <a:spcAft>
                <a:spcPts val="0"/>
              </a:spcAft>
              <a:buClr>
                <a:srgbClr val="888888"/>
              </a:buClr>
              <a:buSzPts val="5100"/>
              <a:buNone/>
              <a:defRPr sz="5100">
                <a:solidFill>
                  <a:srgbClr val="888888"/>
                </a:solidFill>
              </a:defRPr>
            </a:lvl6pPr>
            <a:lvl7pPr marL="3200400" lvl="6" indent="-228600" algn="l">
              <a:spcBef>
                <a:spcPts val="1020"/>
              </a:spcBef>
              <a:spcAft>
                <a:spcPts val="0"/>
              </a:spcAft>
              <a:buClr>
                <a:srgbClr val="888888"/>
              </a:buClr>
              <a:buSzPts val="5100"/>
              <a:buNone/>
              <a:defRPr sz="5100">
                <a:solidFill>
                  <a:srgbClr val="888888"/>
                </a:solidFill>
              </a:defRPr>
            </a:lvl7pPr>
            <a:lvl8pPr marL="3657600" lvl="7" indent="-228600" algn="l">
              <a:spcBef>
                <a:spcPts val="1020"/>
              </a:spcBef>
              <a:spcAft>
                <a:spcPts val="0"/>
              </a:spcAft>
              <a:buClr>
                <a:srgbClr val="888888"/>
              </a:buClr>
              <a:buSzPts val="5100"/>
              <a:buNone/>
              <a:defRPr sz="5100">
                <a:solidFill>
                  <a:srgbClr val="888888"/>
                </a:solidFill>
              </a:defRPr>
            </a:lvl8pPr>
            <a:lvl9pPr marL="4114800" lvl="8" indent="-228600" algn="l">
              <a:spcBef>
                <a:spcPts val="1020"/>
              </a:spcBef>
              <a:spcAft>
                <a:spcPts val="0"/>
              </a:spcAft>
              <a:buClr>
                <a:srgbClr val="888888"/>
              </a:buClr>
              <a:buSzPts val="5100"/>
              <a:buNone/>
              <a:defRPr sz="5100">
                <a:solidFill>
                  <a:srgbClr val="888888"/>
                </a:solidFill>
              </a:defRPr>
            </a:lvl9pPr>
          </a:lstStyle>
          <a:p>
            <a:endParaRPr/>
          </a:p>
        </p:txBody>
      </p:sp>
      <p:sp>
        <p:nvSpPr>
          <p:cNvPr id="30" name="Google Shape;30;p5"/>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873171" y="843685"/>
            <a:ext cx="33717072" cy="3511286"/>
          </a:xfrm>
          <a:prstGeom prst="rect">
            <a:avLst/>
          </a:prstGeom>
          <a:noFill/>
          <a:ln>
            <a:noFill/>
          </a:ln>
        </p:spPr>
        <p:txBody>
          <a:bodyPr spcFirstLastPara="1" wrap="square" lIns="334450" tIns="167225" rIns="334450" bIns="1672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7674798" y="15103406"/>
            <a:ext cx="68754473" cy="42710887"/>
          </a:xfrm>
          <a:prstGeom prst="rect">
            <a:avLst/>
          </a:prstGeom>
          <a:noFill/>
          <a:ln>
            <a:noFill/>
          </a:ln>
        </p:spPr>
        <p:txBody>
          <a:bodyPr spcFirstLastPara="1" wrap="square" lIns="334450" tIns="167225" rIns="334450" bIns="167225" anchor="t" anchorCtr="0">
            <a:normAutofit/>
          </a:bodyPr>
          <a:lstStyle>
            <a:lvl1pPr marL="457200" lvl="0" indent="-876300" algn="l">
              <a:spcBef>
                <a:spcPts val="2040"/>
              </a:spcBef>
              <a:spcAft>
                <a:spcPts val="0"/>
              </a:spcAft>
              <a:buClr>
                <a:schemeClr val="dk1"/>
              </a:buClr>
              <a:buSzPts val="10200"/>
              <a:buChar char="•"/>
              <a:defRPr sz="10200"/>
            </a:lvl1pPr>
            <a:lvl2pPr marL="914400" lvl="1" indent="-787400" algn="l">
              <a:spcBef>
                <a:spcPts val="1760"/>
              </a:spcBef>
              <a:spcAft>
                <a:spcPts val="0"/>
              </a:spcAft>
              <a:buClr>
                <a:schemeClr val="dk1"/>
              </a:buClr>
              <a:buSzPts val="8800"/>
              <a:buChar char="–"/>
              <a:defRPr sz="8800"/>
            </a:lvl2pPr>
            <a:lvl3pPr marL="1371600" lvl="2" indent="-692150" algn="l">
              <a:spcBef>
                <a:spcPts val="1460"/>
              </a:spcBef>
              <a:spcAft>
                <a:spcPts val="0"/>
              </a:spcAft>
              <a:buClr>
                <a:schemeClr val="dk1"/>
              </a:buClr>
              <a:buSzPts val="7300"/>
              <a:buChar char="•"/>
              <a:defRPr sz="7300"/>
            </a:lvl3pPr>
            <a:lvl4pPr marL="1828800" lvl="3" indent="-647700" algn="l">
              <a:spcBef>
                <a:spcPts val="1320"/>
              </a:spcBef>
              <a:spcAft>
                <a:spcPts val="0"/>
              </a:spcAft>
              <a:buClr>
                <a:schemeClr val="dk1"/>
              </a:buClr>
              <a:buSzPts val="6600"/>
              <a:buChar char="–"/>
              <a:defRPr sz="6600"/>
            </a:lvl4pPr>
            <a:lvl5pPr marL="2286000" lvl="4" indent="-647700" algn="l">
              <a:spcBef>
                <a:spcPts val="1320"/>
              </a:spcBef>
              <a:spcAft>
                <a:spcPts val="0"/>
              </a:spcAft>
              <a:buClr>
                <a:schemeClr val="dk1"/>
              </a:buClr>
              <a:buSzPts val="6600"/>
              <a:buChar char="»"/>
              <a:defRPr sz="6600"/>
            </a:lvl5pPr>
            <a:lvl6pPr marL="2743200" lvl="5" indent="-647700" algn="l">
              <a:spcBef>
                <a:spcPts val="1320"/>
              </a:spcBef>
              <a:spcAft>
                <a:spcPts val="0"/>
              </a:spcAft>
              <a:buClr>
                <a:schemeClr val="dk1"/>
              </a:buClr>
              <a:buSzPts val="6600"/>
              <a:buChar char="•"/>
              <a:defRPr sz="6600"/>
            </a:lvl6pPr>
            <a:lvl7pPr marL="3200400" lvl="6" indent="-647700" algn="l">
              <a:spcBef>
                <a:spcPts val="1320"/>
              </a:spcBef>
              <a:spcAft>
                <a:spcPts val="0"/>
              </a:spcAft>
              <a:buClr>
                <a:schemeClr val="dk1"/>
              </a:buClr>
              <a:buSzPts val="6600"/>
              <a:buChar char="•"/>
              <a:defRPr sz="6600"/>
            </a:lvl7pPr>
            <a:lvl8pPr marL="3657600" lvl="7" indent="-647700" algn="l">
              <a:spcBef>
                <a:spcPts val="1320"/>
              </a:spcBef>
              <a:spcAft>
                <a:spcPts val="0"/>
              </a:spcAft>
              <a:buClr>
                <a:schemeClr val="dk1"/>
              </a:buClr>
              <a:buSzPts val="6600"/>
              <a:buChar char="•"/>
              <a:defRPr sz="6600"/>
            </a:lvl8pPr>
            <a:lvl9pPr marL="4114800" lvl="8" indent="-647700" algn="l">
              <a:spcBef>
                <a:spcPts val="1320"/>
              </a:spcBef>
              <a:spcAft>
                <a:spcPts val="0"/>
              </a:spcAft>
              <a:buClr>
                <a:schemeClr val="dk1"/>
              </a:buClr>
              <a:buSzPts val="6600"/>
              <a:buChar char="•"/>
              <a:defRPr sz="6600"/>
            </a:lvl9pPr>
          </a:lstStyle>
          <a:p>
            <a:endParaRPr/>
          </a:p>
        </p:txBody>
      </p:sp>
      <p:sp>
        <p:nvSpPr>
          <p:cNvPr id="36" name="Google Shape;36;p6"/>
          <p:cNvSpPr txBox="1">
            <a:spLocks noGrp="1"/>
          </p:cNvSpPr>
          <p:nvPr>
            <p:ph type="body" idx="2"/>
          </p:nvPr>
        </p:nvSpPr>
        <p:spPr>
          <a:xfrm>
            <a:off x="77053656" y="15103406"/>
            <a:ext cx="68760973" cy="42710887"/>
          </a:xfrm>
          <a:prstGeom prst="rect">
            <a:avLst/>
          </a:prstGeom>
          <a:noFill/>
          <a:ln>
            <a:noFill/>
          </a:ln>
        </p:spPr>
        <p:txBody>
          <a:bodyPr spcFirstLastPara="1" wrap="square" lIns="334450" tIns="167225" rIns="334450" bIns="167225" anchor="t" anchorCtr="0">
            <a:normAutofit/>
          </a:bodyPr>
          <a:lstStyle>
            <a:lvl1pPr marL="457200" lvl="0" indent="-876300" algn="l">
              <a:spcBef>
                <a:spcPts val="2040"/>
              </a:spcBef>
              <a:spcAft>
                <a:spcPts val="0"/>
              </a:spcAft>
              <a:buClr>
                <a:schemeClr val="dk1"/>
              </a:buClr>
              <a:buSzPts val="10200"/>
              <a:buChar char="•"/>
              <a:defRPr sz="10200"/>
            </a:lvl1pPr>
            <a:lvl2pPr marL="914400" lvl="1" indent="-787400" algn="l">
              <a:spcBef>
                <a:spcPts val="1760"/>
              </a:spcBef>
              <a:spcAft>
                <a:spcPts val="0"/>
              </a:spcAft>
              <a:buClr>
                <a:schemeClr val="dk1"/>
              </a:buClr>
              <a:buSzPts val="8800"/>
              <a:buChar char="–"/>
              <a:defRPr sz="8800"/>
            </a:lvl2pPr>
            <a:lvl3pPr marL="1371600" lvl="2" indent="-692150" algn="l">
              <a:spcBef>
                <a:spcPts val="1460"/>
              </a:spcBef>
              <a:spcAft>
                <a:spcPts val="0"/>
              </a:spcAft>
              <a:buClr>
                <a:schemeClr val="dk1"/>
              </a:buClr>
              <a:buSzPts val="7300"/>
              <a:buChar char="•"/>
              <a:defRPr sz="7300"/>
            </a:lvl3pPr>
            <a:lvl4pPr marL="1828800" lvl="3" indent="-647700" algn="l">
              <a:spcBef>
                <a:spcPts val="1320"/>
              </a:spcBef>
              <a:spcAft>
                <a:spcPts val="0"/>
              </a:spcAft>
              <a:buClr>
                <a:schemeClr val="dk1"/>
              </a:buClr>
              <a:buSzPts val="6600"/>
              <a:buChar char="–"/>
              <a:defRPr sz="6600"/>
            </a:lvl4pPr>
            <a:lvl5pPr marL="2286000" lvl="4" indent="-647700" algn="l">
              <a:spcBef>
                <a:spcPts val="1320"/>
              </a:spcBef>
              <a:spcAft>
                <a:spcPts val="0"/>
              </a:spcAft>
              <a:buClr>
                <a:schemeClr val="dk1"/>
              </a:buClr>
              <a:buSzPts val="6600"/>
              <a:buChar char="»"/>
              <a:defRPr sz="6600"/>
            </a:lvl5pPr>
            <a:lvl6pPr marL="2743200" lvl="5" indent="-647700" algn="l">
              <a:spcBef>
                <a:spcPts val="1320"/>
              </a:spcBef>
              <a:spcAft>
                <a:spcPts val="0"/>
              </a:spcAft>
              <a:buClr>
                <a:schemeClr val="dk1"/>
              </a:buClr>
              <a:buSzPts val="6600"/>
              <a:buChar char="•"/>
              <a:defRPr sz="6600"/>
            </a:lvl6pPr>
            <a:lvl7pPr marL="3200400" lvl="6" indent="-647700" algn="l">
              <a:spcBef>
                <a:spcPts val="1320"/>
              </a:spcBef>
              <a:spcAft>
                <a:spcPts val="0"/>
              </a:spcAft>
              <a:buClr>
                <a:schemeClr val="dk1"/>
              </a:buClr>
              <a:buSzPts val="6600"/>
              <a:buChar char="•"/>
              <a:defRPr sz="6600"/>
            </a:lvl7pPr>
            <a:lvl8pPr marL="3657600" lvl="7" indent="-647700" algn="l">
              <a:spcBef>
                <a:spcPts val="1320"/>
              </a:spcBef>
              <a:spcAft>
                <a:spcPts val="0"/>
              </a:spcAft>
              <a:buClr>
                <a:schemeClr val="dk1"/>
              </a:buClr>
              <a:buSzPts val="6600"/>
              <a:buChar char="•"/>
              <a:defRPr sz="6600"/>
            </a:lvl8pPr>
            <a:lvl9pPr marL="4114800" lvl="8" indent="-647700" algn="l">
              <a:spcBef>
                <a:spcPts val="1320"/>
              </a:spcBef>
              <a:spcAft>
                <a:spcPts val="0"/>
              </a:spcAft>
              <a:buClr>
                <a:schemeClr val="dk1"/>
              </a:buClr>
              <a:buSzPts val="6600"/>
              <a:buChar char="•"/>
              <a:defRPr sz="6600"/>
            </a:lvl9pPr>
          </a:lstStyle>
          <a:p>
            <a:endParaRPr/>
          </a:p>
        </p:txBody>
      </p:sp>
      <p:sp>
        <p:nvSpPr>
          <p:cNvPr id="37" name="Google Shape;37;p6"/>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1873171" y="843685"/>
            <a:ext cx="33717072" cy="3511286"/>
          </a:xfrm>
          <a:prstGeom prst="rect">
            <a:avLst/>
          </a:prstGeom>
          <a:noFill/>
          <a:ln>
            <a:noFill/>
          </a:ln>
        </p:spPr>
        <p:txBody>
          <a:bodyPr spcFirstLastPara="1" wrap="square" lIns="334450" tIns="167225" rIns="334450" bIns="167225" anchor="ctr" anchorCtr="0">
            <a:normAutofit/>
          </a:bodyPr>
          <a:lstStyle>
            <a:lvl1pPr lvl="0" algn="ctr">
              <a:spcBef>
                <a:spcPts val="0"/>
              </a:spcBef>
              <a:spcAft>
                <a:spcPts val="0"/>
              </a:spcAft>
              <a:buClr>
                <a:schemeClr val="dk1"/>
              </a:buClr>
              <a:buSzPts val="16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1873171" y="4715853"/>
            <a:ext cx="16552847" cy="1965343"/>
          </a:xfrm>
          <a:prstGeom prst="rect">
            <a:avLst/>
          </a:prstGeom>
          <a:noFill/>
          <a:ln>
            <a:noFill/>
          </a:ln>
        </p:spPr>
        <p:txBody>
          <a:bodyPr spcFirstLastPara="1" wrap="square" lIns="334450" tIns="167225" rIns="334450" bIns="167225" anchor="b" anchorCtr="0">
            <a:normAutofit/>
          </a:bodyPr>
          <a:lstStyle>
            <a:lvl1pPr marL="457200" lvl="0" indent="-228600" algn="l">
              <a:spcBef>
                <a:spcPts val="1760"/>
              </a:spcBef>
              <a:spcAft>
                <a:spcPts val="0"/>
              </a:spcAft>
              <a:buClr>
                <a:schemeClr val="dk1"/>
              </a:buClr>
              <a:buSzPts val="8800"/>
              <a:buNone/>
              <a:defRPr sz="8800" b="1"/>
            </a:lvl1pPr>
            <a:lvl2pPr marL="914400" lvl="1" indent="-228600" algn="l">
              <a:spcBef>
                <a:spcPts val="1460"/>
              </a:spcBef>
              <a:spcAft>
                <a:spcPts val="0"/>
              </a:spcAft>
              <a:buClr>
                <a:schemeClr val="dk1"/>
              </a:buClr>
              <a:buSzPts val="7300"/>
              <a:buNone/>
              <a:defRPr sz="7300" b="1"/>
            </a:lvl2pPr>
            <a:lvl3pPr marL="1371600" lvl="2" indent="-228600" algn="l">
              <a:spcBef>
                <a:spcPts val="1320"/>
              </a:spcBef>
              <a:spcAft>
                <a:spcPts val="0"/>
              </a:spcAft>
              <a:buClr>
                <a:schemeClr val="dk1"/>
              </a:buClr>
              <a:buSzPts val="6600"/>
              <a:buNone/>
              <a:defRPr sz="6600" b="1"/>
            </a:lvl3pPr>
            <a:lvl4pPr marL="1828800" lvl="3" indent="-228600" algn="l">
              <a:spcBef>
                <a:spcPts val="1180"/>
              </a:spcBef>
              <a:spcAft>
                <a:spcPts val="0"/>
              </a:spcAft>
              <a:buClr>
                <a:schemeClr val="dk1"/>
              </a:buClr>
              <a:buSzPts val="5900"/>
              <a:buNone/>
              <a:defRPr sz="5900" b="1"/>
            </a:lvl4pPr>
            <a:lvl5pPr marL="2286000" lvl="4" indent="-228600" algn="l">
              <a:spcBef>
                <a:spcPts val="1180"/>
              </a:spcBef>
              <a:spcAft>
                <a:spcPts val="0"/>
              </a:spcAft>
              <a:buClr>
                <a:schemeClr val="dk1"/>
              </a:buClr>
              <a:buSzPts val="5900"/>
              <a:buNone/>
              <a:defRPr sz="5900" b="1"/>
            </a:lvl5pPr>
            <a:lvl6pPr marL="2743200" lvl="5" indent="-228600" algn="l">
              <a:spcBef>
                <a:spcPts val="1180"/>
              </a:spcBef>
              <a:spcAft>
                <a:spcPts val="0"/>
              </a:spcAft>
              <a:buClr>
                <a:schemeClr val="dk1"/>
              </a:buClr>
              <a:buSzPts val="5900"/>
              <a:buNone/>
              <a:defRPr sz="5900" b="1"/>
            </a:lvl6pPr>
            <a:lvl7pPr marL="3200400" lvl="6" indent="-228600" algn="l">
              <a:spcBef>
                <a:spcPts val="1180"/>
              </a:spcBef>
              <a:spcAft>
                <a:spcPts val="0"/>
              </a:spcAft>
              <a:buClr>
                <a:schemeClr val="dk1"/>
              </a:buClr>
              <a:buSzPts val="5900"/>
              <a:buNone/>
              <a:defRPr sz="5900" b="1"/>
            </a:lvl7pPr>
            <a:lvl8pPr marL="3657600" lvl="7" indent="-228600" algn="l">
              <a:spcBef>
                <a:spcPts val="1180"/>
              </a:spcBef>
              <a:spcAft>
                <a:spcPts val="0"/>
              </a:spcAft>
              <a:buClr>
                <a:schemeClr val="dk1"/>
              </a:buClr>
              <a:buSzPts val="5900"/>
              <a:buNone/>
              <a:defRPr sz="5900" b="1"/>
            </a:lvl8pPr>
            <a:lvl9pPr marL="4114800" lvl="8" indent="-228600" algn="l">
              <a:spcBef>
                <a:spcPts val="1180"/>
              </a:spcBef>
              <a:spcAft>
                <a:spcPts val="0"/>
              </a:spcAft>
              <a:buClr>
                <a:schemeClr val="dk1"/>
              </a:buClr>
              <a:buSzPts val="5900"/>
              <a:buNone/>
              <a:defRPr sz="5900" b="1"/>
            </a:lvl9pPr>
          </a:lstStyle>
          <a:p>
            <a:endParaRPr/>
          </a:p>
        </p:txBody>
      </p:sp>
      <p:sp>
        <p:nvSpPr>
          <p:cNvPr id="43" name="Google Shape;43;p7"/>
          <p:cNvSpPr txBox="1">
            <a:spLocks noGrp="1"/>
          </p:cNvSpPr>
          <p:nvPr>
            <p:ph type="body" idx="2"/>
          </p:nvPr>
        </p:nvSpPr>
        <p:spPr>
          <a:xfrm>
            <a:off x="1873171" y="6681196"/>
            <a:ext cx="16552847" cy="12138320"/>
          </a:xfrm>
          <a:prstGeom prst="rect">
            <a:avLst/>
          </a:prstGeom>
          <a:noFill/>
          <a:ln>
            <a:noFill/>
          </a:ln>
        </p:spPr>
        <p:txBody>
          <a:bodyPr spcFirstLastPara="1" wrap="square" lIns="334450" tIns="167225" rIns="334450" bIns="167225" anchor="t" anchorCtr="0">
            <a:normAutofit/>
          </a:bodyPr>
          <a:lstStyle>
            <a:lvl1pPr marL="457200" lvl="0" indent="-787400" algn="l">
              <a:spcBef>
                <a:spcPts val="1760"/>
              </a:spcBef>
              <a:spcAft>
                <a:spcPts val="0"/>
              </a:spcAft>
              <a:buClr>
                <a:schemeClr val="dk1"/>
              </a:buClr>
              <a:buSzPts val="8800"/>
              <a:buChar char="•"/>
              <a:defRPr sz="8800"/>
            </a:lvl1pPr>
            <a:lvl2pPr marL="914400" lvl="1" indent="-692150" algn="l">
              <a:spcBef>
                <a:spcPts val="1460"/>
              </a:spcBef>
              <a:spcAft>
                <a:spcPts val="0"/>
              </a:spcAft>
              <a:buClr>
                <a:schemeClr val="dk1"/>
              </a:buClr>
              <a:buSzPts val="7300"/>
              <a:buChar char="–"/>
              <a:defRPr sz="7300"/>
            </a:lvl2pPr>
            <a:lvl3pPr marL="1371600" lvl="2" indent="-647700" algn="l">
              <a:spcBef>
                <a:spcPts val="1320"/>
              </a:spcBef>
              <a:spcAft>
                <a:spcPts val="0"/>
              </a:spcAft>
              <a:buClr>
                <a:schemeClr val="dk1"/>
              </a:buClr>
              <a:buSzPts val="6600"/>
              <a:buChar char="•"/>
              <a:defRPr sz="6600"/>
            </a:lvl3pPr>
            <a:lvl4pPr marL="1828800" lvl="3" indent="-603250" algn="l">
              <a:spcBef>
                <a:spcPts val="1180"/>
              </a:spcBef>
              <a:spcAft>
                <a:spcPts val="0"/>
              </a:spcAft>
              <a:buClr>
                <a:schemeClr val="dk1"/>
              </a:buClr>
              <a:buSzPts val="5900"/>
              <a:buChar char="–"/>
              <a:defRPr sz="5900"/>
            </a:lvl4pPr>
            <a:lvl5pPr marL="2286000" lvl="4" indent="-603250" algn="l">
              <a:spcBef>
                <a:spcPts val="1180"/>
              </a:spcBef>
              <a:spcAft>
                <a:spcPts val="0"/>
              </a:spcAft>
              <a:buClr>
                <a:schemeClr val="dk1"/>
              </a:buClr>
              <a:buSzPts val="5900"/>
              <a:buChar char="»"/>
              <a:defRPr sz="5900"/>
            </a:lvl5pPr>
            <a:lvl6pPr marL="2743200" lvl="5" indent="-603250" algn="l">
              <a:spcBef>
                <a:spcPts val="1180"/>
              </a:spcBef>
              <a:spcAft>
                <a:spcPts val="0"/>
              </a:spcAft>
              <a:buClr>
                <a:schemeClr val="dk1"/>
              </a:buClr>
              <a:buSzPts val="5900"/>
              <a:buChar char="•"/>
              <a:defRPr sz="5900"/>
            </a:lvl6pPr>
            <a:lvl7pPr marL="3200400" lvl="6" indent="-603250" algn="l">
              <a:spcBef>
                <a:spcPts val="1180"/>
              </a:spcBef>
              <a:spcAft>
                <a:spcPts val="0"/>
              </a:spcAft>
              <a:buClr>
                <a:schemeClr val="dk1"/>
              </a:buClr>
              <a:buSzPts val="5900"/>
              <a:buChar char="•"/>
              <a:defRPr sz="5900"/>
            </a:lvl7pPr>
            <a:lvl8pPr marL="3657600" lvl="7" indent="-603250" algn="l">
              <a:spcBef>
                <a:spcPts val="1180"/>
              </a:spcBef>
              <a:spcAft>
                <a:spcPts val="0"/>
              </a:spcAft>
              <a:buClr>
                <a:schemeClr val="dk1"/>
              </a:buClr>
              <a:buSzPts val="5900"/>
              <a:buChar char="•"/>
              <a:defRPr sz="5900"/>
            </a:lvl8pPr>
            <a:lvl9pPr marL="4114800" lvl="8" indent="-603250" algn="l">
              <a:spcBef>
                <a:spcPts val="1180"/>
              </a:spcBef>
              <a:spcAft>
                <a:spcPts val="0"/>
              </a:spcAft>
              <a:buClr>
                <a:schemeClr val="dk1"/>
              </a:buClr>
              <a:buSzPts val="5900"/>
              <a:buChar char="•"/>
              <a:defRPr sz="5900"/>
            </a:lvl9pPr>
          </a:lstStyle>
          <a:p>
            <a:endParaRPr/>
          </a:p>
        </p:txBody>
      </p:sp>
      <p:sp>
        <p:nvSpPr>
          <p:cNvPr id="44" name="Google Shape;44;p7"/>
          <p:cNvSpPr txBox="1">
            <a:spLocks noGrp="1"/>
          </p:cNvSpPr>
          <p:nvPr>
            <p:ph type="body" idx="3"/>
          </p:nvPr>
        </p:nvSpPr>
        <p:spPr>
          <a:xfrm>
            <a:off x="19030895" y="4715853"/>
            <a:ext cx="16559349" cy="1965343"/>
          </a:xfrm>
          <a:prstGeom prst="rect">
            <a:avLst/>
          </a:prstGeom>
          <a:noFill/>
          <a:ln>
            <a:noFill/>
          </a:ln>
        </p:spPr>
        <p:txBody>
          <a:bodyPr spcFirstLastPara="1" wrap="square" lIns="334450" tIns="167225" rIns="334450" bIns="167225" anchor="b" anchorCtr="0">
            <a:normAutofit/>
          </a:bodyPr>
          <a:lstStyle>
            <a:lvl1pPr marL="457200" lvl="0" indent="-228600" algn="l">
              <a:spcBef>
                <a:spcPts val="1760"/>
              </a:spcBef>
              <a:spcAft>
                <a:spcPts val="0"/>
              </a:spcAft>
              <a:buClr>
                <a:schemeClr val="dk1"/>
              </a:buClr>
              <a:buSzPts val="8800"/>
              <a:buNone/>
              <a:defRPr sz="8800" b="1"/>
            </a:lvl1pPr>
            <a:lvl2pPr marL="914400" lvl="1" indent="-228600" algn="l">
              <a:spcBef>
                <a:spcPts val="1460"/>
              </a:spcBef>
              <a:spcAft>
                <a:spcPts val="0"/>
              </a:spcAft>
              <a:buClr>
                <a:schemeClr val="dk1"/>
              </a:buClr>
              <a:buSzPts val="7300"/>
              <a:buNone/>
              <a:defRPr sz="7300" b="1"/>
            </a:lvl2pPr>
            <a:lvl3pPr marL="1371600" lvl="2" indent="-228600" algn="l">
              <a:spcBef>
                <a:spcPts val="1320"/>
              </a:spcBef>
              <a:spcAft>
                <a:spcPts val="0"/>
              </a:spcAft>
              <a:buClr>
                <a:schemeClr val="dk1"/>
              </a:buClr>
              <a:buSzPts val="6600"/>
              <a:buNone/>
              <a:defRPr sz="6600" b="1"/>
            </a:lvl3pPr>
            <a:lvl4pPr marL="1828800" lvl="3" indent="-228600" algn="l">
              <a:spcBef>
                <a:spcPts val="1180"/>
              </a:spcBef>
              <a:spcAft>
                <a:spcPts val="0"/>
              </a:spcAft>
              <a:buClr>
                <a:schemeClr val="dk1"/>
              </a:buClr>
              <a:buSzPts val="5900"/>
              <a:buNone/>
              <a:defRPr sz="5900" b="1"/>
            </a:lvl4pPr>
            <a:lvl5pPr marL="2286000" lvl="4" indent="-228600" algn="l">
              <a:spcBef>
                <a:spcPts val="1180"/>
              </a:spcBef>
              <a:spcAft>
                <a:spcPts val="0"/>
              </a:spcAft>
              <a:buClr>
                <a:schemeClr val="dk1"/>
              </a:buClr>
              <a:buSzPts val="5900"/>
              <a:buNone/>
              <a:defRPr sz="5900" b="1"/>
            </a:lvl5pPr>
            <a:lvl6pPr marL="2743200" lvl="5" indent="-228600" algn="l">
              <a:spcBef>
                <a:spcPts val="1180"/>
              </a:spcBef>
              <a:spcAft>
                <a:spcPts val="0"/>
              </a:spcAft>
              <a:buClr>
                <a:schemeClr val="dk1"/>
              </a:buClr>
              <a:buSzPts val="5900"/>
              <a:buNone/>
              <a:defRPr sz="5900" b="1"/>
            </a:lvl6pPr>
            <a:lvl7pPr marL="3200400" lvl="6" indent="-228600" algn="l">
              <a:spcBef>
                <a:spcPts val="1180"/>
              </a:spcBef>
              <a:spcAft>
                <a:spcPts val="0"/>
              </a:spcAft>
              <a:buClr>
                <a:schemeClr val="dk1"/>
              </a:buClr>
              <a:buSzPts val="5900"/>
              <a:buNone/>
              <a:defRPr sz="5900" b="1"/>
            </a:lvl7pPr>
            <a:lvl8pPr marL="3657600" lvl="7" indent="-228600" algn="l">
              <a:spcBef>
                <a:spcPts val="1180"/>
              </a:spcBef>
              <a:spcAft>
                <a:spcPts val="0"/>
              </a:spcAft>
              <a:buClr>
                <a:schemeClr val="dk1"/>
              </a:buClr>
              <a:buSzPts val="5900"/>
              <a:buNone/>
              <a:defRPr sz="5900" b="1"/>
            </a:lvl8pPr>
            <a:lvl9pPr marL="4114800" lvl="8" indent="-228600" algn="l">
              <a:spcBef>
                <a:spcPts val="1180"/>
              </a:spcBef>
              <a:spcAft>
                <a:spcPts val="0"/>
              </a:spcAft>
              <a:buClr>
                <a:schemeClr val="dk1"/>
              </a:buClr>
              <a:buSzPts val="5900"/>
              <a:buNone/>
              <a:defRPr sz="5900" b="1"/>
            </a:lvl9pPr>
          </a:lstStyle>
          <a:p>
            <a:endParaRPr/>
          </a:p>
        </p:txBody>
      </p:sp>
      <p:sp>
        <p:nvSpPr>
          <p:cNvPr id="45" name="Google Shape;45;p7"/>
          <p:cNvSpPr txBox="1">
            <a:spLocks noGrp="1"/>
          </p:cNvSpPr>
          <p:nvPr>
            <p:ph type="body" idx="4"/>
          </p:nvPr>
        </p:nvSpPr>
        <p:spPr>
          <a:xfrm>
            <a:off x="19030895" y="6681196"/>
            <a:ext cx="16559349" cy="12138320"/>
          </a:xfrm>
          <a:prstGeom prst="rect">
            <a:avLst/>
          </a:prstGeom>
          <a:noFill/>
          <a:ln>
            <a:noFill/>
          </a:ln>
        </p:spPr>
        <p:txBody>
          <a:bodyPr spcFirstLastPara="1" wrap="square" lIns="334450" tIns="167225" rIns="334450" bIns="167225" anchor="t" anchorCtr="0">
            <a:normAutofit/>
          </a:bodyPr>
          <a:lstStyle>
            <a:lvl1pPr marL="457200" lvl="0" indent="-787400" algn="l">
              <a:spcBef>
                <a:spcPts val="1760"/>
              </a:spcBef>
              <a:spcAft>
                <a:spcPts val="0"/>
              </a:spcAft>
              <a:buClr>
                <a:schemeClr val="dk1"/>
              </a:buClr>
              <a:buSzPts val="8800"/>
              <a:buChar char="•"/>
              <a:defRPr sz="8800"/>
            </a:lvl1pPr>
            <a:lvl2pPr marL="914400" lvl="1" indent="-692150" algn="l">
              <a:spcBef>
                <a:spcPts val="1460"/>
              </a:spcBef>
              <a:spcAft>
                <a:spcPts val="0"/>
              </a:spcAft>
              <a:buClr>
                <a:schemeClr val="dk1"/>
              </a:buClr>
              <a:buSzPts val="7300"/>
              <a:buChar char="–"/>
              <a:defRPr sz="7300"/>
            </a:lvl2pPr>
            <a:lvl3pPr marL="1371600" lvl="2" indent="-647700" algn="l">
              <a:spcBef>
                <a:spcPts val="1320"/>
              </a:spcBef>
              <a:spcAft>
                <a:spcPts val="0"/>
              </a:spcAft>
              <a:buClr>
                <a:schemeClr val="dk1"/>
              </a:buClr>
              <a:buSzPts val="6600"/>
              <a:buChar char="•"/>
              <a:defRPr sz="6600"/>
            </a:lvl3pPr>
            <a:lvl4pPr marL="1828800" lvl="3" indent="-603250" algn="l">
              <a:spcBef>
                <a:spcPts val="1180"/>
              </a:spcBef>
              <a:spcAft>
                <a:spcPts val="0"/>
              </a:spcAft>
              <a:buClr>
                <a:schemeClr val="dk1"/>
              </a:buClr>
              <a:buSzPts val="5900"/>
              <a:buChar char="–"/>
              <a:defRPr sz="5900"/>
            </a:lvl4pPr>
            <a:lvl5pPr marL="2286000" lvl="4" indent="-603250" algn="l">
              <a:spcBef>
                <a:spcPts val="1180"/>
              </a:spcBef>
              <a:spcAft>
                <a:spcPts val="0"/>
              </a:spcAft>
              <a:buClr>
                <a:schemeClr val="dk1"/>
              </a:buClr>
              <a:buSzPts val="5900"/>
              <a:buChar char="»"/>
              <a:defRPr sz="5900"/>
            </a:lvl5pPr>
            <a:lvl6pPr marL="2743200" lvl="5" indent="-603250" algn="l">
              <a:spcBef>
                <a:spcPts val="1180"/>
              </a:spcBef>
              <a:spcAft>
                <a:spcPts val="0"/>
              </a:spcAft>
              <a:buClr>
                <a:schemeClr val="dk1"/>
              </a:buClr>
              <a:buSzPts val="5900"/>
              <a:buChar char="•"/>
              <a:defRPr sz="5900"/>
            </a:lvl6pPr>
            <a:lvl7pPr marL="3200400" lvl="6" indent="-603250" algn="l">
              <a:spcBef>
                <a:spcPts val="1180"/>
              </a:spcBef>
              <a:spcAft>
                <a:spcPts val="0"/>
              </a:spcAft>
              <a:buClr>
                <a:schemeClr val="dk1"/>
              </a:buClr>
              <a:buSzPts val="5900"/>
              <a:buChar char="•"/>
              <a:defRPr sz="5900"/>
            </a:lvl7pPr>
            <a:lvl8pPr marL="3657600" lvl="7" indent="-603250" algn="l">
              <a:spcBef>
                <a:spcPts val="1180"/>
              </a:spcBef>
              <a:spcAft>
                <a:spcPts val="0"/>
              </a:spcAft>
              <a:buClr>
                <a:schemeClr val="dk1"/>
              </a:buClr>
              <a:buSzPts val="5900"/>
              <a:buChar char="•"/>
              <a:defRPr sz="5900"/>
            </a:lvl8pPr>
            <a:lvl9pPr marL="4114800" lvl="8" indent="-603250" algn="l">
              <a:spcBef>
                <a:spcPts val="1180"/>
              </a:spcBef>
              <a:spcAft>
                <a:spcPts val="0"/>
              </a:spcAft>
              <a:buClr>
                <a:schemeClr val="dk1"/>
              </a:buClr>
              <a:buSzPts val="5900"/>
              <a:buChar char="•"/>
              <a:defRPr sz="5900"/>
            </a:lvl9pPr>
          </a:lstStyle>
          <a:p>
            <a:endParaRPr/>
          </a:p>
        </p:txBody>
      </p:sp>
      <p:sp>
        <p:nvSpPr>
          <p:cNvPr id="46" name="Google Shape;46;p7"/>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73171" y="843685"/>
            <a:ext cx="33717072" cy="3511286"/>
          </a:xfrm>
          <a:prstGeom prst="rect">
            <a:avLst/>
          </a:prstGeom>
          <a:noFill/>
          <a:ln>
            <a:noFill/>
          </a:ln>
        </p:spPr>
        <p:txBody>
          <a:bodyPr spcFirstLastPara="1" wrap="square" lIns="334450" tIns="167225" rIns="334450" bIns="1672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1873173" y="838807"/>
            <a:ext cx="12325205" cy="3569807"/>
          </a:xfrm>
          <a:prstGeom prst="rect">
            <a:avLst/>
          </a:prstGeom>
          <a:noFill/>
          <a:ln>
            <a:noFill/>
          </a:ln>
        </p:spPr>
        <p:txBody>
          <a:bodyPr spcFirstLastPara="1" wrap="square" lIns="334450" tIns="167225" rIns="334450" bIns="167225" anchor="b" anchorCtr="0">
            <a:normAutofit/>
          </a:bodyPr>
          <a:lstStyle>
            <a:lvl1pPr lvl="0" algn="l">
              <a:spcBef>
                <a:spcPts val="0"/>
              </a:spcBef>
              <a:spcAft>
                <a:spcPts val="0"/>
              </a:spcAft>
              <a:buClr>
                <a:schemeClr val="dk1"/>
              </a:buClr>
              <a:buSzPts val="7300"/>
              <a:buFont typeface="Calibri"/>
              <a:buNone/>
              <a:defRPr sz="73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4647155" y="838809"/>
            <a:ext cx="20943089" cy="17980710"/>
          </a:xfrm>
          <a:prstGeom prst="rect">
            <a:avLst/>
          </a:prstGeom>
          <a:noFill/>
          <a:ln>
            <a:noFill/>
          </a:ln>
        </p:spPr>
        <p:txBody>
          <a:bodyPr spcFirstLastPara="1" wrap="square" lIns="334450" tIns="167225" rIns="334450" bIns="167225" anchor="t" anchorCtr="0">
            <a:normAutofit/>
          </a:bodyPr>
          <a:lstStyle>
            <a:lvl1pPr marL="457200" lvl="0" indent="-971550" algn="l">
              <a:spcBef>
                <a:spcPts val="2340"/>
              </a:spcBef>
              <a:spcAft>
                <a:spcPts val="0"/>
              </a:spcAft>
              <a:buClr>
                <a:schemeClr val="dk1"/>
              </a:buClr>
              <a:buSzPts val="11700"/>
              <a:buChar char="•"/>
              <a:defRPr sz="11700"/>
            </a:lvl1pPr>
            <a:lvl2pPr marL="914400" lvl="1" indent="-876300" algn="l">
              <a:spcBef>
                <a:spcPts val="2040"/>
              </a:spcBef>
              <a:spcAft>
                <a:spcPts val="0"/>
              </a:spcAft>
              <a:buClr>
                <a:schemeClr val="dk1"/>
              </a:buClr>
              <a:buSzPts val="10200"/>
              <a:buChar char="–"/>
              <a:defRPr sz="10200"/>
            </a:lvl2pPr>
            <a:lvl3pPr marL="1371600" lvl="2" indent="-787400" algn="l">
              <a:spcBef>
                <a:spcPts val="1760"/>
              </a:spcBef>
              <a:spcAft>
                <a:spcPts val="0"/>
              </a:spcAft>
              <a:buClr>
                <a:schemeClr val="dk1"/>
              </a:buClr>
              <a:buSzPts val="8800"/>
              <a:buChar char="•"/>
              <a:defRPr sz="8800"/>
            </a:lvl3pPr>
            <a:lvl4pPr marL="1828800" lvl="3" indent="-692150" algn="l">
              <a:spcBef>
                <a:spcPts val="1460"/>
              </a:spcBef>
              <a:spcAft>
                <a:spcPts val="0"/>
              </a:spcAft>
              <a:buClr>
                <a:schemeClr val="dk1"/>
              </a:buClr>
              <a:buSzPts val="7300"/>
              <a:buChar char="–"/>
              <a:defRPr sz="7300"/>
            </a:lvl4pPr>
            <a:lvl5pPr marL="2286000" lvl="4" indent="-692150" algn="l">
              <a:spcBef>
                <a:spcPts val="1460"/>
              </a:spcBef>
              <a:spcAft>
                <a:spcPts val="0"/>
              </a:spcAft>
              <a:buClr>
                <a:schemeClr val="dk1"/>
              </a:buClr>
              <a:buSzPts val="7300"/>
              <a:buChar char="»"/>
              <a:defRPr sz="7300"/>
            </a:lvl5pPr>
            <a:lvl6pPr marL="2743200" lvl="5" indent="-692150" algn="l">
              <a:spcBef>
                <a:spcPts val="1460"/>
              </a:spcBef>
              <a:spcAft>
                <a:spcPts val="0"/>
              </a:spcAft>
              <a:buClr>
                <a:schemeClr val="dk1"/>
              </a:buClr>
              <a:buSzPts val="7300"/>
              <a:buChar char="•"/>
              <a:defRPr sz="7300"/>
            </a:lvl6pPr>
            <a:lvl7pPr marL="3200400" lvl="6" indent="-692150" algn="l">
              <a:spcBef>
                <a:spcPts val="1460"/>
              </a:spcBef>
              <a:spcAft>
                <a:spcPts val="0"/>
              </a:spcAft>
              <a:buClr>
                <a:schemeClr val="dk1"/>
              </a:buClr>
              <a:buSzPts val="7300"/>
              <a:buChar char="•"/>
              <a:defRPr sz="7300"/>
            </a:lvl7pPr>
            <a:lvl8pPr marL="3657600" lvl="7" indent="-692150" algn="l">
              <a:spcBef>
                <a:spcPts val="1460"/>
              </a:spcBef>
              <a:spcAft>
                <a:spcPts val="0"/>
              </a:spcAft>
              <a:buClr>
                <a:schemeClr val="dk1"/>
              </a:buClr>
              <a:buSzPts val="7300"/>
              <a:buChar char="•"/>
              <a:defRPr sz="7300"/>
            </a:lvl8pPr>
            <a:lvl9pPr marL="4114800" lvl="8" indent="-692150" algn="l">
              <a:spcBef>
                <a:spcPts val="1460"/>
              </a:spcBef>
              <a:spcAft>
                <a:spcPts val="0"/>
              </a:spcAft>
              <a:buClr>
                <a:schemeClr val="dk1"/>
              </a:buClr>
              <a:buSzPts val="7300"/>
              <a:buChar char="•"/>
              <a:defRPr sz="7300"/>
            </a:lvl9pPr>
          </a:lstStyle>
          <a:p>
            <a:endParaRPr/>
          </a:p>
        </p:txBody>
      </p:sp>
      <p:sp>
        <p:nvSpPr>
          <p:cNvPr id="61" name="Google Shape;61;p10"/>
          <p:cNvSpPr txBox="1">
            <a:spLocks noGrp="1"/>
          </p:cNvSpPr>
          <p:nvPr>
            <p:ph type="body" idx="2"/>
          </p:nvPr>
        </p:nvSpPr>
        <p:spPr>
          <a:xfrm>
            <a:off x="1873173" y="4408616"/>
            <a:ext cx="12325205" cy="14410903"/>
          </a:xfrm>
          <a:prstGeom prst="rect">
            <a:avLst/>
          </a:prstGeom>
          <a:noFill/>
          <a:ln>
            <a:noFill/>
          </a:ln>
        </p:spPr>
        <p:txBody>
          <a:bodyPr spcFirstLastPara="1" wrap="square" lIns="334450" tIns="167225" rIns="334450" bIns="167225" anchor="t" anchorCtr="0">
            <a:normAutofit/>
          </a:bodyPr>
          <a:lstStyle>
            <a:lvl1pPr marL="457200" lvl="0" indent="-228600" algn="l">
              <a:spcBef>
                <a:spcPts val="1020"/>
              </a:spcBef>
              <a:spcAft>
                <a:spcPts val="0"/>
              </a:spcAft>
              <a:buClr>
                <a:schemeClr val="dk1"/>
              </a:buClr>
              <a:buSzPts val="5100"/>
              <a:buNone/>
              <a:defRPr sz="5100"/>
            </a:lvl1pPr>
            <a:lvl2pPr marL="914400" lvl="1" indent="-228600" algn="l">
              <a:spcBef>
                <a:spcPts val="880"/>
              </a:spcBef>
              <a:spcAft>
                <a:spcPts val="0"/>
              </a:spcAft>
              <a:buClr>
                <a:schemeClr val="dk1"/>
              </a:buClr>
              <a:buSzPts val="4400"/>
              <a:buNone/>
              <a:defRPr sz="4400"/>
            </a:lvl2pPr>
            <a:lvl3pPr marL="1371600" lvl="2" indent="-228600" algn="l">
              <a:spcBef>
                <a:spcPts val="740"/>
              </a:spcBef>
              <a:spcAft>
                <a:spcPts val="0"/>
              </a:spcAft>
              <a:buClr>
                <a:schemeClr val="dk1"/>
              </a:buClr>
              <a:buSzPts val="3700"/>
              <a:buNone/>
              <a:defRPr sz="3700"/>
            </a:lvl3pPr>
            <a:lvl4pPr marL="1828800" lvl="3" indent="-228600" algn="l">
              <a:spcBef>
                <a:spcPts val="660"/>
              </a:spcBef>
              <a:spcAft>
                <a:spcPts val="0"/>
              </a:spcAft>
              <a:buClr>
                <a:schemeClr val="dk1"/>
              </a:buClr>
              <a:buSzPts val="3300"/>
              <a:buNone/>
              <a:defRPr sz="3300"/>
            </a:lvl4pPr>
            <a:lvl5pPr marL="2286000" lvl="4" indent="-228600" algn="l">
              <a:spcBef>
                <a:spcPts val="660"/>
              </a:spcBef>
              <a:spcAft>
                <a:spcPts val="0"/>
              </a:spcAft>
              <a:buClr>
                <a:schemeClr val="dk1"/>
              </a:buClr>
              <a:buSzPts val="3300"/>
              <a:buNone/>
              <a:defRPr sz="3300"/>
            </a:lvl5pPr>
            <a:lvl6pPr marL="2743200" lvl="5" indent="-228600" algn="l">
              <a:spcBef>
                <a:spcPts val="660"/>
              </a:spcBef>
              <a:spcAft>
                <a:spcPts val="0"/>
              </a:spcAft>
              <a:buClr>
                <a:schemeClr val="dk1"/>
              </a:buClr>
              <a:buSzPts val="3300"/>
              <a:buNone/>
              <a:defRPr sz="3300"/>
            </a:lvl6pPr>
            <a:lvl7pPr marL="3200400" lvl="6" indent="-228600" algn="l">
              <a:spcBef>
                <a:spcPts val="660"/>
              </a:spcBef>
              <a:spcAft>
                <a:spcPts val="0"/>
              </a:spcAft>
              <a:buClr>
                <a:schemeClr val="dk1"/>
              </a:buClr>
              <a:buSzPts val="3300"/>
              <a:buNone/>
              <a:defRPr sz="3300"/>
            </a:lvl7pPr>
            <a:lvl8pPr marL="3657600" lvl="7" indent="-228600" algn="l">
              <a:spcBef>
                <a:spcPts val="660"/>
              </a:spcBef>
              <a:spcAft>
                <a:spcPts val="0"/>
              </a:spcAft>
              <a:buClr>
                <a:schemeClr val="dk1"/>
              </a:buClr>
              <a:buSzPts val="3300"/>
              <a:buNone/>
              <a:defRPr sz="3300"/>
            </a:lvl8pPr>
            <a:lvl9pPr marL="4114800" lvl="8" indent="-228600" algn="l">
              <a:spcBef>
                <a:spcPts val="660"/>
              </a:spcBef>
              <a:spcAft>
                <a:spcPts val="0"/>
              </a:spcAft>
              <a:buClr>
                <a:schemeClr val="dk1"/>
              </a:buClr>
              <a:buSzPts val="3300"/>
              <a:buNone/>
              <a:defRPr sz="3300"/>
            </a:lvl9pPr>
          </a:lstStyle>
          <a:p>
            <a:endParaRPr/>
          </a:p>
        </p:txBody>
      </p:sp>
      <p:sp>
        <p:nvSpPr>
          <p:cNvPr id="62" name="Google Shape;62;p10"/>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7343091" y="14747398"/>
            <a:ext cx="22478047" cy="1741014"/>
          </a:xfrm>
          <a:prstGeom prst="rect">
            <a:avLst/>
          </a:prstGeom>
          <a:noFill/>
          <a:ln>
            <a:noFill/>
          </a:ln>
        </p:spPr>
        <p:txBody>
          <a:bodyPr spcFirstLastPara="1" wrap="square" lIns="334450" tIns="167225" rIns="334450" bIns="167225" anchor="b" anchorCtr="0">
            <a:normAutofit/>
          </a:bodyPr>
          <a:lstStyle>
            <a:lvl1pPr lvl="0" algn="l">
              <a:spcBef>
                <a:spcPts val="0"/>
              </a:spcBef>
              <a:spcAft>
                <a:spcPts val="0"/>
              </a:spcAft>
              <a:buClr>
                <a:schemeClr val="dk1"/>
              </a:buClr>
              <a:buSzPts val="7300"/>
              <a:buFont typeface="Calibri"/>
              <a:buNone/>
              <a:defRPr sz="73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7343091" y="1882439"/>
            <a:ext cx="22478047" cy="12640627"/>
          </a:xfrm>
          <a:prstGeom prst="rect">
            <a:avLst/>
          </a:prstGeom>
          <a:noFill/>
          <a:ln>
            <a:noFill/>
          </a:ln>
        </p:spPr>
        <p:txBody>
          <a:bodyPr spcFirstLastPara="1" wrap="square" lIns="334450" tIns="167225" rIns="334450" bIns="167225" anchor="t" anchorCtr="0">
            <a:normAutofit/>
          </a:bodyPr>
          <a:lstStyle>
            <a:lvl1pPr marR="0" lvl="0" algn="l" rtl="0">
              <a:spcBef>
                <a:spcPts val="2340"/>
              </a:spcBef>
              <a:spcAft>
                <a:spcPts val="0"/>
              </a:spcAft>
              <a:buClr>
                <a:schemeClr val="dk1"/>
              </a:buClr>
              <a:buSzPts val="11700"/>
              <a:buFont typeface="Arial"/>
              <a:buNone/>
              <a:defRPr sz="11700" b="0" i="0" u="none" strike="noStrike" cap="none">
                <a:solidFill>
                  <a:schemeClr val="dk1"/>
                </a:solidFill>
                <a:latin typeface="Calibri"/>
                <a:ea typeface="Calibri"/>
                <a:cs typeface="Calibri"/>
                <a:sym typeface="Calibri"/>
              </a:defRPr>
            </a:lvl1pPr>
            <a:lvl2pPr marR="0" lvl="1" algn="l" rtl="0">
              <a:spcBef>
                <a:spcPts val="2040"/>
              </a:spcBef>
              <a:spcAft>
                <a:spcPts val="0"/>
              </a:spcAft>
              <a:buClr>
                <a:schemeClr val="dk1"/>
              </a:buClr>
              <a:buSzPts val="10200"/>
              <a:buFont typeface="Arial"/>
              <a:buNone/>
              <a:defRPr sz="10200" b="0" i="0" u="none" strike="noStrike" cap="none">
                <a:solidFill>
                  <a:schemeClr val="dk1"/>
                </a:solidFill>
                <a:latin typeface="Calibri"/>
                <a:ea typeface="Calibri"/>
                <a:cs typeface="Calibri"/>
                <a:sym typeface="Calibri"/>
              </a:defRPr>
            </a:lvl2pPr>
            <a:lvl3pPr marR="0" lvl="2" algn="l" rtl="0">
              <a:spcBef>
                <a:spcPts val="176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3pPr>
            <a:lvl4pPr marR="0" lvl="3" algn="l" rtl="0">
              <a:spcBef>
                <a:spcPts val="1460"/>
              </a:spcBef>
              <a:spcAft>
                <a:spcPts val="0"/>
              </a:spcAft>
              <a:buClr>
                <a:schemeClr val="dk1"/>
              </a:buClr>
              <a:buSzPts val="7300"/>
              <a:buFont typeface="Arial"/>
              <a:buNone/>
              <a:defRPr sz="7300" b="0" i="0" u="none" strike="noStrike" cap="none">
                <a:solidFill>
                  <a:schemeClr val="dk1"/>
                </a:solidFill>
                <a:latin typeface="Calibri"/>
                <a:ea typeface="Calibri"/>
                <a:cs typeface="Calibri"/>
                <a:sym typeface="Calibri"/>
              </a:defRPr>
            </a:lvl4pPr>
            <a:lvl5pPr marR="0" lvl="4" algn="l" rtl="0">
              <a:spcBef>
                <a:spcPts val="1460"/>
              </a:spcBef>
              <a:spcAft>
                <a:spcPts val="0"/>
              </a:spcAft>
              <a:buClr>
                <a:schemeClr val="dk1"/>
              </a:buClr>
              <a:buSzPts val="7300"/>
              <a:buFont typeface="Arial"/>
              <a:buNone/>
              <a:defRPr sz="7300" b="0" i="0" u="none" strike="noStrike" cap="none">
                <a:solidFill>
                  <a:schemeClr val="dk1"/>
                </a:solidFill>
                <a:latin typeface="Calibri"/>
                <a:ea typeface="Calibri"/>
                <a:cs typeface="Calibri"/>
                <a:sym typeface="Calibri"/>
              </a:defRPr>
            </a:lvl5pPr>
            <a:lvl6pPr marR="0" lvl="5" algn="l" rtl="0">
              <a:spcBef>
                <a:spcPts val="1460"/>
              </a:spcBef>
              <a:spcAft>
                <a:spcPts val="0"/>
              </a:spcAft>
              <a:buClr>
                <a:schemeClr val="dk1"/>
              </a:buClr>
              <a:buSzPts val="7300"/>
              <a:buFont typeface="Arial"/>
              <a:buNone/>
              <a:defRPr sz="7300" b="0" i="0" u="none" strike="noStrike" cap="none">
                <a:solidFill>
                  <a:schemeClr val="dk1"/>
                </a:solidFill>
                <a:latin typeface="Calibri"/>
                <a:ea typeface="Calibri"/>
                <a:cs typeface="Calibri"/>
                <a:sym typeface="Calibri"/>
              </a:defRPr>
            </a:lvl6pPr>
            <a:lvl7pPr marR="0" lvl="6" algn="l" rtl="0">
              <a:spcBef>
                <a:spcPts val="1460"/>
              </a:spcBef>
              <a:spcAft>
                <a:spcPts val="0"/>
              </a:spcAft>
              <a:buClr>
                <a:schemeClr val="dk1"/>
              </a:buClr>
              <a:buSzPts val="7300"/>
              <a:buFont typeface="Arial"/>
              <a:buNone/>
              <a:defRPr sz="7300" b="0" i="0" u="none" strike="noStrike" cap="none">
                <a:solidFill>
                  <a:schemeClr val="dk1"/>
                </a:solidFill>
                <a:latin typeface="Calibri"/>
                <a:ea typeface="Calibri"/>
                <a:cs typeface="Calibri"/>
                <a:sym typeface="Calibri"/>
              </a:defRPr>
            </a:lvl7pPr>
            <a:lvl8pPr marR="0" lvl="7" algn="l" rtl="0">
              <a:spcBef>
                <a:spcPts val="1460"/>
              </a:spcBef>
              <a:spcAft>
                <a:spcPts val="0"/>
              </a:spcAft>
              <a:buClr>
                <a:schemeClr val="dk1"/>
              </a:buClr>
              <a:buSzPts val="7300"/>
              <a:buFont typeface="Arial"/>
              <a:buNone/>
              <a:defRPr sz="7300" b="0" i="0" u="none" strike="noStrike" cap="none">
                <a:solidFill>
                  <a:schemeClr val="dk1"/>
                </a:solidFill>
                <a:latin typeface="Calibri"/>
                <a:ea typeface="Calibri"/>
                <a:cs typeface="Calibri"/>
                <a:sym typeface="Calibri"/>
              </a:defRPr>
            </a:lvl8pPr>
            <a:lvl9pPr marR="0" lvl="8" algn="l" rtl="0">
              <a:spcBef>
                <a:spcPts val="1460"/>
              </a:spcBef>
              <a:spcAft>
                <a:spcPts val="0"/>
              </a:spcAft>
              <a:buClr>
                <a:schemeClr val="dk1"/>
              </a:buClr>
              <a:buSzPts val="7300"/>
              <a:buFont typeface="Arial"/>
              <a:buNone/>
              <a:defRPr sz="73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body" idx="1"/>
          </p:nvPr>
        </p:nvSpPr>
        <p:spPr>
          <a:xfrm>
            <a:off x="7343091" y="16488413"/>
            <a:ext cx="22478047" cy="2472529"/>
          </a:xfrm>
          <a:prstGeom prst="rect">
            <a:avLst/>
          </a:prstGeom>
          <a:noFill/>
          <a:ln>
            <a:noFill/>
          </a:ln>
        </p:spPr>
        <p:txBody>
          <a:bodyPr spcFirstLastPara="1" wrap="square" lIns="334450" tIns="167225" rIns="334450" bIns="167225" anchor="t" anchorCtr="0">
            <a:normAutofit/>
          </a:bodyPr>
          <a:lstStyle>
            <a:lvl1pPr marL="457200" lvl="0" indent="-228600" algn="l">
              <a:spcBef>
                <a:spcPts val="1020"/>
              </a:spcBef>
              <a:spcAft>
                <a:spcPts val="0"/>
              </a:spcAft>
              <a:buClr>
                <a:schemeClr val="dk1"/>
              </a:buClr>
              <a:buSzPts val="5100"/>
              <a:buNone/>
              <a:defRPr sz="5100"/>
            </a:lvl1pPr>
            <a:lvl2pPr marL="914400" lvl="1" indent="-228600" algn="l">
              <a:spcBef>
                <a:spcPts val="880"/>
              </a:spcBef>
              <a:spcAft>
                <a:spcPts val="0"/>
              </a:spcAft>
              <a:buClr>
                <a:schemeClr val="dk1"/>
              </a:buClr>
              <a:buSzPts val="4400"/>
              <a:buNone/>
              <a:defRPr sz="4400"/>
            </a:lvl2pPr>
            <a:lvl3pPr marL="1371600" lvl="2" indent="-228600" algn="l">
              <a:spcBef>
                <a:spcPts val="740"/>
              </a:spcBef>
              <a:spcAft>
                <a:spcPts val="0"/>
              </a:spcAft>
              <a:buClr>
                <a:schemeClr val="dk1"/>
              </a:buClr>
              <a:buSzPts val="3700"/>
              <a:buNone/>
              <a:defRPr sz="3700"/>
            </a:lvl3pPr>
            <a:lvl4pPr marL="1828800" lvl="3" indent="-228600" algn="l">
              <a:spcBef>
                <a:spcPts val="660"/>
              </a:spcBef>
              <a:spcAft>
                <a:spcPts val="0"/>
              </a:spcAft>
              <a:buClr>
                <a:schemeClr val="dk1"/>
              </a:buClr>
              <a:buSzPts val="3300"/>
              <a:buNone/>
              <a:defRPr sz="3300"/>
            </a:lvl4pPr>
            <a:lvl5pPr marL="2286000" lvl="4" indent="-228600" algn="l">
              <a:spcBef>
                <a:spcPts val="660"/>
              </a:spcBef>
              <a:spcAft>
                <a:spcPts val="0"/>
              </a:spcAft>
              <a:buClr>
                <a:schemeClr val="dk1"/>
              </a:buClr>
              <a:buSzPts val="3300"/>
              <a:buNone/>
              <a:defRPr sz="3300"/>
            </a:lvl5pPr>
            <a:lvl6pPr marL="2743200" lvl="5" indent="-228600" algn="l">
              <a:spcBef>
                <a:spcPts val="660"/>
              </a:spcBef>
              <a:spcAft>
                <a:spcPts val="0"/>
              </a:spcAft>
              <a:buClr>
                <a:schemeClr val="dk1"/>
              </a:buClr>
              <a:buSzPts val="3300"/>
              <a:buNone/>
              <a:defRPr sz="3300"/>
            </a:lvl6pPr>
            <a:lvl7pPr marL="3200400" lvl="6" indent="-228600" algn="l">
              <a:spcBef>
                <a:spcPts val="660"/>
              </a:spcBef>
              <a:spcAft>
                <a:spcPts val="0"/>
              </a:spcAft>
              <a:buClr>
                <a:schemeClr val="dk1"/>
              </a:buClr>
              <a:buSzPts val="3300"/>
              <a:buNone/>
              <a:defRPr sz="3300"/>
            </a:lvl7pPr>
            <a:lvl8pPr marL="3657600" lvl="7" indent="-228600" algn="l">
              <a:spcBef>
                <a:spcPts val="660"/>
              </a:spcBef>
              <a:spcAft>
                <a:spcPts val="0"/>
              </a:spcAft>
              <a:buClr>
                <a:schemeClr val="dk1"/>
              </a:buClr>
              <a:buSzPts val="3300"/>
              <a:buNone/>
              <a:defRPr sz="3300"/>
            </a:lvl8pPr>
            <a:lvl9pPr marL="4114800" lvl="8" indent="-228600" algn="l">
              <a:spcBef>
                <a:spcPts val="660"/>
              </a:spcBef>
              <a:spcAft>
                <a:spcPts val="0"/>
              </a:spcAft>
              <a:buClr>
                <a:schemeClr val="dk1"/>
              </a:buClr>
              <a:buSzPts val="3300"/>
              <a:buNone/>
              <a:defRPr sz="3300"/>
            </a:lvl9pPr>
          </a:lstStyle>
          <a:p>
            <a:endParaRPr/>
          </a:p>
        </p:txBody>
      </p:sp>
      <p:sp>
        <p:nvSpPr>
          <p:cNvPr id="69" name="Google Shape;69;p11"/>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4000">
              <a:srgbClr val="BFBFBF"/>
            </a:gs>
            <a:gs pos="71000">
              <a:srgbClr val="8C8C8C"/>
            </a:gs>
            <a:gs pos="85500">
              <a:srgbClr val="737373"/>
            </a:gs>
            <a:gs pos="100000">
              <a:srgbClr val="595959"/>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873171" y="843685"/>
            <a:ext cx="33717072" cy="3511286"/>
          </a:xfrm>
          <a:prstGeom prst="rect">
            <a:avLst/>
          </a:prstGeom>
          <a:noFill/>
          <a:ln>
            <a:noFill/>
          </a:ln>
        </p:spPr>
        <p:txBody>
          <a:bodyPr spcFirstLastPara="1" wrap="square" lIns="334450" tIns="167225" rIns="334450" bIns="167225" anchor="ctr" anchorCtr="0">
            <a:normAutofit/>
          </a:bodyPr>
          <a:lstStyle>
            <a:lvl1pPr marR="0" lvl="0" algn="ctr" rtl="0">
              <a:spcBef>
                <a:spcPts val="0"/>
              </a:spcBef>
              <a:spcAft>
                <a:spcPts val="0"/>
              </a:spcAft>
              <a:buClr>
                <a:schemeClr val="dk1"/>
              </a:buClr>
              <a:buSzPts val="16100"/>
              <a:buFont typeface="Calibri"/>
              <a:buNone/>
              <a:defRPr sz="16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1873171" y="4915801"/>
            <a:ext cx="33717072" cy="13903718"/>
          </a:xfrm>
          <a:prstGeom prst="rect">
            <a:avLst/>
          </a:prstGeom>
          <a:noFill/>
          <a:ln>
            <a:noFill/>
          </a:ln>
        </p:spPr>
        <p:txBody>
          <a:bodyPr spcFirstLastPara="1" wrap="square" lIns="334450" tIns="167225" rIns="334450" bIns="167225" anchor="t" anchorCtr="0">
            <a:normAutofit/>
          </a:bodyPr>
          <a:lstStyle>
            <a:lvl1pPr marL="457200" marR="0" lvl="0" indent="-971550" algn="l" rtl="0">
              <a:spcBef>
                <a:spcPts val="2340"/>
              </a:spcBef>
              <a:spcAft>
                <a:spcPts val="0"/>
              </a:spcAft>
              <a:buClr>
                <a:schemeClr val="dk1"/>
              </a:buClr>
              <a:buSzPts val="11700"/>
              <a:buFont typeface="Arial"/>
              <a:buChar char="•"/>
              <a:defRPr sz="11700" b="0" i="0" u="none" strike="noStrike" cap="none">
                <a:solidFill>
                  <a:schemeClr val="dk1"/>
                </a:solidFill>
                <a:latin typeface="Calibri"/>
                <a:ea typeface="Calibri"/>
                <a:cs typeface="Calibri"/>
                <a:sym typeface="Calibri"/>
              </a:defRPr>
            </a:lvl1pPr>
            <a:lvl2pPr marL="914400" marR="0" lvl="1" indent="-876300" algn="l" rtl="0">
              <a:spcBef>
                <a:spcPts val="2040"/>
              </a:spcBef>
              <a:spcAft>
                <a:spcPts val="0"/>
              </a:spcAft>
              <a:buClr>
                <a:schemeClr val="dk1"/>
              </a:buClr>
              <a:buSzPts val="10200"/>
              <a:buFont typeface="Arial"/>
              <a:buChar char="–"/>
              <a:defRPr sz="10200" b="0" i="0" u="none" strike="noStrike" cap="none">
                <a:solidFill>
                  <a:schemeClr val="dk1"/>
                </a:solidFill>
                <a:latin typeface="Calibri"/>
                <a:ea typeface="Calibri"/>
                <a:cs typeface="Calibri"/>
                <a:sym typeface="Calibri"/>
              </a:defRPr>
            </a:lvl2pPr>
            <a:lvl3pPr marL="1371600" marR="0" lvl="2" indent="-787400" algn="l" rtl="0">
              <a:spcBef>
                <a:spcPts val="176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3pPr>
            <a:lvl4pPr marL="1828800" marR="0" lvl="3"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4pPr>
            <a:lvl5pPr marL="2286000" marR="0" lvl="4"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5pPr>
            <a:lvl6pPr marL="2743200" marR="0" lvl="5"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6pPr>
            <a:lvl7pPr marL="3200400" marR="0" lvl="6"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7pPr>
            <a:lvl8pPr marL="3657600" marR="0" lvl="7"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8pPr>
            <a:lvl9pPr marL="4114800" marR="0" lvl="8"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1873171" y="19526650"/>
            <a:ext cx="8741463" cy="1121661"/>
          </a:xfrm>
          <a:prstGeom prst="rect">
            <a:avLst/>
          </a:prstGeom>
          <a:noFill/>
          <a:ln>
            <a:noFill/>
          </a:ln>
        </p:spPr>
        <p:txBody>
          <a:bodyPr spcFirstLastPara="1" wrap="square" lIns="334450" tIns="167225" rIns="334450" bIns="167225" anchor="ctr" anchorCtr="0">
            <a:noAutofit/>
          </a:bodyPr>
          <a:lstStyle>
            <a:lvl1pPr marR="0" lvl="0" algn="l" rtl="0">
              <a:spcBef>
                <a:spcPts val="0"/>
              </a:spcBef>
              <a:spcAft>
                <a:spcPts val="0"/>
              </a:spcAft>
              <a:buSzPts val="1400"/>
              <a:buNone/>
              <a:defRPr sz="4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12800000" y="19526650"/>
            <a:ext cx="11863414" cy="1121661"/>
          </a:xfrm>
          <a:prstGeom prst="rect">
            <a:avLst/>
          </a:prstGeom>
          <a:noFill/>
          <a:ln>
            <a:noFill/>
          </a:ln>
        </p:spPr>
        <p:txBody>
          <a:bodyPr spcFirstLastPara="1" wrap="square" lIns="334450" tIns="167225" rIns="334450" bIns="167225" anchor="ctr" anchorCtr="0">
            <a:noAutofit/>
          </a:bodyPr>
          <a:lstStyle>
            <a:lvl1pPr marR="0" lvl="0" algn="ctr" rtl="0">
              <a:spcBef>
                <a:spcPts val="0"/>
              </a:spcBef>
              <a:spcAft>
                <a:spcPts val="0"/>
              </a:spcAft>
              <a:buSzPts val="1400"/>
              <a:buNone/>
              <a:defRPr sz="4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rtl="0">
              <a:spcBef>
                <a:spcPts val="0"/>
              </a:spcBef>
              <a:buNone/>
              <a:defRPr sz="4400" b="0" i="0" u="none" strike="noStrike" cap="none">
                <a:solidFill>
                  <a:srgbClr val="888888"/>
                </a:solidFill>
                <a:latin typeface="Calibri"/>
                <a:ea typeface="Calibri"/>
                <a:cs typeface="Calibri"/>
                <a:sym typeface="Calibri"/>
              </a:defRPr>
            </a:lvl1pPr>
            <a:lvl2pPr marL="0" marR="0" lvl="1" indent="0" algn="r" rtl="0">
              <a:spcBef>
                <a:spcPts val="0"/>
              </a:spcBef>
              <a:buNone/>
              <a:defRPr sz="4400" b="0" i="0" u="none" strike="noStrike" cap="none">
                <a:solidFill>
                  <a:srgbClr val="888888"/>
                </a:solidFill>
                <a:latin typeface="Calibri"/>
                <a:ea typeface="Calibri"/>
                <a:cs typeface="Calibri"/>
                <a:sym typeface="Calibri"/>
              </a:defRPr>
            </a:lvl2pPr>
            <a:lvl3pPr marL="0" marR="0" lvl="2" indent="0" algn="r" rtl="0">
              <a:spcBef>
                <a:spcPts val="0"/>
              </a:spcBef>
              <a:buNone/>
              <a:defRPr sz="4400" b="0" i="0" u="none" strike="noStrike" cap="none">
                <a:solidFill>
                  <a:srgbClr val="888888"/>
                </a:solidFill>
                <a:latin typeface="Calibri"/>
                <a:ea typeface="Calibri"/>
                <a:cs typeface="Calibri"/>
                <a:sym typeface="Calibri"/>
              </a:defRPr>
            </a:lvl3pPr>
            <a:lvl4pPr marL="0" marR="0" lvl="3" indent="0" algn="r" rtl="0">
              <a:spcBef>
                <a:spcPts val="0"/>
              </a:spcBef>
              <a:buNone/>
              <a:defRPr sz="4400" b="0" i="0" u="none" strike="noStrike" cap="none">
                <a:solidFill>
                  <a:srgbClr val="888888"/>
                </a:solidFill>
                <a:latin typeface="Calibri"/>
                <a:ea typeface="Calibri"/>
                <a:cs typeface="Calibri"/>
                <a:sym typeface="Calibri"/>
              </a:defRPr>
            </a:lvl4pPr>
            <a:lvl5pPr marL="0" marR="0" lvl="4" indent="0" algn="r" rtl="0">
              <a:spcBef>
                <a:spcPts val="0"/>
              </a:spcBef>
              <a:buNone/>
              <a:defRPr sz="4400" b="0" i="0" u="none" strike="noStrike" cap="none">
                <a:solidFill>
                  <a:srgbClr val="888888"/>
                </a:solidFill>
                <a:latin typeface="Calibri"/>
                <a:ea typeface="Calibri"/>
                <a:cs typeface="Calibri"/>
                <a:sym typeface="Calibri"/>
              </a:defRPr>
            </a:lvl5pPr>
            <a:lvl6pPr marL="0" marR="0" lvl="5" indent="0" algn="r" rtl="0">
              <a:spcBef>
                <a:spcPts val="0"/>
              </a:spcBef>
              <a:buNone/>
              <a:defRPr sz="4400" b="0" i="0" u="none" strike="noStrike" cap="none">
                <a:solidFill>
                  <a:srgbClr val="888888"/>
                </a:solidFill>
                <a:latin typeface="Calibri"/>
                <a:ea typeface="Calibri"/>
                <a:cs typeface="Calibri"/>
                <a:sym typeface="Calibri"/>
              </a:defRPr>
            </a:lvl6pPr>
            <a:lvl7pPr marL="0" marR="0" lvl="6" indent="0" algn="r" rtl="0">
              <a:spcBef>
                <a:spcPts val="0"/>
              </a:spcBef>
              <a:buNone/>
              <a:defRPr sz="4400" b="0" i="0" u="none" strike="noStrike" cap="none">
                <a:solidFill>
                  <a:srgbClr val="888888"/>
                </a:solidFill>
                <a:latin typeface="Calibri"/>
                <a:ea typeface="Calibri"/>
                <a:cs typeface="Calibri"/>
                <a:sym typeface="Calibri"/>
              </a:defRPr>
            </a:lvl7pPr>
            <a:lvl8pPr marL="0" marR="0" lvl="7" indent="0" algn="r" rtl="0">
              <a:spcBef>
                <a:spcPts val="0"/>
              </a:spcBef>
              <a:buNone/>
              <a:defRPr sz="4400" b="0" i="0" u="none" strike="noStrike" cap="none">
                <a:solidFill>
                  <a:srgbClr val="888888"/>
                </a:solidFill>
                <a:latin typeface="Calibri"/>
                <a:ea typeface="Calibri"/>
                <a:cs typeface="Calibri"/>
                <a:sym typeface="Calibri"/>
              </a:defRPr>
            </a:lvl8pPr>
            <a:lvl9pPr marL="0" marR="0" lvl="8" indent="0" algn="r" rtl="0">
              <a:spcBef>
                <a:spcPts val="0"/>
              </a:spcBef>
              <a:buNone/>
              <a:defRPr sz="4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hyperlink" Target="https://www.habitatmag.com/Publication-Content/Building-Operations/2016/2016-February/Smelly-Neighbors" TargetMode="External"/><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88"/>
        <p:cNvGrpSpPr/>
        <p:nvPr/>
      </p:nvGrpSpPr>
      <p:grpSpPr>
        <a:xfrm>
          <a:off x="0" y="0"/>
          <a:ext cx="0" cy="0"/>
          <a:chOff x="0" y="0"/>
          <a:chExt cx="0" cy="0"/>
        </a:xfrm>
      </p:grpSpPr>
      <p:sp>
        <p:nvSpPr>
          <p:cNvPr id="89" name="Google Shape;89;p1"/>
          <p:cNvSpPr txBox="1"/>
          <p:nvPr/>
        </p:nvSpPr>
        <p:spPr>
          <a:xfrm>
            <a:off x="275975" y="4883425"/>
            <a:ext cx="9096900" cy="3538514"/>
          </a:xfrm>
          <a:prstGeom prst="rect">
            <a:avLst/>
          </a:prstGeom>
          <a:noFill/>
          <a:ln>
            <a:noFill/>
          </a:ln>
        </p:spPr>
        <p:txBody>
          <a:bodyPr spcFirstLastPara="1" wrap="square" lIns="139300" tIns="69650" rIns="139300" bIns="69650" anchor="t" anchorCtr="0">
            <a:spAutoFit/>
          </a:bodyPr>
          <a:lstStyle/>
          <a:p>
            <a:pPr marL="457200" marR="0" lvl="0" indent="0" algn="l" rtl="0">
              <a:lnSpc>
                <a:spcPct val="115000"/>
              </a:lnSpc>
              <a:spcBef>
                <a:spcPts val="0"/>
              </a:spcBef>
              <a:spcAft>
                <a:spcPts val="0"/>
              </a:spcAft>
              <a:buNone/>
            </a:pPr>
            <a:r>
              <a:rPr lang="en-US" sz="3200" dirty="0">
                <a:latin typeface="Times New Roman"/>
                <a:ea typeface="Times New Roman"/>
                <a:cs typeface="Times New Roman"/>
                <a:sym typeface="Times New Roman"/>
              </a:rPr>
              <a:t>The SCOBY (Symbiotic Culture of Bacteria and Yeast) produced when brewing </a:t>
            </a:r>
            <a:r>
              <a:rPr lang="en-US" sz="3200" dirty="0" err="1">
                <a:latin typeface="Times New Roman"/>
                <a:ea typeface="Times New Roman"/>
                <a:cs typeface="Times New Roman"/>
                <a:sym typeface="Times New Roman"/>
              </a:rPr>
              <a:t>kombucha</a:t>
            </a:r>
            <a:r>
              <a:rPr lang="en-US" sz="3200" dirty="0">
                <a:latin typeface="Times New Roman"/>
                <a:ea typeface="Times New Roman"/>
                <a:cs typeface="Times New Roman"/>
                <a:sym typeface="Times New Roman"/>
              </a:rPr>
              <a:t> can be dried and used as an environmentally friendly, biodegradable material.</a:t>
            </a:r>
            <a:endParaRPr sz="3200" dirty="0">
              <a:latin typeface="Times New Roman"/>
              <a:ea typeface="Times New Roman"/>
              <a:cs typeface="Times New Roman"/>
              <a:sym typeface="Times New Roman"/>
            </a:endParaRPr>
          </a:p>
          <a:p>
            <a:pPr marL="457200" marR="0" lvl="0" indent="0" algn="l" rtl="0">
              <a:lnSpc>
                <a:spcPct val="115000"/>
              </a:lnSpc>
              <a:spcBef>
                <a:spcPts val="0"/>
              </a:spcBef>
              <a:spcAft>
                <a:spcPts val="0"/>
              </a:spcAft>
              <a:buNone/>
            </a:pPr>
            <a:r>
              <a:rPr lang="en-US" sz="3200" dirty="0" smtClean="0">
                <a:latin typeface="Times New Roman"/>
                <a:ea typeface="Times New Roman"/>
                <a:cs typeface="Times New Roman"/>
                <a:sym typeface="Times New Roman"/>
              </a:rPr>
              <a:t>One of the challenges is that the dried SCOBY has an unpleasant odor</a:t>
            </a:r>
            <a:r>
              <a:rPr lang="en-US" sz="3200" dirty="0" smtClean="0">
                <a:latin typeface="Times New Roman"/>
                <a:ea typeface="Times New Roman"/>
                <a:cs typeface="Times New Roman"/>
                <a:sym typeface="Times New Roman"/>
              </a:rPr>
              <a:t>.</a:t>
            </a:r>
            <a:endParaRPr sz="3200" dirty="0">
              <a:latin typeface="Times New Roman"/>
              <a:ea typeface="Times New Roman"/>
              <a:cs typeface="Times New Roman"/>
              <a:sym typeface="Times New Roman"/>
            </a:endParaRPr>
          </a:p>
        </p:txBody>
      </p:sp>
      <p:sp>
        <p:nvSpPr>
          <p:cNvPr id="90" name="Google Shape;90;p1"/>
          <p:cNvSpPr txBox="1"/>
          <p:nvPr/>
        </p:nvSpPr>
        <p:spPr>
          <a:xfrm>
            <a:off x="11818834" y="18612850"/>
            <a:ext cx="279677" cy="396643"/>
          </a:xfrm>
          <a:prstGeom prst="rect">
            <a:avLst/>
          </a:prstGeom>
          <a:noFill/>
          <a:ln>
            <a:noFill/>
          </a:ln>
        </p:spPr>
        <p:txBody>
          <a:bodyPr spcFirstLastPara="1" wrap="square" lIns="139300" tIns="69650" rIns="139300" bIns="69650" anchor="t" anchorCtr="0">
            <a:spAutoFit/>
          </a:bodyPr>
          <a:lstStyle/>
          <a:p>
            <a:pPr marL="0" marR="0" lvl="0" indent="0" algn="l" rtl="0">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91" name="Google Shape;91;p1"/>
          <p:cNvSpPr/>
          <p:nvPr/>
        </p:nvSpPr>
        <p:spPr>
          <a:xfrm>
            <a:off x="119925" y="175077"/>
            <a:ext cx="37205700" cy="3427200"/>
          </a:xfrm>
          <a:prstGeom prst="rect">
            <a:avLst/>
          </a:prstGeom>
          <a:gradFill>
            <a:gsLst>
              <a:gs pos="0">
                <a:srgbClr val="51AB2A"/>
              </a:gs>
              <a:gs pos="100000">
                <a:srgbClr val="203E13"/>
              </a:gs>
            </a:gsLst>
            <a:path path="circle">
              <a:fillToRect l="50000" t="50000" r="50000" b="50000"/>
            </a:path>
            <a:tileRect/>
          </a:gradFill>
          <a:ln w="9525" cap="flat" cmpd="sng">
            <a:solidFill>
              <a:srgbClr val="17365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lt1"/>
                </a:solidFill>
                <a:latin typeface="Times New Roman"/>
                <a:ea typeface="Times New Roman"/>
                <a:cs typeface="Times New Roman"/>
                <a:sym typeface="Times New Roman"/>
              </a:rPr>
              <a:t>Synthesizing Scentless SCOBY</a:t>
            </a:r>
            <a:endParaRPr sz="6000">
              <a:latin typeface="Times New Roman"/>
              <a:ea typeface="Times New Roman"/>
              <a:cs typeface="Times New Roman"/>
              <a:sym typeface="Times New Roman"/>
            </a:endParaRPr>
          </a:p>
          <a:p>
            <a:pPr marL="0" marR="0" lvl="0" indent="0" algn="ctr" rtl="0">
              <a:spcBef>
                <a:spcPts val="0"/>
              </a:spcBef>
              <a:spcAft>
                <a:spcPts val="0"/>
              </a:spcAft>
              <a:buNone/>
            </a:pPr>
            <a:r>
              <a:rPr lang="en-US" sz="3600" b="1">
                <a:solidFill>
                  <a:schemeClr val="lt1"/>
                </a:solidFill>
                <a:latin typeface="Times New Roman"/>
                <a:ea typeface="Times New Roman"/>
                <a:cs typeface="Times New Roman"/>
                <a:sym typeface="Times New Roman"/>
              </a:rPr>
              <a:t>Holly Heinrich, Kristy Chan, Kristi Tu, Isabella Stuewe, Isabella Guevara-Longree, Molly Brennan, Anmol Gill</a:t>
            </a:r>
            <a:endParaRPr sz="3600" b="1">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b="1">
                <a:solidFill>
                  <a:schemeClr val="lt1"/>
                </a:solidFill>
                <a:latin typeface="Times New Roman"/>
                <a:ea typeface="Times New Roman"/>
                <a:cs typeface="Times New Roman"/>
                <a:sym typeface="Times New Roman"/>
              </a:rPr>
              <a:t>Mentor: Javin Oza Advisors: Laura O’Brien and Christopher Bing</a:t>
            </a:r>
            <a:endParaRPr sz="3600" b="1">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b="1">
                <a:solidFill>
                  <a:schemeClr val="lt1"/>
                </a:solidFill>
                <a:latin typeface="Times New Roman"/>
                <a:ea typeface="Times New Roman"/>
                <a:cs typeface="Times New Roman"/>
                <a:sym typeface="Times New Roman"/>
              </a:rPr>
              <a:t>Castro Valley High School</a:t>
            </a:r>
            <a:endParaRPr sz="3600" b="1" i="0" u="none" strike="noStrike" cap="none">
              <a:solidFill>
                <a:schemeClr val="lt1"/>
              </a:solidFill>
              <a:latin typeface="Times New Roman"/>
              <a:ea typeface="Times New Roman"/>
              <a:cs typeface="Times New Roman"/>
              <a:sym typeface="Times New Roman"/>
            </a:endParaRPr>
          </a:p>
        </p:txBody>
      </p:sp>
      <p:sp>
        <p:nvSpPr>
          <p:cNvPr id="92" name="Google Shape;92;p1"/>
          <p:cNvSpPr/>
          <p:nvPr/>
        </p:nvSpPr>
        <p:spPr>
          <a:xfrm>
            <a:off x="644289" y="4059521"/>
            <a:ext cx="8732400" cy="731400"/>
          </a:xfrm>
          <a:prstGeom prst="rect">
            <a:avLst/>
          </a:prstGeom>
          <a:gradFill>
            <a:gsLst>
              <a:gs pos="0">
                <a:srgbClr val="51AB2A"/>
              </a:gs>
              <a:gs pos="100000">
                <a:srgbClr val="203E13"/>
              </a:gs>
            </a:gsLst>
            <a:lin ang="5400012" scaled="0"/>
          </a:gradFill>
          <a:ln w="9525" cap="flat" cmpd="sng">
            <a:solidFill>
              <a:srgbClr val="7F7F7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5000" dirty="0">
                <a:solidFill>
                  <a:schemeClr val="lt1"/>
                </a:solidFill>
                <a:latin typeface="Times New Roman"/>
                <a:ea typeface="Times New Roman"/>
                <a:cs typeface="Times New Roman"/>
                <a:sym typeface="Times New Roman"/>
              </a:rPr>
              <a:t>Objective</a:t>
            </a:r>
            <a:endParaRPr sz="5000" dirty="0">
              <a:solidFill>
                <a:schemeClr val="lt1"/>
              </a:solidFill>
              <a:latin typeface="Times New Roman"/>
              <a:ea typeface="Times New Roman"/>
              <a:cs typeface="Times New Roman"/>
              <a:sym typeface="Times New Roman"/>
            </a:endParaRPr>
          </a:p>
        </p:txBody>
      </p:sp>
      <p:sp>
        <p:nvSpPr>
          <p:cNvPr id="93" name="Google Shape;93;p1"/>
          <p:cNvSpPr/>
          <p:nvPr/>
        </p:nvSpPr>
        <p:spPr>
          <a:xfrm>
            <a:off x="640225" y="11572117"/>
            <a:ext cx="8732400" cy="731400"/>
          </a:xfrm>
          <a:prstGeom prst="rect">
            <a:avLst/>
          </a:prstGeom>
          <a:gradFill>
            <a:gsLst>
              <a:gs pos="0">
                <a:srgbClr val="51AB2A"/>
              </a:gs>
              <a:gs pos="100000">
                <a:srgbClr val="203E13"/>
              </a:gs>
            </a:gsLst>
            <a:lin ang="5400012" scaled="0"/>
          </a:gradFill>
          <a:ln w="9525" cap="flat" cmpd="sng">
            <a:solidFill>
              <a:srgbClr val="7F7F7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5000">
                <a:solidFill>
                  <a:schemeClr val="lt1"/>
                </a:solidFill>
                <a:latin typeface="Times New Roman"/>
                <a:ea typeface="Times New Roman"/>
                <a:cs typeface="Times New Roman"/>
                <a:sym typeface="Times New Roman"/>
              </a:rPr>
              <a:t>Design Plan</a:t>
            </a:r>
            <a:endParaRPr sz="5000">
              <a:solidFill>
                <a:schemeClr val="lt1"/>
              </a:solidFill>
              <a:latin typeface="Times New Roman"/>
              <a:ea typeface="Times New Roman"/>
              <a:cs typeface="Times New Roman"/>
              <a:sym typeface="Times New Roman"/>
            </a:endParaRPr>
          </a:p>
        </p:txBody>
      </p:sp>
      <p:sp>
        <p:nvSpPr>
          <p:cNvPr id="94" name="Google Shape;94;p1"/>
          <p:cNvSpPr/>
          <p:nvPr/>
        </p:nvSpPr>
        <p:spPr>
          <a:xfrm>
            <a:off x="501950" y="12423724"/>
            <a:ext cx="8731500" cy="7904100"/>
          </a:xfrm>
          <a:prstGeom prst="rect">
            <a:avLst/>
          </a:prstGeom>
          <a:noFill/>
          <a:ln>
            <a:noFill/>
          </a:ln>
        </p:spPr>
        <p:txBody>
          <a:bodyPr spcFirstLastPara="1" wrap="square" lIns="91425" tIns="45700" rIns="91425" bIns="45700" anchor="t" anchorCtr="0">
            <a:noAutofit/>
          </a:bodyPr>
          <a:lstStyle/>
          <a:p>
            <a:pPr marL="457200" marR="0" lvl="0" indent="0" algn="l" rtl="0">
              <a:lnSpc>
                <a:spcPct val="115000"/>
              </a:lnSpc>
              <a:spcBef>
                <a:spcPts val="0"/>
              </a:spcBef>
              <a:spcAft>
                <a:spcPts val="0"/>
              </a:spcAft>
              <a:buNone/>
            </a:pPr>
            <a:r>
              <a:rPr lang="en-US" sz="3200" dirty="0">
                <a:latin typeface="Times New Roman"/>
                <a:ea typeface="Times New Roman"/>
                <a:cs typeface="Times New Roman"/>
                <a:sym typeface="Times New Roman"/>
              </a:rPr>
              <a:t>We can approach the SCOBY </a:t>
            </a:r>
            <a:r>
              <a:rPr lang="en-US" sz="3200" dirty="0" smtClean="0">
                <a:latin typeface="Times New Roman"/>
                <a:ea typeface="Times New Roman"/>
                <a:cs typeface="Times New Roman"/>
                <a:sym typeface="Times New Roman"/>
              </a:rPr>
              <a:t>scent</a:t>
            </a:r>
            <a:r>
              <a:rPr lang="en-US" sz="3200" dirty="0" smtClean="0">
                <a:latin typeface="Times New Roman"/>
                <a:ea typeface="Times New Roman"/>
                <a:cs typeface="Times New Roman"/>
                <a:sym typeface="Times New Roman"/>
              </a:rPr>
              <a:t> </a:t>
            </a:r>
            <a:r>
              <a:rPr lang="en-US" sz="3200" dirty="0">
                <a:latin typeface="Times New Roman"/>
                <a:ea typeface="Times New Roman"/>
                <a:cs typeface="Times New Roman"/>
                <a:sym typeface="Times New Roman"/>
              </a:rPr>
              <a:t>in two </a:t>
            </a:r>
            <a:r>
              <a:rPr lang="en-US" sz="3200" dirty="0" smtClean="0">
                <a:latin typeface="Times New Roman"/>
                <a:ea typeface="Times New Roman"/>
                <a:cs typeface="Times New Roman"/>
                <a:sym typeface="Times New Roman"/>
              </a:rPr>
              <a:t>ways:</a:t>
            </a:r>
            <a:endParaRPr sz="3200" dirty="0">
              <a:latin typeface="Times New Roman"/>
              <a:ea typeface="Times New Roman"/>
              <a:cs typeface="Times New Roman"/>
              <a:sym typeface="Times New Roman"/>
            </a:endParaRPr>
          </a:p>
          <a:p>
            <a:pPr marL="939800" marR="0" lvl="1" indent="-457200" algn="l" rtl="0">
              <a:lnSpc>
                <a:spcPct val="115000"/>
              </a:lnSpc>
              <a:spcBef>
                <a:spcPts val="0"/>
              </a:spcBef>
              <a:spcAft>
                <a:spcPts val="0"/>
              </a:spcAft>
              <a:buClr>
                <a:srgbClr val="000000"/>
              </a:buClr>
              <a:buSzPts val="3200"/>
              <a:buFont typeface="Arial" panose="020B0604020202020204" pitchFamily="34" charset="0"/>
              <a:buChar char="•"/>
            </a:pPr>
            <a:r>
              <a:rPr lang="en-US" sz="3200" dirty="0">
                <a:latin typeface="Times New Roman"/>
                <a:ea typeface="Times New Roman"/>
                <a:cs typeface="Times New Roman"/>
                <a:sym typeface="Times New Roman"/>
              </a:rPr>
              <a:t>mask the unpleasant smell of the bacteria and yeast by adding a more pleasant smell</a:t>
            </a:r>
            <a:endParaRPr sz="3200" dirty="0">
              <a:latin typeface="Times New Roman"/>
              <a:ea typeface="Times New Roman"/>
              <a:cs typeface="Times New Roman"/>
              <a:sym typeface="Times New Roman"/>
            </a:endParaRPr>
          </a:p>
          <a:p>
            <a:pPr marL="939800" marR="0" lvl="1" indent="-457200" algn="l" rtl="0">
              <a:lnSpc>
                <a:spcPct val="115000"/>
              </a:lnSpc>
              <a:spcBef>
                <a:spcPts val="0"/>
              </a:spcBef>
              <a:spcAft>
                <a:spcPts val="0"/>
              </a:spcAft>
              <a:buSzPts val="3200"/>
              <a:buFont typeface="Arial" panose="020B0604020202020204" pitchFamily="34" charset="0"/>
              <a:buChar char="•"/>
            </a:pPr>
            <a:r>
              <a:rPr lang="en-US" sz="3200" dirty="0">
                <a:latin typeface="Times New Roman"/>
                <a:ea typeface="Times New Roman"/>
                <a:cs typeface="Times New Roman"/>
                <a:sym typeface="Times New Roman"/>
              </a:rPr>
              <a:t>remove the smell by breaking down the stinky compound(s)</a:t>
            </a:r>
            <a:endParaRPr sz="3200" dirty="0">
              <a:latin typeface="Times New Roman"/>
              <a:ea typeface="Times New Roman"/>
              <a:cs typeface="Times New Roman"/>
              <a:sym typeface="Times New Roman"/>
            </a:endParaRPr>
          </a:p>
        </p:txBody>
      </p:sp>
      <p:sp>
        <p:nvSpPr>
          <p:cNvPr id="95" name="Google Shape;95;p1"/>
          <p:cNvSpPr/>
          <p:nvPr/>
        </p:nvSpPr>
        <p:spPr>
          <a:xfrm>
            <a:off x="9748402" y="4059521"/>
            <a:ext cx="8732400" cy="731400"/>
          </a:xfrm>
          <a:prstGeom prst="rect">
            <a:avLst/>
          </a:prstGeom>
          <a:gradFill>
            <a:gsLst>
              <a:gs pos="0">
                <a:srgbClr val="51AB2A"/>
              </a:gs>
              <a:gs pos="100000">
                <a:srgbClr val="203E13"/>
              </a:gs>
            </a:gsLst>
            <a:lin ang="5400012" scaled="0"/>
          </a:gradFill>
          <a:ln w="9525" cap="flat" cmpd="sng">
            <a:solidFill>
              <a:srgbClr val="7F7F7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5000" dirty="0">
                <a:solidFill>
                  <a:schemeClr val="lt1"/>
                </a:solidFill>
                <a:latin typeface="Times New Roman"/>
                <a:ea typeface="Times New Roman"/>
                <a:cs typeface="Times New Roman"/>
                <a:sym typeface="Times New Roman"/>
              </a:rPr>
              <a:t> </a:t>
            </a:r>
            <a:r>
              <a:rPr lang="en-US" sz="5000" dirty="0" smtClean="0">
                <a:solidFill>
                  <a:schemeClr val="lt1"/>
                </a:solidFill>
                <a:latin typeface="Times New Roman"/>
                <a:ea typeface="Times New Roman"/>
                <a:cs typeface="Times New Roman"/>
                <a:sym typeface="Times New Roman"/>
              </a:rPr>
              <a:t>Methods: </a:t>
            </a:r>
            <a:r>
              <a:rPr lang="en-US" sz="5000" dirty="0">
                <a:solidFill>
                  <a:schemeClr val="lt1"/>
                </a:solidFill>
                <a:latin typeface="Times New Roman"/>
                <a:ea typeface="Times New Roman"/>
                <a:cs typeface="Times New Roman"/>
                <a:sym typeface="Times New Roman"/>
              </a:rPr>
              <a:t>culturing </a:t>
            </a:r>
            <a:r>
              <a:rPr lang="en-US" sz="5000" dirty="0" err="1">
                <a:solidFill>
                  <a:schemeClr val="lt1"/>
                </a:solidFill>
                <a:latin typeface="Times New Roman"/>
                <a:ea typeface="Times New Roman"/>
                <a:cs typeface="Times New Roman"/>
                <a:sym typeface="Times New Roman"/>
              </a:rPr>
              <a:t>kombucha</a:t>
            </a:r>
            <a:endParaRPr sz="5000" dirty="0">
              <a:solidFill>
                <a:schemeClr val="lt1"/>
              </a:solidFill>
              <a:latin typeface="Times New Roman"/>
              <a:ea typeface="Times New Roman"/>
              <a:cs typeface="Times New Roman"/>
              <a:sym typeface="Times New Roman"/>
            </a:endParaRPr>
          </a:p>
        </p:txBody>
      </p:sp>
      <p:sp>
        <p:nvSpPr>
          <p:cNvPr id="96" name="Google Shape;96;p1"/>
          <p:cNvSpPr/>
          <p:nvPr/>
        </p:nvSpPr>
        <p:spPr>
          <a:xfrm>
            <a:off x="9776350" y="4923425"/>
            <a:ext cx="8732400" cy="6681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Font typeface="Arial"/>
              <a:buNone/>
            </a:pPr>
            <a:r>
              <a:rPr lang="en-US" sz="3200" dirty="0">
                <a:solidFill>
                  <a:schemeClr val="dk1"/>
                </a:solidFill>
                <a:latin typeface="Times New Roman"/>
                <a:ea typeface="Times New Roman"/>
                <a:cs typeface="Times New Roman"/>
                <a:sym typeface="Times New Roman"/>
              </a:rPr>
              <a:t>We made </a:t>
            </a:r>
            <a:r>
              <a:rPr lang="en-US" sz="3200" dirty="0" err="1">
                <a:solidFill>
                  <a:schemeClr val="dk1"/>
                </a:solidFill>
                <a:latin typeface="Times New Roman"/>
                <a:ea typeface="Times New Roman"/>
                <a:cs typeface="Times New Roman"/>
                <a:sym typeface="Times New Roman"/>
              </a:rPr>
              <a:t>kombucha</a:t>
            </a:r>
            <a:r>
              <a:rPr lang="en-US" sz="3200" dirty="0">
                <a:solidFill>
                  <a:schemeClr val="dk1"/>
                </a:solidFill>
                <a:latin typeface="Times New Roman"/>
                <a:ea typeface="Times New Roman"/>
                <a:cs typeface="Times New Roman"/>
                <a:sym typeface="Times New Roman"/>
              </a:rPr>
              <a:t> first by using store-bought </a:t>
            </a:r>
            <a:r>
              <a:rPr lang="en-US" sz="3200" dirty="0" err="1">
                <a:solidFill>
                  <a:schemeClr val="dk1"/>
                </a:solidFill>
                <a:latin typeface="Times New Roman"/>
                <a:ea typeface="Times New Roman"/>
                <a:cs typeface="Times New Roman"/>
                <a:sym typeface="Times New Roman"/>
              </a:rPr>
              <a:t>kombucha</a:t>
            </a:r>
            <a:r>
              <a:rPr lang="en-US" sz="3200" dirty="0">
                <a:solidFill>
                  <a:schemeClr val="dk1"/>
                </a:solidFill>
                <a:latin typeface="Times New Roman"/>
                <a:ea typeface="Times New Roman"/>
                <a:cs typeface="Times New Roman"/>
                <a:sym typeface="Times New Roman"/>
              </a:rPr>
              <a:t> as a starter, then by using a small piece of the resulting SCOBY to grow the following batches.</a:t>
            </a:r>
            <a:endParaRPr sz="3200" dirty="0">
              <a:solidFill>
                <a:schemeClr val="dk1"/>
              </a:solidFill>
              <a:latin typeface="Times New Roman"/>
              <a:ea typeface="Times New Roman"/>
              <a:cs typeface="Times New Roman"/>
              <a:sym typeface="Times New Roman"/>
            </a:endParaRPr>
          </a:p>
        </p:txBody>
      </p:sp>
      <p:sp>
        <p:nvSpPr>
          <p:cNvPr id="97" name="Google Shape;97;p1"/>
          <p:cNvSpPr/>
          <p:nvPr/>
        </p:nvSpPr>
        <p:spPr>
          <a:xfrm>
            <a:off x="18923509" y="4059521"/>
            <a:ext cx="8732400" cy="731400"/>
          </a:xfrm>
          <a:prstGeom prst="rect">
            <a:avLst/>
          </a:prstGeom>
          <a:gradFill>
            <a:gsLst>
              <a:gs pos="0">
                <a:srgbClr val="51AB2A"/>
              </a:gs>
              <a:gs pos="100000">
                <a:srgbClr val="203E13"/>
              </a:gs>
            </a:gsLst>
            <a:lin ang="5400012" scaled="0"/>
          </a:gradFill>
          <a:ln w="9525" cap="flat" cmpd="sng">
            <a:solidFill>
              <a:srgbClr val="7F7F7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5000">
                <a:solidFill>
                  <a:schemeClr val="lt1"/>
                </a:solidFill>
                <a:latin typeface="Times New Roman"/>
                <a:ea typeface="Times New Roman"/>
                <a:cs typeface="Times New Roman"/>
                <a:sym typeface="Times New Roman"/>
              </a:rPr>
              <a:t> Results</a:t>
            </a:r>
            <a:endParaRPr sz="5000">
              <a:solidFill>
                <a:schemeClr val="lt1"/>
              </a:solidFill>
              <a:latin typeface="Times New Roman"/>
              <a:ea typeface="Times New Roman"/>
              <a:cs typeface="Times New Roman"/>
              <a:sym typeface="Times New Roman"/>
            </a:endParaRPr>
          </a:p>
        </p:txBody>
      </p:sp>
      <p:sp>
        <p:nvSpPr>
          <p:cNvPr id="98" name="Google Shape;98;p1"/>
          <p:cNvSpPr/>
          <p:nvPr/>
        </p:nvSpPr>
        <p:spPr>
          <a:xfrm>
            <a:off x="18913450" y="4847225"/>
            <a:ext cx="8732400" cy="7131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3200" b="1" dirty="0">
                <a:solidFill>
                  <a:schemeClr val="dk1"/>
                </a:solidFill>
                <a:latin typeface="Times New Roman"/>
                <a:ea typeface="Times New Roman"/>
                <a:cs typeface="Times New Roman"/>
                <a:sym typeface="Times New Roman"/>
              </a:rPr>
              <a:t>Culturing </a:t>
            </a:r>
            <a:r>
              <a:rPr lang="en-US" sz="3200" b="1" dirty="0" err="1">
                <a:solidFill>
                  <a:schemeClr val="dk1"/>
                </a:solidFill>
                <a:latin typeface="Times New Roman"/>
                <a:ea typeface="Times New Roman"/>
                <a:cs typeface="Times New Roman"/>
                <a:sym typeface="Times New Roman"/>
              </a:rPr>
              <a:t>Kombucha</a:t>
            </a:r>
            <a:endParaRPr sz="3200" b="1" dirty="0">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3200" dirty="0">
                <a:solidFill>
                  <a:schemeClr val="dk1"/>
                </a:solidFill>
                <a:latin typeface="Times New Roman"/>
                <a:ea typeface="Times New Roman"/>
                <a:cs typeface="Times New Roman"/>
                <a:sym typeface="Times New Roman"/>
              </a:rPr>
              <a:t>One of the three brands we used did not produce a solid SCOBY, but the other two generated a well-formed SCOBY.</a:t>
            </a:r>
            <a:endParaRPr sz="3200" dirty="0">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3200" b="1" dirty="0">
                <a:solidFill>
                  <a:schemeClr val="dk1"/>
                </a:solidFill>
                <a:latin typeface="Times New Roman"/>
                <a:ea typeface="Times New Roman"/>
                <a:cs typeface="Times New Roman"/>
                <a:sym typeface="Times New Roman"/>
              </a:rPr>
              <a:t>Culturing </a:t>
            </a:r>
            <a:r>
              <a:rPr lang="en-US" sz="3200" b="1" dirty="0" smtClean="0">
                <a:solidFill>
                  <a:schemeClr val="dk1"/>
                </a:solidFill>
                <a:latin typeface="Times New Roman"/>
                <a:ea typeface="Times New Roman"/>
                <a:cs typeface="Times New Roman"/>
                <a:sym typeface="Times New Roman"/>
              </a:rPr>
              <a:t>Banana-Scented </a:t>
            </a:r>
            <a:r>
              <a:rPr lang="en-US" sz="3200" b="1" dirty="0">
                <a:solidFill>
                  <a:schemeClr val="dk1"/>
                </a:solidFill>
                <a:latin typeface="Times New Roman"/>
                <a:ea typeface="Times New Roman"/>
                <a:cs typeface="Times New Roman"/>
                <a:sym typeface="Times New Roman"/>
              </a:rPr>
              <a:t>Bacteria</a:t>
            </a:r>
            <a:endParaRPr sz="3200" b="1" dirty="0">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3200" dirty="0">
                <a:solidFill>
                  <a:schemeClr val="dk1"/>
                </a:solidFill>
                <a:latin typeface="Times New Roman"/>
                <a:ea typeface="Times New Roman"/>
                <a:cs typeface="Times New Roman"/>
                <a:sym typeface="Times New Roman"/>
              </a:rPr>
              <a:t>After allowing the test tube mixtures to rest for _ hours, we smell tested the mixtures. The banana odor was detectable in some, but was often overpowered by the smell of the </a:t>
            </a:r>
            <a:r>
              <a:rPr lang="en-US" sz="3200" dirty="0" smtClean="0">
                <a:solidFill>
                  <a:schemeClr val="dk1"/>
                </a:solidFill>
                <a:latin typeface="Times New Roman"/>
                <a:ea typeface="Times New Roman"/>
                <a:cs typeface="Times New Roman"/>
                <a:sym typeface="Times New Roman"/>
              </a:rPr>
              <a:t>E-coli, </a:t>
            </a:r>
            <a:r>
              <a:rPr lang="en-US" sz="3200" dirty="0">
                <a:solidFill>
                  <a:schemeClr val="dk1"/>
                </a:solidFill>
                <a:latin typeface="Times New Roman"/>
                <a:ea typeface="Times New Roman"/>
                <a:cs typeface="Times New Roman"/>
                <a:sym typeface="Times New Roman"/>
              </a:rPr>
              <a:t>and did not improve the smell</a:t>
            </a:r>
            <a:endParaRPr sz="2800" dirty="0">
              <a:solidFill>
                <a:schemeClr val="dk1"/>
              </a:solidFill>
              <a:latin typeface="Times New Roman"/>
              <a:ea typeface="Times New Roman"/>
              <a:cs typeface="Times New Roman"/>
              <a:sym typeface="Times New Roman"/>
            </a:endParaRPr>
          </a:p>
        </p:txBody>
      </p:sp>
      <p:sp>
        <p:nvSpPr>
          <p:cNvPr id="99" name="Google Shape;99;p1"/>
          <p:cNvSpPr/>
          <p:nvPr/>
        </p:nvSpPr>
        <p:spPr>
          <a:xfrm>
            <a:off x="28078478" y="4059521"/>
            <a:ext cx="8732400" cy="731400"/>
          </a:xfrm>
          <a:prstGeom prst="rect">
            <a:avLst/>
          </a:prstGeom>
          <a:gradFill>
            <a:gsLst>
              <a:gs pos="0">
                <a:srgbClr val="51AB2A"/>
              </a:gs>
              <a:gs pos="100000">
                <a:srgbClr val="203E13"/>
              </a:gs>
            </a:gsLst>
            <a:lin ang="5400012" scaled="0"/>
          </a:gradFill>
          <a:ln w="9525" cap="flat" cmpd="sng">
            <a:solidFill>
              <a:srgbClr val="7F7F7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5000">
                <a:solidFill>
                  <a:schemeClr val="lt1"/>
                </a:solidFill>
                <a:latin typeface="Times New Roman"/>
                <a:ea typeface="Times New Roman"/>
                <a:cs typeface="Times New Roman"/>
                <a:sym typeface="Times New Roman"/>
              </a:rPr>
              <a:t>Further Studies</a:t>
            </a:r>
            <a:endParaRPr sz="5000">
              <a:solidFill>
                <a:schemeClr val="lt1"/>
              </a:solidFill>
              <a:latin typeface="Times New Roman"/>
              <a:ea typeface="Times New Roman"/>
              <a:cs typeface="Times New Roman"/>
              <a:sym typeface="Times New Roman"/>
            </a:endParaRPr>
          </a:p>
        </p:txBody>
      </p:sp>
      <p:sp>
        <p:nvSpPr>
          <p:cNvPr id="100" name="Google Shape;100;p1"/>
          <p:cNvSpPr/>
          <p:nvPr/>
        </p:nvSpPr>
        <p:spPr>
          <a:xfrm>
            <a:off x="28070650" y="4923425"/>
            <a:ext cx="8732400" cy="12075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3200" b="1" dirty="0" smtClean="0">
                <a:solidFill>
                  <a:schemeClr val="dk1"/>
                </a:solidFill>
                <a:latin typeface="Calibri"/>
                <a:ea typeface="Calibri"/>
                <a:cs typeface="Calibri"/>
                <a:sym typeface="Calibri"/>
              </a:rPr>
              <a:t>Covering </a:t>
            </a:r>
            <a:r>
              <a:rPr lang="en-US" sz="3200" b="1" dirty="0">
                <a:solidFill>
                  <a:schemeClr val="dk1"/>
                </a:solidFill>
                <a:latin typeface="Calibri"/>
                <a:ea typeface="Calibri"/>
                <a:cs typeface="Calibri"/>
                <a:sym typeface="Calibri"/>
              </a:rPr>
              <a:t>SCOBY scent:</a:t>
            </a:r>
            <a:endParaRPr sz="3200" b="1" dirty="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Times New Roman"/>
              <a:buChar char="●"/>
            </a:pPr>
            <a:r>
              <a:rPr lang="en-US" sz="3200" dirty="0">
                <a:solidFill>
                  <a:schemeClr val="dk1"/>
                </a:solidFill>
                <a:latin typeface="Times New Roman"/>
                <a:ea typeface="Times New Roman"/>
                <a:cs typeface="Times New Roman"/>
                <a:sym typeface="Times New Roman"/>
              </a:rPr>
              <a:t>Add banana-scented bacteria (from Eau That Smell) lab to </a:t>
            </a:r>
            <a:r>
              <a:rPr lang="en-US" sz="3200" dirty="0" err="1">
                <a:solidFill>
                  <a:schemeClr val="dk1"/>
                </a:solidFill>
                <a:latin typeface="Times New Roman"/>
                <a:ea typeface="Times New Roman"/>
                <a:cs typeface="Times New Roman"/>
                <a:sym typeface="Times New Roman"/>
              </a:rPr>
              <a:t>kombucha</a:t>
            </a:r>
            <a:r>
              <a:rPr lang="en-US" sz="3200" dirty="0">
                <a:solidFill>
                  <a:schemeClr val="dk1"/>
                </a:solidFill>
                <a:latin typeface="Times New Roman"/>
                <a:ea typeface="Times New Roman"/>
                <a:cs typeface="Times New Roman"/>
                <a:sym typeface="Times New Roman"/>
              </a:rPr>
              <a:t> cultures to see if adding an additional strain of bacteria  still allows a SCOBY to form</a:t>
            </a:r>
            <a:endParaRPr sz="3200" dirty="0">
              <a:solidFill>
                <a:schemeClr val="dk1"/>
              </a:solidFill>
              <a:latin typeface="Times New Roman"/>
              <a:ea typeface="Times New Roman"/>
              <a:cs typeface="Times New Roman"/>
              <a:sym typeface="Times New Roman"/>
            </a:endParaRPr>
          </a:p>
          <a:p>
            <a:pPr marL="914400" marR="0" lvl="1" indent="-431800" algn="l" rtl="0">
              <a:lnSpc>
                <a:spcPct val="115000"/>
              </a:lnSpc>
              <a:spcBef>
                <a:spcPts val="0"/>
              </a:spcBef>
              <a:spcAft>
                <a:spcPts val="0"/>
              </a:spcAft>
              <a:buClr>
                <a:schemeClr val="dk1"/>
              </a:buClr>
              <a:buSzPts val="3200"/>
              <a:buFont typeface="Times New Roman"/>
              <a:buChar char="○"/>
            </a:pPr>
            <a:r>
              <a:rPr lang="en-US" sz="3200" dirty="0">
                <a:solidFill>
                  <a:schemeClr val="dk1"/>
                </a:solidFill>
                <a:latin typeface="Times New Roman"/>
                <a:ea typeface="Times New Roman"/>
                <a:cs typeface="Times New Roman"/>
                <a:sym typeface="Times New Roman"/>
              </a:rPr>
              <a:t>If successful, explore  other </a:t>
            </a:r>
            <a:r>
              <a:rPr lang="en-US" sz="3200" dirty="0" smtClean="0">
                <a:solidFill>
                  <a:schemeClr val="dk1"/>
                </a:solidFill>
                <a:latin typeface="Times New Roman"/>
                <a:ea typeface="Times New Roman"/>
                <a:cs typeface="Times New Roman"/>
                <a:sym typeface="Times New Roman"/>
              </a:rPr>
              <a:t>scents </a:t>
            </a:r>
            <a:r>
              <a:rPr lang="en-US" sz="3200" dirty="0">
                <a:solidFill>
                  <a:schemeClr val="dk1"/>
                </a:solidFill>
                <a:latin typeface="Times New Roman"/>
                <a:ea typeface="Times New Roman"/>
                <a:cs typeface="Times New Roman"/>
                <a:sym typeface="Times New Roman"/>
              </a:rPr>
              <a:t>that can be added to the </a:t>
            </a:r>
            <a:r>
              <a:rPr lang="en-US" sz="3200" dirty="0" err="1">
                <a:solidFill>
                  <a:schemeClr val="dk1"/>
                </a:solidFill>
                <a:latin typeface="Times New Roman"/>
                <a:ea typeface="Times New Roman"/>
                <a:cs typeface="Times New Roman"/>
                <a:sym typeface="Times New Roman"/>
              </a:rPr>
              <a:t>kombucha</a:t>
            </a:r>
            <a:r>
              <a:rPr lang="en-US" sz="3200" dirty="0">
                <a:solidFill>
                  <a:schemeClr val="dk1"/>
                </a:solidFill>
                <a:latin typeface="Times New Roman"/>
                <a:ea typeface="Times New Roman"/>
                <a:cs typeface="Times New Roman"/>
                <a:sym typeface="Times New Roman"/>
              </a:rPr>
              <a:t> fermentation process via engineered bacteria</a:t>
            </a:r>
            <a:endParaRPr sz="3200" dirty="0">
              <a:solidFill>
                <a:schemeClr val="dk1"/>
              </a:solidFill>
              <a:latin typeface="Times New Roman"/>
              <a:ea typeface="Times New Roman"/>
              <a:cs typeface="Times New Roman"/>
              <a:sym typeface="Times New Roman"/>
            </a:endParaRPr>
          </a:p>
          <a:p>
            <a:pPr marL="914400" marR="0" lvl="1" indent="-431800" algn="l" rtl="0">
              <a:lnSpc>
                <a:spcPct val="115000"/>
              </a:lnSpc>
              <a:spcBef>
                <a:spcPts val="0"/>
              </a:spcBef>
              <a:spcAft>
                <a:spcPts val="0"/>
              </a:spcAft>
              <a:buClr>
                <a:schemeClr val="dk1"/>
              </a:buClr>
              <a:buSzPts val="3200"/>
              <a:buFont typeface="Times New Roman"/>
              <a:buChar char="○"/>
            </a:pPr>
            <a:r>
              <a:rPr lang="en-US" sz="3200" dirty="0">
                <a:solidFill>
                  <a:schemeClr val="dk1"/>
                </a:solidFill>
                <a:latin typeface="Times New Roman"/>
                <a:ea typeface="Times New Roman"/>
                <a:cs typeface="Times New Roman"/>
                <a:sym typeface="Times New Roman"/>
              </a:rPr>
              <a:t>If additional bacterial species adversely affect SCOBY formation, experiment with engineering microbes already present in the SCOBY</a:t>
            </a:r>
            <a:endParaRPr sz="3200" dirty="0">
              <a:solidFill>
                <a:schemeClr val="dk1"/>
              </a:solidFill>
              <a:latin typeface="Times New Roman"/>
              <a:ea typeface="Times New Roman"/>
              <a:cs typeface="Times New Roman"/>
              <a:sym typeface="Times New Roman"/>
            </a:endParaRPr>
          </a:p>
          <a:p>
            <a:pPr marL="914400" marR="0" lvl="0" indent="0" algn="l" rtl="0">
              <a:lnSpc>
                <a:spcPct val="115000"/>
              </a:lnSpc>
              <a:spcBef>
                <a:spcPts val="0"/>
              </a:spcBef>
              <a:spcAft>
                <a:spcPts val="0"/>
              </a:spcAft>
              <a:buNone/>
            </a:pPr>
            <a:endParaRPr sz="800" dirty="0">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3200" b="1" dirty="0" smtClean="0">
                <a:solidFill>
                  <a:schemeClr val="dk1"/>
                </a:solidFill>
                <a:latin typeface="Times New Roman"/>
                <a:ea typeface="Times New Roman"/>
                <a:cs typeface="Times New Roman"/>
                <a:sym typeface="Times New Roman"/>
              </a:rPr>
              <a:t>Removing </a:t>
            </a:r>
            <a:r>
              <a:rPr lang="en-US" sz="3200" b="1" dirty="0">
                <a:solidFill>
                  <a:schemeClr val="dk1"/>
                </a:solidFill>
                <a:latin typeface="Times New Roman"/>
                <a:ea typeface="Times New Roman"/>
                <a:cs typeface="Times New Roman"/>
                <a:sym typeface="Times New Roman"/>
              </a:rPr>
              <a:t>SCOBY scent: </a:t>
            </a:r>
            <a:endParaRPr sz="3200" b="1" dirty="0">
              <a:solidFill>
                <a:schemeClr val="dk1"/>
              </a:solidFill>
              <a:latin typeface="Times New Roman"/>
              <a:ea typeface="Times New Roman"/>
              <a:cs typeface="Times New Roman"/>
              <a:sym typeface="Times New Roman"/>
            </a:endParaRPr>
          </a:p>
          <a:p>
            <a:pPr marL="457200" marR="0" lvl="0" indent="-431800" algn="l" rtl="0">
              <a:lnSpc>
                <a:spcPct val="115000"/>
              </a:lnSpc>
              <a:spcBef>
                <a:spcPts val="0"/>
              </a:spcBef>
              <a:spcAft>
                <a:spcPts val="0"/>
              </a:spcAft>
              <a:buClr>
                <a:schemeClr val="dk1"/>
              </a:buClr>
              <a:buSzPts val="3200"/>
              <a:buFont typeface="Times New Roman"/>
              <a:buChar char="●"/>
            </a:pPr>
            <a:r>
              <a:rPr lang="en-US" sz="3200" dirty="0">
                <a:solidFill>
                  <a:schemeClr val="dk1"/>
                </a:solidFill>
                <a:latin typeface="Times New Roman"/>
                <a:ea typeface="Times New Roman"/>
                <a:cs typeface="Times New Roman"/>
                <a:sym typeface="Times New Roman"/>
              </a:rPr>
              <a:t>Since vinegar is a major component of the SCOBY scent , we could  add baking soda at some point during fermentation</a:t>
            </a:r>
            <a:endParaRPr sz="3200" dirty="0">
              <a:solidFill>
                <a:schemeClr val="dk1"/>
              </a:solidFill>
              <a:latin typeface="Times New Roman"/>
              <a:ea typeface="Times New Roman"/>
              <a:cs typeface="Times New Roman"/>
              <a:sym typeface="Times New Roman"/>
            </a:endParaRPr>
          </a:p>
          <a:p>
            <a:pPr marL="457200" marR="0" lvl="0" indent="-431800" algn="l" rtl="0">
              <a:lnSpc>
                <a:spcPct val="115000"/>
              </a:lnSpc>
              <a:spcBef>
                <a:spcPts val="0"/>
              </a:spcBef>
              <a:spcAft>
                <a:spcPts val="0"/>
              </a:spcAft>
              <a:buClr>
                <a:schemeClr val="dk1"/>
              </a:buClr>
              <a:buSzPts val="3200"/>
              <a:buFont typeface="Times New Roman"/>
              <a:buChar char="●"/>
            </a:pPr>
            <a:r>
              <a:rPr lang="en-US" sz="3200" dirty="0">
                <a:solidFill>
                  <a:schemeClr val="dk1"/>
                </a:solidFill>
                <a:latin typeface="Times New Roman"/>
                <a:ea typeface="Times New Roman"/>
                <a:cs typeface="Times New Roman"/>
                <a:sym typeface="Times New Roman"/>
              </a:rPr>
              <a:t>We could engineer microbe(s) in the  SCOBY to decompose acetic acid, removing the scent.</a:t>
            </a:r>
            <a:endParaRPr sz="3200" dirty="0">
              <a:solidFill>
                <a:schemeClr val="dk1"/>
              </a:solidFill>
              <a:latin typeface="Times New Roman"/>
              <a:ea typeface="Times New Roman"/>
              <a:cs typeface="Times New Roman"/>
              <a:sym typeface="Times New Roman"/>
            </a:endParaRPr>
          </a:p>
          <a:p>
            <a:pPr marL="457200" marR="0" lvl="0" indent="-431800" algn="l" rtl="0">
              <a:lnSpc>
                <a:spcPct val="115000"/>
              </a:lnSpc>
              <a:spcBef>
                <a:spcPts val="0"/>
              </a:spcBef>
              <a:spcAft>
                <a:spcPts val="0"/>
              </a:spcAft>
              <a:buClr>
                <a:schemeClr val="dk1"/>
              </a:buClr>
              <a:buSzPts val="3200"/>
              <a:buFont typeface="Times New Roman"/>
              <a:buChar char="●"/>
            </a:pPr>
            <a:r>
              <a:rPr lang="en-US" sz="3200" dirty="0">
                <a:solidFill>
                  <a:schemeClr val="dk1"/>
                </a:solidFill>
                <a:latin typeface="Times New Roman"/>
                <a:ea typeface="Times New Roman"/>
                <a:cs typeface="Times New Roman"/>
                <a:sym typeface="Times New Roman"/>
              </a:rPr>
              <a:t>Further research could reveal additional molecules contributing to the foul odor of SCOBY</a:t>
            </a:r>
            <a:endParaRPr sz="3200" dirty="0">
              <a:solidFill>
                <a:schemeClr val="dk1"/>
              </a:solidFill>
              <a:latin typeface="Times New Roman"/>
              <a:ea typeface="Times New Roman"/>
              <a:cs typeface="Times New Roman"/>
              <a:sym typeface="Times New Roman"/>
            </a:endParaRPr>
          </a:p>
        </p:txBody>
      </p:sp>
      <p:sp>
        <p:nvSpPr>
          <p:cNvPr id="101" name="Google Shape;101;p1"/>
          <p:cNvSpPr/>
          <p:nvPr/>
        </p:nvSpPr>
        <p:spPr>
          <a:xfrm>
            <a:off x="28277153" y="16922198"/>
            <a:ext cx="8732400" cy="731400"/>
          </a:xfrm>
          <a:prstGeom prst="rect">
            <a:avLst/>
          </a:prstGeom>
          <a:gradFill>
            <a:gsLst>
              <a:gs pos="0">
                <a:srgbClr val="51AB2A"/>
              </a:gs>
              <a:gs pos="100000">
                <a:srgbClr val="203E13"/>
              </a:gs>
            </a:gsLst>
            <a:lin ang="5400012" scaled="0"/>
          </a:gradFill>
          <a:ln w="9525" cap="flat" cmpd="sng">
            <a:solidFill>
              <a:srgbClr val="7F7F7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4500">
                <a:solidFill>
                  <a:schemeClr val="lt1"/>
                </a:solidFill>
                <a:latin typeface="Times New Roman"/>
                <a:ea typeface="Times New Roman"/>
                <a:cs typeface="Times New Roman"/>
                <a:sym typeface="Times New Roman"/>
              </a:rPr>
              <a:t>References &amp; Acknowledgements</a:t>
            </a:r>
            <a:endParaRPr sz="4500">
              <a:solidFill>
                <a:schemeClr val="lt1"/>
              </a:solidFill>
              <a:latin typeface="Times New Roman"/>
              <a:ea typeface="Times New Roman"/>
              <a:cs typeface="Times New Roman"/>
              <a:sym typeface="Times New Roman"/>
            </a:endParaRPr>
          </a:p>
        </p:txBody>
      </p:sp>
      <p:sp>
        <p:nvSpPr>
          <p:cNvPr id="102" name="Google Shape;102;p1"/>
          <p:cNvSpPr/>
          <p:nvPr/>
        </p:nvSpPr>
        <p:spPr>
          <a:xfrm>
            <a:off x="28277150" y="17648250"/>
            <a:ext cx="8732400" cy="29436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1200"/>
              </a:spcBef>
              <a:spcAft>
                <a:spcPts val="0"/>
              </a:spcAft>
              <a:buClr>
                <a:schemeClr val="dk1"/>
              </a:buClr>
              <a:buSzPts val="2800"/>
              <a:buChar char="•"/>
            </a:pPr>
            <a:r>
              <a:rPr lang="en-US" sz="2800">
                <a:solidFill>
                  <a:schemeClr val="dk1"/>
                </a:solidFill>
              </a:rPr>
              <a:t>iGEM, MIT 2006. </a:t>
            </a:r>
            <a:r>
              <a:rPr lang="en-US" sz="2800" i="1">
                <a:solidFill>
                  <a:schemeClr val="dk1"/>
                </a:solidFill>
              </a:rPr>
              <a:t>MIT 2006 IGEM</a:t>
            </a:r>
            <a:r>
              <a:rPr lang="en-US" sz="2800">
                <a:solidFill>
                  <a:schemeClr val="dk1"/>
                </a:solidFill>
              </a:rPr>
              <a:t>, 20 July 2007, 2006.igem.org/wiki/index.php/MIT_2006.</a:t>
            </a:r>
            <a:endParaRPr sz="2800">
              <a:solidFill>
                <a:schemeClr val="dk1"/>
              </a:solidFill>
            </a:endParaRPr>
          </a:p>
          <a:p>
            <a:pPr marL="457200" lvl="0" indent="-406400" algn="l" rtl="0">
              <a:lnSpc>
                <a:spcPct val="115000"/>
              </a:lnSpc>
              <a:spcBef>
                <a:spcPts val="0"/>
              </a:spcBef>
              <a:spcAft>
                <a:spcPts val="0"/>
              </a:spcAft>
              <a:buClr>
                <a:schemeClr val="dk1"/>
              </a:buClr>
              <a:buSzPts val="2800"/>
              <a:buChar char="•"/>
            </a:pPr>
            <a:r>
              <a:rPr lang="en-US" sz="2800">
                <a:solidFill>
                  <a:schemeClr val="dk1"/>
                </a:solidFill>
              </a:rPr>
              <a:t>“Chapter 6: Eau That Smell.” </a:t>
            </a:r>
            <a:r>
              <a:rPr lang="en-US" sz="2800" i="1">
                <a:solidFill>
                  <a:schemeClr val="dk1"/>
                </a:solidFill>
              </a:rPr>
              <a:t>BioBuilder: Synthetic Biology in the Lab</a:t>
            </a:r>
            <a:r>
              <a:rPr lang="en-US" sz="2800">
                <a:solidFill>
                  <a:schemeClr val="dk1"/>
                </a:solidFill>
              </a:rPr>
              <a:t>, by Natalie Kuldell et al., O'Reilly, 2015, pp. 95–107.</a:t>
            </a:r>
            <a:endParaRPr sz="2800">
              <a:solidFill>
                <a:schemeClr val="dk1"/>
              </a:solidFill>
            </a:endParaRPr>
          </a:p>
          <a:p>
            <a:pPr marL="0" lvl="0" indent="0" algn="l" rtl="0">
              <a:lnSpc>
                <a:spcPct val="115000"/>
              </a:lnSpc>
              <a:spcBef>
                <a:spcPts val="1200"/>
              </a:spcBef>
              <a:spcAft>
                <a:spcPts val="1200"/>
              </a:spcAft>
              <a:buNone/>
            </a:pPr>
            <a:endParaRPr sz="2800">
              <a:solidFill>
                <a:schemeClr val="dk1"/>
              </a:solidFill>
            </a:endParaRPr>
          </a:p>
        </p:txBody>
      </p:sp>
      <p:pic>
        <p:nvPicPr>
          <p:cNvPr id="103" name="Google Shape;103;p1"/>
          <p:cNvPicPr preferRelativeResize="0"/>
          <p:nvPr/>
        </p:nvPicPr>
        <p:blipFill rotWithShape="1">
          <a:blip r:embed="rId3">
            <a:alphaModFix/>
          </a:blip>
          <a:srcRect l="7531" r="6976"/>
          <a:stretch/>
        </p:blipFill>
        <p:spPr>
          <a:xfrm>
            <a:off x="34010925" y="425475"/>
            <a:ext cx="2800075" cy="2943675"/>
          </a:xfrm>
          <a:prstGeom prst="rect">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pic>
      <p:pic>
        <p:nvPicPr>
          <p:cNvPr id="104" name="Google Shape;104;p1"/>
          <p:cNvPicPr preferRelativeResize="0"/>
          <p:nvPr/>
        </p:nvPicPr>
        <p:blipFill>
          <a:blip r:embed="rId4">
            <a:alphaModFix/>
          </a:blip>
          <a:stretch>
            <a:fillRect/>
          </a:stretch>
        </p:blipFill>
        <p:spPr>
          <a:xfrm>
            <a:off x="275975" y="2469881"/>
            <a:ext cx="8702025" cy="979994"/>
          </a:xfrm>
          <a:prstGeom prst="rect">
            <a:avLst/>
          </a:prstGeom>
          <a:noFill/>
          <a:ln>
            <a:noFill/>
          </a:ln>
        </p:spPr>
      </p:pic>
      <p:pic>
        <p:nvPicPr>
          <p:cNvPr id="105" name="Google Shape;105;p1"/>
          <p:cNvPicPr preferRelativeResize="0"/>
          <p:nvPr/>
        </p:nvPicPr>
        <p:blipFill>
          <a:blip r:embed="rId5">
            <a:alphaModFix/>
          </a:blip>
          <a:stretch>
            <a:fillRect/>
          </a:stretch>
        </p:blipFill>
        <p:spPr>
          <a:xfrm>
            <a:off x="2412150" y="8660106"/>
            <a:ext cx="2573476" cy="2436628"/>
          </a:xfrm>
          <a:prstGeom prst="rect">
            <a:avLst/>
          </a:prstGeom>
          <a:noFill/>
          <a:ln>
            <a:noFill/>
          </a:ln>
        </p:spPr>
      </p:pic>
      <p:sp>
        <p:nvSpPr>
          <p:cNvPr id="106" name="Google Shape;106;p1"/>
          <p:cNvSpPr/>
          <p:nvPr/>
        </p:nvSpPr>
        <p:spPr>
          <a:xfrm>
            <a:off x="9707250" y="11592015"/>
            <a:ext cx="8732400" cy="1417500"/>
          </a:xfrm>
          <a:prstGeom prst="rect">
            <a:avLst/>
          </a:prstGeom>
          <a:gradFill>
            <a:gsLst>
              <a:gs pos="0">
                <a:srgbClr val="51AB2A"/>
              </a:gs>
              <a:gs pos="100000">
                <a:srgbClr val="203E13"/>
              </a:gs>
            </a:gsLst>
            <a:lin ang="5400012" scaled="0"/>
          </a:gradFill>
          <a:ln w="9525" cap="flat" cmpd="sng">
            <a:solidFill>
              <a:srgbClr val="7F7F7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5000" dirty="0">
                <a:solidFill>
                  <a:schemeClr val="lt1"/>
                </a:solidFill>
                <a:latin typeface="Times New Roman"/>
                <a:ea typeface="Times New Roman"/>
                <a:cs typeface="Times New Roman"/>
                <a:sym typeface="Times New Roman"/>
              </a:rPr>
              <a:t> </a:t>
            </a:r>
            <a:r>
              <a:rPr lang="en-US" sz="5000" dirty="0" smtClean="0">
                <a:solidFill>
                  <a:schemeClr val="lt1"/>
                </a:solidFill>
                <a:latin typeface="Times New Roman"/>
                <a:ea typeface="Times New Roman"/>
                <a:cs typeface="Times New Roman"/>
                <a:sym typeface="Times New Roman"/>
              </a:rPr>
              <a:t>Methods: </a:t>
            </a:r>
            <a:r>
              <a:rPr lang="en-US" sz="5000" dirty="0">
                <a:solidFill>
                  <a:schemeClr val="lt1"/>
                </a:solidFill>
                <a:latin typeface="Times New Roman"/>
                <a:ea typeface="Times New Roman"/>
                <a:cs typeface="Times New Roman"/>
                <a:sym typeface="Times New Roman"/>
              </a:rPr>
              <a:t>culturing banana-scented bacteria</a:t>
            </a:r>
            <a:endParaRPr sz="5000" dirty="0">
              <a:solidFill>
                <a:schemeClr val="lt1"/>
              </a:solidFill>
              <a:latin typeface="Times New Roman"/>
              <a:ea typeface="Times New Roman"/>
              <a:cs typeface="Times New Roman"/>
              <a:sym typeface="Times New Roman"/>
            </a:endParaRPr>
          </a:p>
        </p:txBody>
      </p:sp>
      <p:pic>
        <p:nvPicPr>
          <p:cNvPr id="108" name="Google Shape;108;p1" descr="Image result for stinky lines"/>
          <p:cNvPicPr preferRelativeResize="0"/>
          <p:nvPr/>
        </p:nvPicPr>
        <p:blipFill>
          <a:blip r:embed="rId6">
            <a:alphaModFix/>
          </a:blip>
          <a:stretch>
            <a:fillRect/>
          </a:stretch>
        </p:blipFill>
        <p:spPr>
          <a:xfrm>
            <a:off x="5068946" y="8670444"/>
            <a:ext cx="1947912" cy="2426290"/>
          </a:xfrm>
          <a:prstGeom prst="rect">
            <a:avLst/>
          </a:prstGeom>
          <a:noFill/>
          <a:ln>
            <a:noFill/>
          </a:ln>
        </p:spPr>
      </p:pic>
      <p:sp>
        <p:nvSpPr>
          <p:cNvPr id="109" name="Google Shape;109;p1"/>
          <p:cNvSpPr/>
          <p:nvPr/>
        </p:nvSpPr>
        <p:spPr>
          <a:xfrm>
            <a:off x="9752650" y="13187725"/>
            <a:ext cx="8732400" cy="7404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3200" dirty="0">
                <a:solidFill>
                  <a:schemeClr val="dk1"/>
                </a:solidFill>
                <a:latin typeface="Times New Roman"/>
                <a:ea typeface="Times New Roman"/>
                <a:cs typeface="Times New Roman"/>
                <a:sym typeface="Times New Roman"/>
              </a:rPr>
              <a:t>We used  the </a:t>
            </a:r>
            <a:r>
              <a:rPr lang="en-US" sz="3200" i="1" dirty="0">
                <a:solidFill>
                  <a:schemeClr val="dk1"/>
                </a:solidFill>
                <a:latin typeface="Times New Roman"/>
                <a:ea typeface="Times New Roman"/>
                <a:cs typeface="Times New Roman"/>
                <a:sym typeface="Times New Roman"/>
              </a:rPr>
              <a:t>Eau That Smell </a:t>
            </a:r>
            <a:r>
              <a:rPr lang="en-US" sz="3200" dirty="0" smtClean="0">
                <a:solidFill>
                  <a:schemeClr val="dk1"/>
                </a:solidFill>
                <a:latin typeface="Times New Roman"/>
                <a:ea typeface="Times New Roman"/>
                <a:cs typeface="Times New Roman"/>
                <a:sym typeface="Times New Roman"/>
              </a:rPr>
              <a:t>kit, </a:t>
            </a:r>
            <a:r>
              <a:rPr lang="en-US" sz="3200" dirty="0">
                <a:solidFill>
                  <a:schemeClr val="dk1"/>
                </a:solidFill>
                <a:latin typeface="Times New Roman"/>
                <a:ea typeface="Times New Roman"/>
                <a:cs typeface="Times New Roman"/>
                <a:sym typeface="Times New Roman"/>
              </a:rPr>
              <a:t>involving </a:t>
            </a:r>
            <a:r>
              <a:rPr lang="en-US" sz="3200" i="1" dirty="0">
                <a:solidFill>
                  <a:schemeClr val="dk1"/>
                </a:solidFill>
                <a:latin typeface="Times New Roman"/>
                <a:ea typeface="Times New Roman"/>
                <a:cs typeface="Times New Roman"/>
                <a:sym typeface="Times New Roman"/>
              </a:rPr>
              <a:t>E.coli</a:t>
            </a:r>
            <a:r>
              <a:rPr lang="en-US" sz="3200" dirty="0">
                <a:solidFill>
                  <a:schemeClr val="dk1"/>
                </a:solidFill>
                <a:latin typeface="Times New Roman"/>
                <a:ea typeface="Times New Roman"/>
                <a:cs typeface="Times New Roman"/>
                <a:sym typeface="Times New Roman"/>
              </a:rPr>
              <a:t>  that has been engineered to produce a banana scent. We set up liquid cultures of four strains of bacteria, then used a </a:t>
            </a:r>
            <a:r>
              <a:rPr lang="en-US" sz="3200" dirty="0" smtClean="0">
                <a:solidFill>
                  <a:schemeClr val="dk1"/>
                </a:solidFill>
                <a:latin typeface="Times New Roman"/>
                <a:ea typeface="Times New Roman"/>
                <a:cs typeface="Times New Roman"/>
                <a:sym typeface="Times New Roman"/>
              </a:rPr>
              <a:t>spectrophotometer </a:t>
            </a:r>
            <a:r>
              <a:rPr lang="en-US" sz="3200" dirty="0">
                <a:solidFill>
                  <a:schemeClr val="dk1"/>
                </a:solidFill>
                <a:latin typeface="Times New Roman"/>
                <a:ea typeface="Times New Roman"/>
                <a:cs typeface="Times New Roman"/>
                <a:sym typeface="Times New Roman"/>
              </a:rPr>
              <a:t>to measure the cell concentrations at three time periods: </a:t>
            </a:r>
            <a:r>
              <a:rPr lang="en-US" sz="3200" dirty="0" smtClean="0">
                <a:solidFill>
                  <a:schemeClr val="dk1"/>
                </a:solidFill>
                <a:latin typeface="Times New Roman"/>
                <a:ea typeface="Times New Roman"/>
                <a:cs typeface="Times New Roman"/>
                <a:sym typeface="Times New Roman"/>
              </a:rPr>
              <a:t>immediately upon </a:t>
            </a:r>
            <a:r>
              <a:rPr lang="en-US" sz="3200" dirty="0" err="1" smtClean="0">
                <a:solidFill>
                  <a:schemeClr val="dk1"/>
                </a:solidFill>
                <a:latin typeface="Times New Roman"/>
                <a:ea typeface="Times New Roman"/>
                <a:cs typeface="Times New Roman"/>
                <a:sym typeface="Times New Roman"/>
              </a:rPr>
              <a:t>innoculation</a:t>
            </a:r>
            <a:r>
              <a:rPr lang="en-US" sz="3200" dirty="0" smtClean="0">
                <a:solidFill>
                  <a:schemeClr val="dk1"/>
                </a:solidFill>
                <a:latin typeface="Times New Roman"/>
                <a:ea typeface="Times New Roman"/>
                <a:cs typeface="Times New Roman"/>
                <a:sym typeface="Times New Roman"/>
              </a:rPr>
              <a:t> </a:t>
            </a:r>
            <a:r>
              <a:rPr lang="en-US" sz="3200" dirty="0">
                <a:solidFill>
                  <a:schemeClr val="dk1"/>
                </a:solidFill>
                <a:latin typeface="Times New Roman"/>
                <a:ea typeface="Times New Roman"/>
                <a:cs typeface="Times New Roman"/>
                <a:sym typeface="Times New Roman"/>
              </a:rPr>
              <a:t>(lag phase), after 3 ½  hours (exponential growth), and after 16 hours (stationary phase). The odors of the bacteria at the various stages of growth were compared with standard solutions made by diluting banana extract. We plan apply similar genetic engineering to mask the smell of our SCOBY. </a:t>
            </a:r>
            <a:endParaRPr sz="3200" baseline="30000" dirty="0">
              <a:solidFill>
                <a:schemeClr val="dk1"/>
              </a:solidFill>
              <a:latin typeface="Times New Roman"/>
              <a:ea typeface="Times New Roman"/>
              <a:cs typeface="Times New Roman"/>
              <a:sym typeface="Times New Roman"/>
            </a:endParaRPr>
          </a:p>
        </p:txBody>
      </p:sp>
      <p:sp>
        <p:nvSpPr>
          <p:cNvPr id="110" name="Google Shape;110;p1"/>
          <p:cNvSpPr txBox="1"/>
          <p:nvPr/>
        </p:nvSpPr>
        <p:spPr>
          <a:xfrm>
            <a:off x="728324" y="8703101"/>
            <a:ext cx="1683825" cy="24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smtClean="0">
                <a:latin typeface="Times New Roman"/>
                <a:ea typeface="Times New Roman"/>
                <a:cs typeface="Times New Roman"/>
                <a:sym typeface="Times New Roman"/>
              </a:rPr>
              <a:t>Figure 1: Dehydrated SCOBY</a:t>
            </a:r>
          </a:p>
          <a:p>
            <a:pPr marL="0" lvl="0" indent="0" algn="l" rtl="0">
              <a:spcBef>
                <a:spcPts val="0"/>
              </a:spcBef>
              <a:spcAft>
                <a:spcPts val="0"/>
              </a:spcAft>
              <a:buNone/>
            </a:pPr>
            <a:r>
              <a:rPr lang="en-US" sz="1200" dirty="0" smtClean="0">
                <a:latin typeface="Times New Roman"/>
                <a:ea typeface="Times New Roman"/>
                <a:cs typeface="Times New Roman"/>
                <a:sym typeface="Times New Roman"/>
              </a:rPr>
              <a:t>Image Source</a:t>
            </a:r>
            <a:r>
              <a:rPr lang="en-US" sz="1800" dirty="0" smtClean="0">
                <a:latin typeface="Times New Roman"/>
                <a:ea typeface="Times New Roman"/>
                <a:cs typeface="Times New Roman"/>
                <a:sym typeface="Times New Roman"/>
              </a:rPr>
              <a:t>: </a:t>
            </a:r>
          </a:p>
          <a:p>
            <a:r>
              <a:rPr lang="en-US" sz="1200" dirty="0">
                <a:latin typeface="Times New Roman"/>
                <a:ea typeface="Times New Roman"/>
                <a:cs typeface="Times New Roman"/>
                <a:sym typeface="Times New Roman"/>
              </a:rPr>
              <a:t>Http://4.bp.blogspot.com/-P7_sPakgHSY/T-a4nicsdwI/AAAAAAAABXc/AHE4kLV3fxk/s1600/IMG_0042.JPG</a:t>
            </a:r>
          </a:p>
          <a:p>
            <a:pPr marL="0" lvl="0" indent="0" algn="l" rtl="0">
              <a:spcBef>
                <a:spcPts val="0"/>
              </a:spcBef>
              <a:spcAft>
                <a:spcPts val="0"/>
              </a:spcAft>
              <a:buNone/>
            </a:pPr>
            <a:endParaRPr lang="en-US" sz="1200" dirty="0">
              <a:latin typeface="Times New Roman"/>
              <a:ea typeface="Times New Roman"/>
              <a:cs typeface="Times New Roman"/>
              <a:sym typeface="Times New Roman"/>
            </a:endParaRPr>
          </a:p>
        </p:txBody>
      </p:sp>
      <p:pic>
        <p:nvPicPr>
          <p:cNvPr id="112" name="Google Shape;112;p1" title="Chart"/>
          <p:cNvPicPr preferRelativeResize="0"/>
          <p:nvPr/>
        </p:nvPicPr>
        <p:blipFill>
          <a:blip r:embed="rId7">
            <a:alphaModFix/>
          </a:blip>
          <a:stretch>
            <a:fillRect/>
          </a:stretch>
        </p:blipFill>
        <p:spPr>
          <a:xfrm>
            <a:off x="18912311" y="10777551"/>
            <a:ext cx="7746327" cy="4789799"/>
          </a:xfrm>
          <a:prstGeom prst="rect">
            <a:avLst/>
          </a:prstGeom>
          <a:noFill/>
          <a:ln>
            <a:noFill/>
          </a:ln>
          <a:effectLst>
            <a:outerShdw blurRad="40000" dist="23000" dir="5400000" rotWithShape="0">
              <a:srgbClr val="000000">
                <a:alpha val="34900"/>
              </a:srgbClr>
            </a:outerShdw>
          </a:effectLst>
        </p:spPr>
      </p:pic>
      <p:sp>
        <p:nvSpPr>
          <p:cNvPr id="113" name="Google Shape;113;p1"/>
          <p:cNvSpPr/>
          <p:nvPr/>
        </p:nvSpPr>
        <p:spPr>
          <a:xfrm>
            <a:off x="1617448" y="18645597"/>
            <a:ext cx="1414800" cy="948900"/>
          </a:xfrm>
          <a:prstGeom prst="bentArrow">
            <a:avLst>
              <a:gd name="adj1" fmla="val 25000"/>
              <a:gd name="adj2" fmla="val 25000"/>
              <a:gd name="adj3" fmla="val 25000"/>
              <a:gd name="adj4" fmla="val 43750"/>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
          <p:cNvSpPr/>
          <p:nvPr/>
        </p:nvSpPr>
        <p:spPr>
          <a:xfrm>
            <a:off x="3042399" y="18842698"/>
            <a:ext cx="1414800" cy="1417500"/>
          </a:xfrm>
          <a:prstGeom prst="blockArc">
            <a:avLst>
              <a:gd name="adj1" fmla="val 10800000"/>
              <a:gd name="adj2" fmla="val 0"/>
              <a:gd name="adj3" fmla="val 25000"/>
            </a:avLst>
          </a:prstGeom>
          <a:noFill/>
          <a:ln w="38100" cap="flat" cmpd="sng">
            <a:solidFill>
              <a:srgbClr val="000000"/>
            </a:solidFill>
            <a:prstDash val="solid"/>
            <a:miter lim="8000"/>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1"/>
          <p:cNvSpPr txBox="1"/>
          <p:nvPr/>
        </p:nvSpPr>
        <p:spPr>
          <a:xfrm>
            <a:off x="1205625" y="15825926"/>
            <a:ext cx="2921400" cy="192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Times New Roman"/>
                <a:ea typeface="Times New Roman"/>
                <a:cs typeface="Times New Roman"/>
                <a:sym typeface="Times New Roman"/>
              </a:rPr>
              <a:t>Indicator of growth stage during which stinky compound(s) produced.</a:t>
            </a:r>
            <a:endParaRPr sz="2400">
              <a:latin typeface="Times New Roman"/>
              <a:ea typeface="Times New Roman"/>
              <a:cs typeface="Times New Roman"/>
              <a:sym typeface="Times New Roman"/>
            </a:endParaRPr>
          </a:p>
        </p:txBody>
      </p:sp>
      <p:sp>
        <p:nvSpPr>
          <p:cNvPr id="116" name="Google Shape;116;p1"/>
          <p:cNvSpPr txBox="1"/>
          <p:nvPr/>
        </p:nvSpPr>
        <p:spPr>
          <a:xfrm>
            <a:off x="4467360" y="19686118"/>
            <a:ext cx="1783500" cy="65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a:latin typeface="Times New Roman"/>
                <a:ea typeface="Times New Roman"/>
                <a:cs typeface="Times New Roman"/>
                <a:sym typeface="Times New Roman"/>
              </a:rPr>
              <a:t> gene</a:t>
            </a:r>
            <a:endParaRPr sz="2800">
              <a:latin typeface="Times New Roman"/>
              <a:ea typeface="Times New Roman"/>
              <a:cs typeface="Times New Roman"/>
              <a:sym typeface="Times New Roman"/>
            </a:endParaRPr>
          </a:p>
        </p:txBody>
      </p:sp>
      <p:sp>
        <p:nvSpPr>
          <p:cNvPr id="117" name="Google Shape;117;p1"/>
          <p:cNvSpPr/>
          <p:nvPr/>
        </p:nvSpPr>
        <p:spPr>
          <a:xfrm>
            <a:off x="4514240" y="17355108"/>
            <a:ext cx="1414884" cy="649538"/>
          </a:xfrm>
          <a:custGeom>
            <a:avLst/>
            <a:gdLst/>
            <a:ahLst/>
            <a:cxnLst/>
            <a:rect l="l" t="t" r="r" b="b"/>
            <a:pathLst>
              <a:path w="80414" h="30331" extrusionOk="0">
                <a:moveTo>
                  <a:pt x="2194" y="8479"/>
                </a:moveTo>
                <a:cubicBezTo>
                  <a:pt x="1356" y="14343"/>
                  <a:pt x="-719" y="20442"/>
                  <a:pt x="718" y="26189"/>
                </a:cubicBezTo>
                <a:cubicBezTo>
                  <a:pt x="1210" y="28157"/>
                  <a:pt x="4671" y="28222"/>
                  <a:pt x="6622" y="27665"/>
                </a:cubicBezTo>
                <a:cubicBezTo>
                  <a:pt x="17039" y="24688"/>
                  <a:pt x="19622" y="10237"/>
                  <a:pt x="27283" y="2576"/>
                </a:cubicBezTo>
                <a:cubicBezTo>
                  <a:pt x="28383" y="1476"/>
                  <a:pt x="30611" y="0"/>
                  <a:pt x="31711" y="1100"/>
                </a:cubicBezTo>
                <a:cubicBezTo>
                  <a:pt x="38466" y="7853"/>
                  <a:pt x="29666" y="23843"/>
                  <a:pt x="37614" y="29141"/>
                </a:cubicBezTo>
                <a:cubicBezTo>
                  <a:pt x="40001" y="30732"/>
                  <a:pt x="42965" y="26742"/>
                  <a:pt x="44994" y="24713"/>
                </a:cubicBezTo>
                <a:cubicBezTo>
                  <a:pt x="48929" y="20778"/>
                  <a:pt x="53937" y="17679"/>
                  <a:pt x="56800" y="12907"/>
                </a:cubicBezTo>
                <a:cubicBezTo>
                  <a:pt x="58590" y="9924"/>
                  <a:pt x="61069" y="3971"/>
                  <a:pt x="64180" y="5527"/>
                </a:cubicBezTo>
                <a:cubicBezTo>
                  <a:pt x="71275" y="9076"/>
                  <a:pt x="61522" y="23532"/>
                  <a:pt x="67131" y="29141"/>
                </a:cubicBezTo>
                <a:cubicBezTo>
                  <a:pt x="70894" y="32904"/>
                  <a:pt x="80414" y="25607"/>
                  <a:pt x="80414" y="20286"/>
                </a:cubicBezTo>
              </a:path>
            </a:pathLst>
          </a:custGeom>
          <a:noFill/>
          <a:ln w="38100" cap="flat" cmpd="sng">
            <a:solidFill>
              <a:srgbClr val="000000"/>
            </a:solidFill>
            <a:prstDash val="solid"/>
            <a:round/>
            <a:headEnd type="none" w="med" len="med"/>
            <a:tailEnd type="none" w="med" len="med"/>
          </a:ln>
        </p:spPr>
      </p:sp>
      <p:sp>
        <p:nvSpPr>
          <p:cNvPr id="118" name="Google Shape;118;p1"/>
          <p:cNvSpPr/>
          <p:nvPr/>
        </p:nvSpPr>
        <p:spPr>
          <a:xfrm>
            <a:off x="5037207" y="18076921"/>
            <a:ext cx="233100" cy="791100"/>
          </a:xfrm>
          <a:prstGeom prst="upArrow">
            <a:avLst>
              <a:gd name="adj1" fmla="val 50000"/>
              <a:gd name="adj2" fmla="val 50000"/>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
          <p:cNvSpPr/>
          <p:nvPr/>
        </p:nvSpPr>
        <p:spPr>
          <a:xfrm>
            <a:off x="4763161" y="16644565"/>
            <a:ext cx="233100" cy="659100"/>
          </a:xfrm>
          <a:prstGeom prst="bentArrow">
            <a:avLst>
              <a:gd name="adj1" fmla="val 25000"/>
              <a:gd name="adj2" fmla="val 25000"/>
              <a:gd name="adj3" fmla="val 25000"/>
              <a:gd name="adj4" fmla="val 43750"/>
            </a:avLst>
          </a:prstGeom>
          <a:noFill/>
          <a:ln w="38100" cap="flat" cmpd="sng">
            <a:solidFill>
              <a:srgbClr val="000000"/>
            </a:solidFill>
            <a:prstDash val="solid"/>
            <a:miter lim="8000"/>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
          <p:cNvSpPr/>
          <p:nvPr/>
        </p:nvSpPr>
        <p:spPr>
          <a:xfrm>
            <a:off x="2222000" y="17740775"/>
            <a:ext cx="279600" cy="948900"/>
          </a:xfrm>
          <a:prstGeom prst="downArrow">
            <a:avLst>
              <a:gd name="adj1" fmla="val 50000"/>
              <a:gd name="adj2" fmla="val 50000"/>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
          <p:cNvSpPr txBox="1"/>
          <p:nvPr/>
        </p:nvSpPr>
        <p:spPr>
          <a:xfrm>
            <a:off x="5683100" y="15403850"/>
            <a:ext cx="3294900" cy="192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Times New Roman"/>
                <a:ea typeface="Times New Roman"/>
                <a:cs typeface="Times New Roman"/>
                <a:sym typeface="Times New Roman"/>
              </a:rPr>
              <a:t>Pleasant-smelling compound, or enzyme that degrades foul-smelling compound</a:t>
            </a:r>
            <a:endParaRPr sz="2400">
              <a:latin typeface="Times New Roman"/>
              <a:ea typeface="Times New Roman"/>
              <a:cs typeface="Times New Roman"/>
              <a:sym typeface="Times New Roman"/>
            </a:endParaRPr>
          </a:p>
        </p:txBody>
      </p:sp>
      <p:sp>
        <p:nvSpPr>
          <p:cNvPr id="122" name="Google Shape;122;p1"/>
          <p:cNvSpPr/>
          <p:nvPr/>
        </p:nvSpPr>
        <p:spPr>
          <a:xfrm>
            <a:off x="6249639" y="18044693"/>
            <a:ext cx="922500" cy="1800000"/>
          </a:xfrm>
          <a:prstGeom prst="mathPlus">
            <a:avLst>
              <a:gd name="adj1" fmla="val 23520"/>
            </a:avLst>
          </a:prstGeom>
          <a:noFill/>
          <a:ln w="38100" cap="flat" cmpd="sng">
            <a:solidFill>
              <a:srgbClr val="000000"/>
            </a:solidFill>
            <a:prstDash val="solid"/>
            <a:miter lim="8000"/>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1"/>
          <p:cNvSpPr/>
          <p:nvPr/>
        </p:nvSpPr>
        <p:spPr>
          <a:xfrm>
            <a:off x="4620775" y="18887353"/>
            <a:ext cx="1613400" cy="649500"/>
          </a:xfrm>
          <a:prstGeom prst="homePlate">
            <a:avLst>
              <a:gd name="adj" fmla="val 50000"/>
            </a:avLst>
          </a:prstGeom>
          <a:noFill/>
          <a:ln w="38100" cap="flat" cmpd="sng">
            <a:solidFill>
              <a:srgbClr val="000000"/>
            </a:solidFill>
            <a:prstDash val="solid"/>
            <a:miter lim="8000"/>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1"/>
          <p:cNvSpPr txBox="1"/>
          <p:nvPr/>
        </p:nvSpPr>
        <p:spPr>
          <a:xfrm>
            <a:off x="2528050" y="19638575"/>
            <a:ext cx="2220300" cy="134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a:latin typeface="Times New Roman"/>
                <a:ea typeface="Times New Roman"/>
                <a:cs typeface="Times New Roman"/>
                <a:sym typeface="Times New Roman"/>
              </a:rPr>
              <a:t>Ribosome Binding site</a:t>
            </a:r>
            <a:endParaRPr sz="2800">
              <a:latin typeface="Times New Roman"/>
              <a:ea typeface="Times New Roman"/>
              <a:cs typeface="Times New Roman"/>
              <a:sym typeface="Times New Roman"/>
            </a:endParaRPr>
          </a:p>
        </p:txBody>
      </p:sp>
      <p:sp>
        <p:nvSpPr>
          <p:cNvPr id="125" name="Google Shape;125;p1"/>
          <p:cNvSpPr txBox="1"/>
          <p:nvPr/>
        </p:nvSpPr>
        <p:spPr>
          <a:xfrm>
            <a:off x="1040538" y="19593051"/>
            <a:ext cx="1613400" cy="9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latin typeface="Times New Roman"/>
                <a:ea typeface="Times New Roman"/>
                <a:cs typeface="Times New Roman"/>
                <a:sym typeface="Times New Roman"/>
              </a:rPr>
              <a:t>Inducible promoter</a:t>
            </a:r>
            <a:endParaRPr sz="2800">
              <a:latin typeface="Times New Roman"/>
              <a:ea typeface="Times New Roman"/>
              <a:cs typeface="Times New Roman"/>
              <a:sym typeface="Times New Roman"/>
            </a:endParaRPr>
          </a:p>
        </p:txBody>
      </p:sp>
      <p:sp>
        <p:nvSpPr>
          <p:cNvPr id="126" name="Google Shape;126;p1"/>
          <p:cNvSpPr txBox="1"/>
          <p:nvPr/>
        </p:nvSpPr>
        <p:spPr>
          <a:xfrm>
            <a:off x="5929055" y="19636872"/>
            <a:ext cx="2220300" cy="65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a:latin typeface="Times New Roman"/>
                <a:ea typeface="Times New Roman"/>
                <a:cs typeface="Times New Roman"/>
                <a:sym typeface="Times New Roman"/>
              </a:rPr>
              <a:t>terminator</a:t>
            </a:r>
            <a:endParaRPr sz="2800">
              <a:latin typeface="Times New Roman"/>
              <a:ea typeface="Times New Roman"/>
              <a:cs typeface="Times New Roman"/>
              <a:sym typeface="Times New Roman"/>
            </a:endParaRPr>
          </a:p>
        </p:txBody>
      </p:sp>
      <p:cxnSp>
        <p:nvCxnSpPr>
          <p:cNvPr id="127" name="Google Shape;127;p1"/>
          <p:cNvCxnSpPr>
            <a:endCxn id="126" idx="0"/>
          </p:cNvCxnSpPr>
          <p:nvPr/>
        </p:nvCxnSpPr>
        <p:spPr>
          <a:xfrm>
            <a:off x="1469571" y="19594286"/>
            <a:ext cx="5569634" cy="42586"/>
          </a:xfrm>
          <a:prstGeom prst="straightConnector1">
            <a:avLst/>
          </a:prstGeom>
          <a:noFill/>
          <a:ln w="152400" cap="flat" cmpd="sng">
            <a:solidFill>
              <a:srgbClr val="000000"/>
            </a:solidFill>
            <a:prstDash val="solid"/>
            <a:round/>
            <a:headEnd type="none" w="med" len="med"/>
            <a:tailEnd type="none" w="med" len="med"/>
          </a:ln>
        </p:spPr>
      </p:cxnSp>
      <p:pic>
        <p:nvPicPr>
          <p:cNvPr id="128" name="Google Shape;128;p1"/>
          <p:cNvPicPr preferRelativeResize="0"/>
          <p:nvPr/>
        </p:nvPicPr>
        <p:blipFill rotWithShape="1">
          <a:blip r:embed="rId8">
            <a:alphaModFix/>
          </a:blip>
          <a:srcRect l="8866" t="9453" r="11540"/>
          <a:stretch/>
        </p:blipFill>
        <p:spPr>
          <a:xfrm>
            <a:off x="31311350" y="1077525"/>
            <a:ext cx="2664001" cy="2273250"/>
          </a:xfrm>
          <a:prstGeom prst="rect">
            <a:avLst/>
          </a:prstGeom>
          <a:noFill/>
          <a:ln>
            <a:noFill/>
          </a:ln>
        </p:spPr>
      </p:pic>
      <p:pic>
        <p:nvPicPr>
          <p:cNvPr id="129" name="Google Shape;129;p1"/>
          <p:cNvPicPr preferRelativeResize="0"/>
          <p:nvPr/>
        </p:nvPicPr>
        <p:blipFill rotWithShape="1">
          <a:blip r:embed="rId9">
            <a:alphaModFix/>
          </a:blip>
          <a:srcRect l="3215" t="6291" r="6330" b="2844"/>
          <a:stretch/>
        </p:blipFill>
        <p:spPr>
          <a:xfrm>
            <a:off x="18707100" y="15716250"/>
            <a:ext cx="4742094" cy="4005653"/>
          </a:xfrm>
          <a:prstGeom prst="rect">
            <a:avLst/>
          </a:prstGeom>
          <a:noFill/>
          <a:ln>
            <a:noFill/>
          </a:ln>
        </p:spPr>
      </p:pic>
      <p:sp>
        <p:nvSpPr>
          <p:cNvPr id="130" name="Google Shape;130;p1"/>
          <p:cNvSpPr txBox="1"/>
          <p:nvPr/>
        </p:nvSpPr>
        <p:spPr>
          <a:xfrm>
            <a:off x="23489350" y="16644565"/>
            <a:ext cx="4374797" cy="32106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Times New Roman" panose="02020603050405020304" pitchFamily="18" charset="0"/>
                <a:ea typeface="Calibri"/>
                <a:cs typeface="Times New Roman" panose="02020603050405020304" pitchFamily="18" charset="0"/>
                <a:sym typeface="Calibri"/>
              </a:rPr>
              <a:t>Figure </a:t>
            </a:r>
            <a:r>
              <a:rPr lang="en-US" sz="2400" dirty="0" smtClean="0">
                <a:latin typeface="Times New Roman" panose="02020603050405020304" pitchFamily="18" charset="0"/>
                <a:ea typeface="Calibri"/>
                <a:cs typeface="Times New Roman" panose="02020603050405020304" pitchFamily="18" charset="0"/>
                <a:sym typeface="Calibri"/>
              </a:rPr>
              <a:t>5 </a:t>
            </a:r>
            <a:r>
              <a:rPr lang="en-US" sz="2400" dirty="0">
                <a:latin typeface="Times New Roman" panose="02020603050405020304" pitchFamily="18" charset="0"/>
                <a:ea typeface="Calibri"/>
                <a:cs typeface="Times New Roman" panose="02020603050405020304" pitchFamily="18" charset="0"/>
                <a:sym typeface="Calibri"/>
              </a:rPr>
              <a:t>(above</a:t>
            </a:r>
            <a:r>
              <a:rPr lang="en-US" sz="2400" dirty="0" smtClean="0">
                <a:latin typeface="Times New Roman" panose="02020603050405020304" pitchFamily="18" charset="0"/>
                <a:ea typeface="Calibri"/>
                <a:cs typeface="Times New Roman" panose="02020603050405020304" pitchFamily="18" charset="0"/>
                <a:sym typeface="Calibri"/>
              </a:rPr>
              <a:t>): Absorbance readings (a measure of cell density) for 4 banana-scented </a:t>
            </a:r>
            <a:r>
              <a:rPr lang="en-US" sz="2400" smtClean="0">
                <a:latin typeface="Times New Roman" panose="02020603050405020304" pitchFamily="18" charset="0"/>
                <a:ea typeface="Calibri"/>
                <a:cs typeface="Times New Roman" panose="02020603050405020304" pitchFamily="18" charset="0"/>
                <a:sym typeface="Calibri"/>
              </a:rPr>
              <a:t>cultures).</a:t>
            </a:r>
          </a:p>
          <a:p>
            <a:pPr marL="0" lvl="0" indent="0" algn="l" rtl="0">
              <a:spcBef>
                <a:spcPts val="0"/>
              </a:spcBef>
              <a:spcAft>
                <a:spcPts val="0"/>
              </a:spcAft>
              <a:buNone/>
            </a:pPr>
            <a:endParaRPr lang="en-US" sz="800" dirty="0" smtClean="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r>
              <a:rPr lang="en-US" sz="2400" dirty="0" smtClean="0">
                <a:latin typeface="Times New Roman" panose="02020603050405020304" pitchFamily="18" charset="0"/>
                <a:ea typeface="Calibri"/>
                <a:cs typeface="Times New Roman" panose="02020603050405020304" pitchFamily="18" charset="0"/>
                <a:sym typeface="Calibri"/>
              </a:rPr>
              <a:t>Table</a:t>
            </a:r>
            <a:r>
              <a:rPr lang="en-US" sz="2400" dirty="0" smtClean="0">
                <a:latin typeface="Times New Roman" panose="02020603050405020304" pitchFamily="18" charset="0"/>
                <a:ea typeface="Calibri"/>
                <a:cs typeface="Times New Roman" panose="02020603050405020304" pitchFamily="18" charset="0"/>
                <a:sym typeface="Calibri"/>
              </a:rPr>
              <a:t>: growth stage of strongest banana scent for each </a:t>
            </a:r>
            <a:r>
              <a:rPr lang="en-US" sz="2400" i="1" dirty="0" smtClean="0">
                <a:latin typeface="Times New Roman" panose="02020603050405020304" pitchFamily="18" charset="0"/>
                <a:ea typeface="Calibri"/>
                <a:cs typeface="Times New Roman" panose="02020603050405020304" pitchFamily="18" charset="0"/>
                <a:sym typeface="Calibri"/>
              </a:rPr>
              <a:t>E. coli </a:t>
            </a:r>
            <a:r>
              <a:rPr lang="en-US" sz="2400" dirty="0" smtClean="0">
                <a:latin typeface="Times New Roman" panose="02020603050405020304" pitchFamily="18" charset="0"/>
                <a:ea typeface="Calibri"/>
                <a:cs typeface="Times New Roman" panose="02020603050405020304" pitchFamily="18" charset="0"/>
                <a:sym typeface="Calibri"/>
              </a:rPr>
              <a:t>strain</a:t>
            </a:r>
          </a:p>
          <a:p>
            <a:pPr marL="0" lvl="0" indent="0" algn="l" rtl="0">
              <a:spcBef>
                <a:spcPts val="0"/>
              </a:spcBef>
              <a:spcAft>
                <a:spcPts val="0"/>
              </a:spcAft>
              <a:buNone/>
            </a:pPr>
            <a:endParaRPr sz="2400" dirty="0">
              <a:latin typeface="Times New Roman" panose="02020603050405020304" pitchFamily="18" charset="0"/>
              <a:ea typeface="Calibri"/>
              <a:cs typeface="Times New Roman" panose="02020603050405020304" pitchFamily="18" charset="0"/>
              <a:sym typeface="Calibri"/>
            </a:endParaRPr>
          </a:p>
        </p:txBody>
      </p:sp>
      <p:sp>
        <p:nvSpPr>
          <p:cNvPr id="131" name="Google Shape;131;p1"/>
          <p:cNvSpPr/>
          <p:nvPr/>
        </p:nvSpPr>
        <p:spPr>
          <a:xfrm>
            <a:off x="728325" y="15265075"/>
            <a:ext cx="3723600" cy="2538900"/>
          </a:xfrm>
          <a:prstGeom prst="hear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a:t>
            </a:r>
            <a:endParaRPr/>
          </a:p>
        </p:txBody>
      </p:sp>
      <p:pic>
        <p:nvPicPr>
          <p:cNvPr id="132" name="Google Shape;132;p1"/>
          <p:cNvPicPr preferRelativeResize="0"/>
          <p:nvPr/>
        </p:nvPicPr>
        <p:blipFill>
          <a:blip r:embed="rId10">
            <a:alphaModFix/>
          </a:blip>
          <a:stretch>
            <a:fillRect/>
          </a:stretch>
        </p:blipFill>
        <p:spPr>
          <a:xfrm>
            <a:off x="10065905" y="7302150"/>
            <a:ext cx="5452524" cy="4089877"/>
          </a:xfrm>
          <a:prstGeom prst="rect">
            <a:avLst/>
          </a:prstGeom>
          <a:noFill/>
          <a:ln>
            <a:noFill/>
          </a:ln>
        </p:spPr>
      </p:pic>
      <p:sp>
        <p:nvSpPr>
          <p:cNvPr id="133" name="Google Shape;133;p1"/>
          <p:cNvSpPr/>
          <p:nvPr/>
        </p:nvSpPr>
        <p:spPr>
          <a:xfrm>
            <a:off x="4996251" y="14811549"/>
            <a:ext cx="3981749" cy="2943648"/>
          </a:xfrm>
          <a:prstGeom prst="cloud">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0;p1"/>
          <p:cNvSpPr txBox="1"/>
          <p:nvPr/>
        </p:nvSpPr>
        <p:spPr>
          <a:xfrm>
            <a:off x="7016858" y="8660106"/>
            <a:ext cx="2711916" cy="24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smtClean="0">
                <a:latin typeface="Times New Roman"/>
                <a:ea typeface="Times New Roman"/>
                <a:cs typeface="Times New Roman"/>
                <a:sym typeface="Times New Roman"/>
              </a:rPr>
              <a:t>Figure 2: Representation of reaction to </a:t>
            </a:r>
          </a:p>
          <a:p>
            <a:pPr marL="0" lvl="0" indent="0" algn="l" rtl="0">
              <a:spcBef>
                <a:spcPts val="0"/>
              </a:spcBef>
              <a:spcAft>
                <a:spcPts val="0"/>
              </a:spcAft>
              <a:buNone/>
            </a:pPr>
            <a:r>
              <a:rPr lang="en-US" sz="2400" dirty="0" smtClean="0">
                <a:latin typeface="Times New Roman"/>
                <a:ea typeface="Times New Roman"/>
                <a:cs typeface="Times New Roman"/>
                <a:sym typeface="Times New Roman"/>
              </a:rPr>
              <a:t>SCOBY scent</a:t>
            </a:r>
          </a:p>
          <a:p>
            <a:pPr marL="0" lvl="0" indent="0" algn="l" rtl="0">
              <a:spcBef>
                <a:spcPts val="0"/>
              </a:spcBef>
              <a:spcAft>
                <a:spcPts val="0"/>
              </a:spcAft>
              <a:buNone/>
            </a:pPr>
            <a:r>
              <a:rPr lang="en-US" sz="1200" dirty="0" smtClean="0">
                <a:latin typeface="Times New Roman"/>
                <a:ea typeface="Times New Roman"/>
                <a:cs typeface="Times New Roman"/>
                <a:sym typeface="Times New Roman"/>
              </a:rPr>
              <a:t>Image Source</a:t>
            </a:r>
            <a:r>
              <a:rPr lang="en-US" sz="1800" dirty="0" smtClean="0">
                <a:latin typeface="Times New Roman"/>
                <a:ea typeface="Times New Roman"/>
                <a:cs typeface="Times New Roman"/>
                <a:sym typeface="Times New Roman"/>
              </a:rPr>
              <a:t>: </a:t>
            </a:r>
          </a:p>
          <a:p>
            <a:pPr lvl="0"/>
            <a:r>
              <a:rPr lang="en-US" sz="1200" dirty="0">
                <a:latin typeface="Times New Roman" panose="02020603050405020304" pitchFamily="18" charset="0"/>
                <a:cs typeface="Times New Roman" panose="02020603050405020304" pitchFamily="18" charset="0"/>
                <a:sym typeface="Times New Roman"/>
                <a:hlinkClick r:id="rId11"/>
              </a:rPr>
              <a:t>https://www.habitatmag.com/Publication-Content/Building-Operations/2016/2016-February/Smelly-Neighbors</a:t>
            </a:r>
            <a:endParaRPr lang="en-US" sz="1200" dirty="0">
              <a:latin typeface="Times New Roman" panose="02020603050405020304" pitchFamily="18" charset="0"/>
              <a:cs typeface="Times New Roman" panose="02020603050405020304" pitchFamily="18" charset="0"/>
              <a:sym typeface="Times New Roman"/>
            </a:endParaRPr>
          </a:p>
          <a:p>
            <a:pPr marL="0" lvl="0" indent="0" algn="l" rtl="0">
              <a:spcBef>
                <a:spcPts val="0"/>
              </a:spcBef>
              <a:spcAft>
                <a:spcPts val="0"/>
              </a:spcAft>
              <a:buNone/>
            </a:pPr>
            <a:endParaRPr lang="en-US" sz="1200" dirty="0">
              <a:latin typeface="Times New Roman"/>
              <a:ea typeface="Times New Roman"/>
              <a:cs typeface="Times New Roman"/>
              <a:sym typeface="Times New Roman"/>
            </a:endParaRPr>
          </a:p>
        </p:txBody>
      </p:sp>
      <p:sp>
        <p:nvSpPr>
          <p:cNvPr id="3" name="TextBox 2"/>
          <p:cNvSpPr txBox="1"/>
          <p:nvPr/>
        </p:nvSpPr>
        <p:spPr>
          <a:xfrm>
            <a:off x="15845000" y="7302150"/>
            <a:ext cx="2537297" cy="3970318"/>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Figure 4: </a:t>
            </a:r>
          </a:p>
          <a:p>
            <a:r>
              <a:rPr lang="en-US" sz="2400" dirty="0" smtClean="0">
                <a:latin typeface="Times New Roman" panose="02020603050405020304" pitchFamily="18" charset="0"/>
                <a:cs typeface="Times New Roman" panose="02020603050405020304" pitchFamily="18" charset="0"/>
              </a:rPr>
              <a:t>Two of our </a:t>
            </a:r>
            <a:r>
              <a:rPr lang="en-US" sz="2400" dirty="0" err="1" smtClean="0">
                <a:latin typeface="Times New Roman" panose="02020603050405020304" pitchFamily="18" charset="0"/>
                <a:cs typeface="Times New Roman" panose="02020603050405020304" pitchFamily="18" charset="0"/>
              </a:rPr>
              <a:t>kombucha</a:t>
            </a:r>
            <a:r>
              <a:rPr lang="en-US" sz="2400" dirty="0" smtClean="0">
                <a:latin typeface="Times New Roman" panose="02020603050405020304" pitchFamily="18" charset="0"/>
                <a:cs typeface="Times New Roman" panose="02020603050405020304" pitchFamily="18" charset="0"/>
              </a:rPr>
              <a:t> cultures, with SCOBY that has formed on the surface (after 4 weeks of fermentation).</a:t>
            </a:r>
          </a:p>
          <a:p>
            <a:endParaRPr lang="en-US" sz="24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Photo by L. O’Brien </a:t>
            </a:r>
            <a:endParaRPr lang="en-US" sz="1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758791" y="17715010"/>
            <a:ext cx="1502509"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Figure 3: Our general design plan</a:t>
            </a:r>
            <a:endParaRPr lang="en-US" sz="2400"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111501343"/>
              </p:ext>
            </p:extLst>
          </p:nvPr>
        </p:nvGraphicFramePr>
        <p:xfrm>
          <a:off x="24150021" y="13461180"/>
          <a:ext cx="3495829" cy="2879464"/>
        </p:xfrm>
        <a:graphic>
          <a:graphicData uri="http://schemas.openxmlformats.org/drawingml/2006/table">
            <a:tbl>
              <a:tblPr firstRow="1" bandRow="1">
                <a:tableStyleId>{F5AB1C69-6EDB-4FF4-983F-18BD219EF322}</a:tableStyleId>
              </a:tblPr>
              <a:tblGrid>
                <a:gridCol w="1170487"/>
                <a:gridCol w="2325342"/>
              </a:tblGrid>
              <a:tr h="707540">
                <a:tc>
                  <a:txBody>
                    <a:bodyPr/>
                    <a:lstStyle/>
                    <a:p>
                      <a:r>
                        <a:rPr lang="en-US" sz="2000" dirty="0" smtClean="0">
                          <a:latin typeface="Times New Roman" panose="02020603050405020304" pitchFamily="18" charset="0"/>
                          <a:cs typeface="Times New Roman" panose="02020603050405020304" pitchFamily="18" charset="0"/>
                        </a:rPr>
                        <a:t>Bacterial</a:t>
                      </a:r>
                      <a:r>
                        <a:rPr lang="en-US" sz="2000" baseline="0" dirty="0" smtClean="0">
                          <a:latin typeface="Times New Roman" panose="02020603050405020304" pitchFamily="18" charset="0"/>
                          <a:cs typeface="Times New Roman" panose="02020603050405020304" pitchFamily="18" charset="0"/>
                        </a:rPr>
                        <a:t> Strain</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Growth Stage with Strongest Banana Scent</a:t>
                      </a:r>
                      <a:endParaRPr lang="en-US" sz="2000" dirty="0">
                        <a:latin typeface="Times New Roman" panose="02020603050405020304" pitchFamily="18" charset="0"/>
                        <a:cs typeface="Times New Roman" panose="02020603050405020304" pitchFamily="18" charset="0"/>
                      </a:endParaRPr>
                    </a:p>
                  </a:txBody>
                  <a:tcPr/>
                </a:tc>
              </a:tr>
              <a:tr h="468406">
                <a:tc>
                  <a:txBody>
                    <a:bodyPr/>
                    <a:lstStyle/>
                    <a:p>
                      <a:r>
                        <a:rPr lang="en-US" sz="2000" dirty="0" smtClean="0">
                          <a:latin typeface="Times New Roman" panose="02020603050405020304" pitchFamily="18" charset="0"/>
                          <a:cs typeface="Times New Roman" panose="02020603050405020304" pitchFamily="18" charset="0"/>
                        </a:rPr>
                        <a:t>1-1</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stationary</a:t>
                      </a:r>
                      <a:endParaRPr lang="en-US" sz="2000" dirty="0">
                        <a:latin typeface="Times New Roman" panose="02020603050405020304" pitchFamily="18" charset="0"/>
                        <a:cs typeface="Times New Roman" panose="02020603050405020304" pitchFamily="18" charset="0"/>
                      </a:endParaRPr>
                    </a:p>
                  </a:txBody>
                  <a:tcPr/>
                </a:tc>
              </a:tr>
              <a:tr h="468406">
                <a:tc>
                  <a:txBody>
                    <a:bodyPr/>
                    <a:lstStyle/>
                    <a:p>
                      <a:r>
                        <a:rPr lang="en-US" sz="2000" dirty="0" smtClean="0">
                          <a:latin typeface="Times New Roman" panose="02020603050405020304" pitchFamily="18" charset="0"/>
                          <a:cs typeface="Times New Roman" panose="02020603050405020304" pitchFamily="18" charset="0"/>
                        </a:rPr>
                        <a:t>1-2</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stationary</a:t>
                      </a:r>
                      <a:endParaRPr lang="en-US" sz="2000" dirty="0">
                        <a:latin typeface="Times New Roman" panose="02020603050405020304" pitchFamily="18" charset="0"/>
                        <a:cs typeface="Times New Roman" panose="02020603050405020304" pitchFamily="18" charset="0"/>
                      </a:endParaRPr>
                    </a:p>
                  </a:txBody>
                  <a:tcPr/>
                </a:tc>
              </a:tr>
              <a:tr h="468406">
                <a:tc>
                  <a:txBody>
                    <a:bodyPr/>
                    <a:lstStyle/>
                    <a:p>
                      <a:r>
                        <a:rPr lang="en-US" sz="2000" dirty="0" smtClean="0">
                          <a:latin typeface="Times New Roman" panose="02020603050405020304" pitchFamily="18" charset="0"/>
                          <a:cs typeface="Times New Roman" panose="02020603050405020304" pitchFamily="18" charset="0"/>
                        </a:rPr>
                        <a:t>1-3</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exponential</a:t>
                      </a:r>
                      <a:endParaRPr lang="en-US" sz="2000" dirty="0">
                        <a:latin typeface="Times New Roman" panose="02020603050405020304" pitchFamily="18" charset="0"/>
                        <a:cs typeface="Times New Roman" panose="02020603050405020304" pitchFamily="18" charset="0"/>
                      </a:endParaRPr>
                    </a:p>
                  </a:txBody>
                  <a:tcPr/>
                </a:tc>
              </a:tr>
              <a:tr h="46840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smtClean="0">
                          <a:latin typeface="Times New Roman" panose="02020603050405020304" pitchFamily="18" charset="0"/>
                          <a:cs typeface="Times New Roman" panose="02020603050405020304" pitchFamily="18" charset="0"/>
                        </a:rPr>
                        <a:t>1-4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smtClean="0">
                          <a:latin typeface="Times New Roman" panose="02020603050405020304" pitchFamily="18" charset="0"/>
                          <a:cs typeface="Times New Roman" panose="02020603050405020304" pitchFamily="18" charset="0"/>
                        </a:rPr>
                        <a:t>stationary</a:t>
                      </a:r>
                    </a:p>
                  </a:txBody>
                  <a:tcPr/>
                </a:tc>
              </a:tr>
            </a:tbl>
          </a:graphicData>
        </a:graphic>
      </p:graphicFrame>
      <p:sp>
        <p:nvSpPr>
          <p:cNvPr id="11" name="TextBox 10"/>
          <p:cNvSpPr txBox="1"/>
          <p:nvPr/>
        </p:nvSpPr>
        <p:spPr>
          <a:xfrm>
            <a:off x="18923510" y="19686118"/>
            <a:ext cx="5226512" cy="892552"/>
          </a:xfrm>
          <a:prstGeom prst="rect">
            <a:avLst/>
          </a:prstGeom>
          <a:noFill/>
        </p:spPr>
        <p:txBody>
          <a:bodyPr wrap="square" rtlCol="0">
            <a:spAutoFit/>
          </a:bodyPr>
          <a:lstStyle/>
          <a:p>
            <a:pPr lvl="0"/>
            <a:r>
              <a:rPr lang="en-US" sz="2400" dirty="0">
                <a:latin typeface="Times New Roman" panose="02020603050405020304" pitchFamily="18" charset="0"/>
                <a:ea typeface="Calibri"/>
                <a:cs typeface="Times New Roman" panose="02020603050405020304" pitchFamily="18" charset="0"/>
                <a:sym typeface="Calibri"/>
              </a:rPr>
              <a:t>Figure 6: Bacterial growth </a:t>
            </a:r>
            <a:r>
              <a:rPr lang="en-US" sz="2400" dirty="0" smtClean="0">
                <a:latin typeface="Times New Roman" panose="02020603050405020304" pitchFamily="18" charset="0"/>
                <a:ea typeface="Calibri"/>
                <a:cs typeface="Times New Roman" panose="02020603050405020304" pitchFamily="18" charset="0"/>
                <a:sym typeface="Calibri"/>
              </a:rPr>
              <a:t>curve</a:t>
            </a:r>
            <a:endParaRPr lang="en-US" sz="2800" dirty="0">
              <a:latin typeface="Times New Roman" panose="02020603050405020304" pitchFamily="18" charset="0"/>
              <a:ea typeface="Calibri"/>
              <a:cs typeface="Times New Roman" panose="02020603050405020304" pitchFamily="18" charset="0"/>
              <a:sym typeface="Calibri"/>
            </a:endParaRPr>
          </a:p>
          <a:p>
            <a:pPr lvl="0"/>
            <a:r>
              <a:rPr lang="en-US" dirty="0">
                <a:latin typeface="Times New Roman" panose="02020603050405020304" pitchFamily="18" charset="0"/>
                <a:ea typeface="Calibri"/>
                <a:cs typeface="Times New Roman" panose="02020603050405020304" pitchFamily="18" charset="0"/>
                <a:sym typeface="Calibri"/>
              </a:rPr>
              <a:t>Image source: https://info.gbiosciences.com/blog/bacterial-growth-curves-turbidimetric-determination</a:t>
            </a:r>
            <a:endParaRPr lang="en-US" dirty="0">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1AB2A"/>
            </a:gs>
            <a:gs pos="100000">
              <a:srgbClr val="203E13"/>
            </a:gs>
          </a:gsLst>
          <a:path path="circle">
            <a:fillToRect l="50000" t="50000" r="50000" b="50000"/>
          </a:path>
          <a:tileRect/>
        </a:gradFill>
        <a:effectLst/>
      </p:bgPr>
    </p:bg>
    <p:spTree>
      <p:nvGrpSpPr>
        <p:cNvPr id="1" name="Shape 138"/>
        <p:cNvGrpSpPr/>
        <p:nvPr/>
      </p:nvGrpSpPr>
      <p:grpSpPr>
        <a:xfrm>
          <a:off x="0" y="0"/>
          <a:ext cx="0" cy="0"/>
          <a:chOff x="0" y="0"/>
          <a:chExt cx="0" cy="0"/>
        </a:xfrm>
      </p:grpSpPr>
      <p:sp>
        <p:nvSpPr>
          <p:cNvPr id="139" name="Google Shape;139;g701f3f2f9b_2_0"/>
          <p:cNvSpPr txBox="1"/>
          <p:nvPr/>
        </p:nvSpPr>
        <p:spPr>
          <a:xfrm>
            <a:off x="8377225" y="12632075"/>
            <a:ext cx="30053100" cy="3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40" name="Google Shape;140;g701f3f2f9b_2_0"/>
          <p:cNvPicPr preferRelativeResize="0"/>
          <p:nvPr/>
        </p:nvPicPr>
        <p:blipFill>
          <a:blip r:embed="rId3">
            <a:alphaModFix/>
          </a:blip>
          <a:stretch>
            <a:fillRect/>
          </a:stretch>
        </p:blipFill>
        <p:spPr>
          <a:xfrm>
            <a:off x="15922495" y="284113"/>
            <a:ext cx="7786702" cy="10382249"/>
          </a:xfrm>
          <a:prstGeom prst="rect">
            <a:avLst/>
          </a:prstGeom>
          <a:noFill/>
          <a:ln>
            <a:noFill/>
          </a:ln>
        </p:spPr>
      </p:pic>
      <p:pic>
        <p:nvPicPr>
          <p:cNvPr id="141" name="Google Shape;141;g701f3f2f9b_2_0"/>
          <p:cNvPicPr preferRelativeResize="0"/>
          <p:nvPr/>
        </p:nvPicPr>
        <p:blipFill>
          <a:blip r:embed="rId4">
            <a:alphaModFix/>
          </a:blip>
          <a:stretch>
            <a:fillRect/>
          </a:stretch>
        </p:blipFill>
        <p:spPr>
          <a:xfrm>
            <a:off x="23971650" y="415819"/>
            <a:ext cx="13491748" cy="10118830"/>
          </a:xfrm>
          <a:prstGeom prst="rect">
            <a:avLst/>
          </a:prstGeom>
          <a:noFill/>
          <a:ln>
            <a:noFill/>
          </a:ln>
        </p:spPr>
      </p:pic>
      <p:pic>
        <p:nvPicPr>
          <p:cNvPr id="142" name="Google Shape;142;g701f3f2f9b_2_0"/>
          <p:cNvPicPr preferRelativeResize="0"/>
          <p:nvPr/>
        </p:nvPicPr>
        <p:blipFill>
          <a:blip r:embed="rId5">
            <a:alphaModFix/>
          </a:blip>
          <a:stretch>
            <a:fillRect/>
          </a:stretch>
        </p:blipFill>
        <p:spPr>
          <a:xfrm>
            <a:off x="786975" y="10796475"/>
            <a:ext cx="13491748" cy="10118826"/>
          </a:xfrm>
          <a:prstGeom prst="rect">
            <a:avLst/>
          </a:prstGeom>
          <a:noFill/>
          <a:ln>
            <a:noFill/>
          </a:ln>
        </p:spPr>
      </p:pic>
      <p:pic>
        <p:nvPicPr>
          <p:cNvPr id="143" name="Google Shape;143;g701f3f2f9b_2_0"/>
          <p:cNvPicPr preferRelativeResize="0"/>
          <p:nvPr/>
        </p:nvPicPr>
        <p:blipFill>
          <a:blip r:embed="rId6">
            <a:alphaModFix/>
          </a:blip>
          <a:stretch>
            <a:fillRect/>
          </a:stretch>
        </p:blipFill>
        <p:spPr>
          <a:xfrm>
            <a:off x="0" y="415819"/>
            <a:ext cx="7589126" cy="10118815"/>
          </a:xfrm>
          <a:prstGeom prst="rect">
            <a:avLst/>
          </a:prstGeom>
          <a:noFill/>
          <a:ln>
            <a:noFill/>
          </a:ln>
        </p:spPr>
      </p:pic>
      <p:pic>
        <p:nvPicPr>
          <p:cNvPr id="144" name="Google Shape;144;g701f3f2f9b_2_0"/>
          <p:cNvPicPr preferRelativeResize="0"/>
          <p:nvPr/>
        </p:nvPicPr>
        <p:blipFill>
          <a:blip r:embed="rId7">
            <a:alphaModFix/>
          </a:blip>
          <a:stretch>
            <a:fillRect/>
          </a:stretch>
        </p:blipFill>
        <p:spPr>
          <a:xfrm>
            <a:off x="7873350" y="284112"/>
            <a:ext cx="7786698" cy="10382259"/>
          </a:xfrm>
          <a:prstGeom prst="rect">
            <a:avLst/>
          </a:prstGeom>
          <a:noFill/>
          <a:ln>
            <a:noFill/>
          </a:ln>
        </p:spPr>
      </p:pic>
      <p:pic>
        <p:nvPicPr>
          <p:cNvPr id="145" name="Google Shape;145;g701f3f2f9b_2_0"/>
          <p:cNvPicPr preferRelativeResize="0"/>
          <p:nvPr/>
        </p:nvPicPr>
        <p:blipFill>
          <a:blip r:embed="rId8">
            <a:alphaModFix/>
          </a:blip>
          <a:stretch>
            <a:fillRect/>
          </a:stretch>
        </p:blipFill>
        <p:spPr>
          <a:xfrm>
            <a:off x="14779587" y="10796461"/>
            <a:ext cx="13491748" cy="10118853"/>
          </a:xfrm>
          <a:prstGeom prst="rect">
            <a:avLst/>
          </a:prstGeom>
          <a:noFill/>
          <a:ln>
            <a:noFill/>
          </a:ln>
        </p:spPr>
      </p:pic>
      <p:pic>
        <p:nvPicPr>
          <p:cNvPr id="146" name="Google Shape;146;g701f3f2f9b_2_0"/>
          <p:cNvPicPr preferRelativeResize="0"/>
          <p:nvPr/>
        </p:nvPicPr>
        <p:blipFill>
          <a:blip r:embed="rId9">
            <a:alphaModFix/>
          </a:blip>
          <a:stretch>
            <a:fillRect/>
          </a:stretch>
        </p:blipFill>
        <p:spPr>
          <a:xfrm>
            <a:off x="28772163" y="10796473"/>
            <a:ext cx="7589134" cy="10118825"/>
          </a:xfrm>
          <a:prstGeom prst="rect">
            <a:avLst/>
          </a:prstGeom>
          <a:noFill/>
          <a:ln>
            <a:noFill/>
          </a:ln>
        </p:spPr>
      </p:pic>
      <p:sp>
        <p:nvSpPr>
          <p:cNvPr id="2" name="Rounded Rectangle 1"/>
          <p:cNvSpPr/>
          <p:nvPr/>
        </p:nvSpPr>
        <p:spPr>
          <a:xfrm>
            <a:off x="5747657" y="19398343"/>
            <a:ext cx="8229600" cy="12409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5910943" y="19757571"/>
            <a:ext cx="7968343" cy="584775"/>
          </a:xfrm>
          <a:prstGeom prst="rect">
            <a:avLst/>
          </a:prstGeom>
          <a:noFill/>
        </p:spPr>
        <p:txBody>
          <a:bodyPr wrap="square" rtlCol="0">
            <a:spAutoFit/>
          </a:bodyPr>
          <a:lstStyle/>
          <a:p>
            <a:pPr algn="ctr"/>
            <a:r>
              <a:rPr lang="en-US" sz="3200" dirty="0" smtClean="0"/>
              <a:t>Images courtesy of Isabella </a:t>
            </a:r>
            <a:r>
              <a:rPr lang="en-US" sz="3200" dirty="0" err="1" smtClean="0"/>
              <a:t>Stuewe</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671</Words>
  <Application>Microsoft Office PowerPoint</Application>
  <PresentationFormat>Custom</PresentationFormat>
  <Paragraphs>72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ePB employee</dc:creator>
  <cp:lastModifiedBy>Laura O'Brien</cp:lastModifiedBy>
  <cp:revision>8</cp:revision>
  <dcterms:created xsi:type="dcterms:W3CDTF">2017-08-28T19:07:22Z</dcterms:created>
  <dcterms:modified xsi:type="dcterms:W3CDTF">2020-03-06T03:23:10Z</dcterms:modified>
</cp:coreProperties>
</file>