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6636">
          <p15:clr>
            <a:srgbClr val="A4A3A4"/>
          </p15:clr>
        </p15:guide>
        <p15:guide id="2" pos="1180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glHp5TTKZcoHVSOnyj5c+A7MBmO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20"/>
    <p:restoredTop sz="94660"/>
  </p:normalViewPr>
  <p:slideViewPr>
    <p:cSldViewPr snapToGrid="0">
      <p:cViewPr varScale="1">
        <p:scale>
          <a:sx n="22" d="100"/>
          <a:sy n="22" d="100"/>
        </p:scale>
        <p:origin x="-1864" y="-136"/>
      </p:cViewPr>
      <p:guideLst>
        <p:guide orient="horz" pos="6636"/>
        <p:guide pos="1180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10" Type="http://schemas.openxmlformats.org/officeDocument/2006/relationships/viewProps" Target="viewProps.xml"/><Relationship Id="rId8" Type="http://customschemas.google.com/relationships/presentationmetadata" Target="metadata"/><Relationship Id="rId9" Type="http://schemas.openxmlformats.org/officeDocument/2006/relationships/presProps" Target="presProps.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5168558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1" name="Google Shape;81;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1873171" y="4915801"/>
            <a:ext cx="33717072" cy="13903718"/>
          </a:xfrm>
          <a:prstGeom prst="rect">
            <a:avLst/>
          </a:prstGeom>
          <a:noFill/>
          <a:ln>
            <a:noFill/>
          </a:ln>
        </p:spPr>
        <p:txBody>
          <a:bodyPr spcFirstLastPara="1" wrap="square" lIns="334450" tIns="167225" rIns="334450" bIns="167225"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Google Shape;73;p13"/>
          <p:cNvSpPr txBox="1">
            <a:spLocks noGrp="1"/>
          </p:cNvSpPr>
          <p:nvPr>
            <p:ph type="title"/>
          </p:nvPr>
        </p:nvSpPr>
        <p:spPr>
          <a:xfrm rot="5400000">
            <a:off x="100937226" y="12936894"/>
            <a:ext cx="55224718" cy="34530081"/>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3"/>
          <p:cNvSpPr txBox="1">
            <a:spLocks noGrp="1"/>
          </p:cNvSpPr>
          <p:nvPr>
            <p:ph type="body" idx="1"/>
          </p:nvPr>
        </p:nvSpPr>
        <p:spPr>
          <a:xfrm rot="5400000">
            <a:off x="31555124" y="-21290746"/>
            <a:ext cx="55224718" cy="102985359"/>
          </a:xfrm>
          <a:prstGeom prst="rect">
            <a:avLst/>
          </a:prstGeom>
          <a:noFill/>
          <a:ln>
            <a:noFill/>
          </a:ln>
        </p:spPr>
        <p:txBody>
          <a:bodyPr spcFirstLastPara="1" wrap="square" lIns="334450" tIns="167225" rIns="334450" bIns="167225"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13"/>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3"/>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2959352" y="13537958"/>
            <a:ext cx="31843901" cy="4184282"/>
          </a:xfrm>
          <a:prstGeom prst="rect">
            <a:avLst/>
          </a:prstGeom>
          <a:noFill/>
          <a:ln>
            <a:noFill/>
          </a:ln>
        </p:spPr>
        <p:txBody>
          <a:bodyPr spcFirstLastPara="1" wrap="square" lIns="334450" tIns="167225" rIns="334450" bIns="167225" anchor="t" anchorCtr="0">
            <a:normAutofit/>
          </a:bodyPr>
          <a:lstStyle>
            <a:lvl1pPr lvl="0" algn="l">
              <a:lnSpc>
                <a:spcPct val="100000"/>
              </a:lnSpc>
              <a:spcBef>
                <a:spcPts val="0"/>
              </a:spcBef>
              <a:spcAft>
                <a:spcPts val="0"/>
              </a:spcAft>
              <a:buClr>
                <a:schemeClr val="dk1"/>
              </a:buClr>
              <a:buSzPts val="14600"/>
              <a:buFont typeface="Calibri"/>
              <a:buNone/>
              <a:defRPr sz="146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2959352" y="8929397"/>
            <a:ext cx="31843901" cy="4608561"/>
          </a:xfrm>
          <a:prstGeom prst="rect">
            <a:avLst/>
          </a:prstGeom>
          <a:noFill/>
          <a:ln>
            <a:noFill/>
          </a:ln>
        </p:spPr>
        <p:txBody>
          <a:bodyPr spcFirstLastPara="1" wrap="square" lIns="334450" tIns="167225" rIns="334450" bIns="167225" anchor="b" anchorCtr="0">
            <a:normAutofit/>
          </a:bodyPr>
          <a:lstStyle>
            <a:lvl1pPr marL="457200" lvl="0" indent="-228600" algn="l">
              <a:lnSpc>
                <a:spcPct val="100000"/>
              </a:lnSpc>
              <a:spcBef>
                <a:spcPts val="1460"/>
              </a:spcBef>
              <a:spcAft>
                <a:spcPts val="0"/>
              </a:spcAft>
              <a:buClr>
                <a:srgbClr val="888888"/>
              </a:buClr>
              <a:buSzPts val="7300"/>
              <a:buNone/>
              <a:defRPr sz="7300">
                <a:solidFill>
                  <a:srgbClr val="888888"/>
                </a:solidFill>
              </a:defRPr>
            </a:lvl1pPr>
            <a:lvl2pPr marL="914400" lvl="1" indent="-228600" algn="l">
              <a:lnSpc>
                <a:spcPct val="100000"/>
              </a:lnSpc>
              <a:spcBef>
                <a:spcPts val="1320"/>
              </a:spcBef>
              <a:spcAft>
                <a:spcPts val="0"/>
              </a:spcAft>
              <a:buClr>
                <a:srgbClr val="888888"/>
              </a:buClr>
              <a:buSzPts val="6600"/>
              <a:buNone/>
              <a:defRPr sz="6600">
                <a:solidFill>
                  <a:srgbClr val="888888"/>
                </a:solidFill>
              </a:defRPr>
            </a:lvl2pPr>
            <a:lvl3pPr marL="1371600" lvl="2" indent="-228600" algn="l">
              <a:lnSpc>
                <a:spcPct val="100000"/>
              </a:lnSpc>
              <a:spcBef>
                <a:spcPts val="1180"/>
              </a:spcBef>
              <a:spcAft>
                <a:spcPts val="0"/>
              </a:spcAft>
              <a:buClr>
                <a:srgbClr val="888888"/>
              </a:buClr>
              <a:buSzPts val="5900"/>
              <a:buNone/>
              <a:defRPr sz="5900">
                <a:solidFill>
                  <a:srgbClr val="888888"/>
                </a:solidFill>
              </a:defRPr>
            </a:lvl3pPr>
            <a:lvl4pPr marL="1828800" lvl="3" indent="-228600" algn="l">
              <a:lnSpc>
                <a:spcPct val="100000"/>
              </a:lnSpc>
              <a:spcBef>
                <a:spcPts val="1020"/>
              </a:spcBef>
              <a:spcAft>
                <a:spcPts val="0"/>
              </a:spcAft>
              <a:buClr>
                <a:srgbClr val="888888"/>
              </a:buClr>
              <a:buSzPts val="5100"/>
              <a:buNone/>
              <a:defRPr sz="5100">
                <a:solidFill>
                  <a:srgbClr val="888888"/>
                </a:solidFill>
              </a:defRPr>
            </a:lvl4pPr>
            <a:lvl5pPr marL="2286000" lvl="4" indent="-228600" algn="l">
              <a:lnSpc>
                <a:spcPct val="100000"/>
              </a:lnSpc>
              <a:spcBef>
                <a:spcPts val="1020"/>
              </a:spcBef>
              <a:spcAft>
                <a:spcPts val="0"/>
              </a:spcAft>
              <a:buClr>
                <a:srgbClr val="888888"/>
              </a:buClr>
              <a:buSzPts val="5100"/>
              <a:buNone/>
              <a:defRPr sz="5100">
                <a:solidFill>
                  <a:srgbClr val="888888"/>
                </a:solidFill>
              </a:defRPr>
            </a:lvl5pPr>
            <a:lvl6pPr marL="2743200" lvl="5" indent="-228600" algn="l">
              <a:lnSpc>
                <a:spcPct val="100000"/>
              </a:lnSpc>
              <a:spcBef>
                <a:spcPts val="1020"/>
              </a:spcBef>
              <a:spcAft>
                <a:spcPts val="0"/>
              </a:spcAft>
              <a:buClr>
                <a:srgbClr val="888888"/>
              </a:buClr>
              <a:buSzPts val="5100"/>
              <a:buNone/>
              <a:defRPr sz="5100">
                <a:solidFill>
                  <a:srgbClr val="888888"/>
                </a:solidFill>
              </a:defRPr>
            </a:lvl6pPr>
            <a:lvl7pPr marL="3200400" lvl="6" indent="-228600" algn="l">
              <a:lnSpc>
                <a:spcPct val="100000"/>
              </a:lnSpc>
              <a:spcBef>
                <a:spcPts val="1020"/>
              </a:spcBef>
              <a:spcAft>
                <a:spcPts val="0"/>
              </a:spcAft>
              <a:buClr>
                <a:srgbClr val="888888"/>
              </a:buClr>
              <a:buSzPts val="5100"/>
              <a:buNone/>
              <a:defRPr sz="5100">
                <a:solidFill>
                  <a:srgbClr val="888888"/>
                </a:solidFill>
              </a:defRPr>
            </a:lvl7pPr>
            <a:lvl8pPr marL="3657600" lvl="7" indent="-228600" algn="l">
              <a:lnSpc>
                <a:spcPct val="100000"/>
              </a:lnSpc>
              <a:spcBef>
                <a:spcPts val="1020"/>
              </a:spcBef>
              <a:spcAft>
                <a:spcPts val="0"/>
              </a:spcAft>
              <a:buClr>
                <a:srgbClr val="888888"/>
              </a:buClr>
              <a:buSzPts val="5100"/>
              <a:buNone/>
              <a:defRPr sz="5100">
                <a:solidFill>
                  <a:srgbClr val="888888"/>
                </a:solidFill>
              </a:defRPr>
            </a:lvl8pPr>
            <a:lvl9pPr marL="4114800" lvl="8" indent="-228600" algn="l">
              <a:lnSpc>
                <a:spcPct val="100000"/>
              </a:lnSpc>
              <a:spcBef>
                <a:spcPts val="1020"/>
              </a:spcBef>
              <a:spcAft>
                <a:spcPts val="0"/>
              </a:spcAft>
              <a:buClr>
                <a:srgbClr val="888888"/>
              </a:buClr>
              <a:buSzPts val="5100"/>
              <a:buNone/>
              <a:defRPr sz="5100">
                <a:solidFill>
                  <a:srgbClr val="888888"/>
                </a:solidFill>
              </a:defRPr>
            </a:lvl9pPr>
          </a:lstStyle>
          <a:p>
            <a:endParaRPr/>
          </a:p>
        </p:txBody>
      </p:sp>
      <p:sp>
        <p:nvSpPr>
          <p:cNvPr id="24" name="Google Shape;24;p5"/>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7674798" y="15103406"/>
            <a:ext cx="68754473" cy="42710887"/>
          </a:xfrm>
          <a:prstGeom prst="rect">
            <a:avLst/>
          </a:prstGeom>
          <a:noFill/>
          <a:ln>
            <a:noFill/>
          </a:ln>
        </p:spPr>
        <p:txBody>
          <a:bodyPr spcFirstLastPara="1" wrap="square" lIns="334450" tIns="167225" rIns="334450" bIns="167225" anchor="t" anchorCtr="0">
            <a:normAutofit/>
          </a:bodyPr>
          <a:lstStyle>
            <a:lvl1pPr marL="457200" lvl="0" indent="-876300" algn="l">
              <a:lnSpc>
                <a:spcPct val="100000"/>
              </a:lnSpc>
              <a:spcBef>
                <a:spcPts val="2040"/>
              </a:spcBef>
              <a:spcAft>
                <a:spcPts val="0"/>
              </a:spcAft>
              <a:buClr>
                <a:schemeClr val="dk1"/>
              </a:buClr>
              <a:buSzPts val="10200"/>
              <a:buChar char="•"/>
              <a:defRPr sz="10200"/>
            </a:lvl1pPr>
            <a:lvl2pPr marL="914400" lvl="1" indent="-787400" algn="l">
              <a:lnSpc>
                <a:spcPct val="100000"/>
              </a:lnSpc>
              <a:spcBef>
                <a:spcPts val="1760"/>
              </a:spcBef>
              <a:spcAft>
                <a:spcPts val="0"/>
              </a:spcAft>
              <a:buClr>
                <a:schemeClr val="dk1"/>
              </a:buClr>
              <a:buSzPts val="8800"/>
              <a:buChar char="–"/>
              <a:defRPr sz="8800"/>
            </a:lvl2pPr>
            <a:lvl3pPr marL="1371600" lvl="2" indent="-692150" algn="l">
              <a:lnSpc>
                <a:spcPct val="100000"/>
              </a:lnSpc>
              <a:spcBef>
                <a:spcPts val="1460"/>
              </a:spcBef>
              <a:spcAft>
                <a:spcPts val="0"/>
              </a:spcAft>
              <a:buClr>
                <a:schemeClr val="dk1"/>
              </a:buClr>
              <a:buSzPts val="7300"/>
              <a:buChar char="•"/>
              <a:defRPr sz="7300"/>
            </a:lvl3pPr>
            <a:lvl4pPr marL="1828800" lvl="3" indent="-647700" algn="l">
              <a:lnSpc>
                <a:spcPct val="100000"/>
              </a:lnSpc>
              <a:spcBef>
                <a:spcPts val="1320"/>
              </a:spcBef>
              <a:spcAft>
                <a:spcPts val="0"/>
              </a:spcAft>
              <a:buClr>
                <a:schemeClr val="dk1"/>
              </a:buClr>
              <a:buSzPts val="6600"/>
              <a:buChar char="–"/>
              <a:defRPr sz="6600"/>
            </a:lvl4pPr>
            <a:lvl5pPr marL="2286000" lvl="4" indent="-647700" algn="l">
              <a:lnSpc>
                <a:spcPct val="100000"/>
              </a:lnSpc>
              <a:spcBef>
                <a:spcPts val="1320"/>
              </a:spcBef>
              <a:spcAft>
                <a:spcPts val="0"/>
              </a:spcAft>
              <a:buClr>
                <a:schemeClr val="dk1"/>
              </a:buClr>
              <a:buSzPts val="6600"/>
              <a:buChar char="»"/>
              <a:defRPr sz="6600"/>
            </a:lvl5pPr>
            <a:lvl6pPr marL="2743200" lvl="5" indent="-647700" algn="l">
              <a:lnSpc>
                <a:spcPct val="100000"/>
              </a:lnSpc>
              <a:spcBef>
                <a:spcPts val="1320"/>
              </a:spcBef>
              <a:spcAft>
                <a:spcPts val="0"/>
              </a:spcAft>
              <a:buClr>
                <a:schemeClr val="dk1"/>
              </a:buClr>
              <a:buSzPts val="6600"/>
              <a:buChar char="•"/>
              <a:defRPr sz="6600"/>
            </a:lvl6pPr>
            <a:lvl7pPr marL="3200400" lvl="6" indent="-647700" algn="l">
              <a:lnSpc>
                <a:spcPct val="100000"/>
              </a:lnSpc>
              <a:spcBef>
                <a:spcPts val="1320"/>
              </a:spcBef>
              <a:spcAft>
                <a:spcPts val="0"/>
              </a:spcAft>
              <a:buClr>
                <a:schemeClr val="dk1"/>
              </a:buClr>
              <a:buSzPts val="6600"/>
              <a:buChar char="•"/>
              <a:defRPr sz="6600"/>
            </a:lvl7pPr>
            <a:lvl8pPr marL="3657600" lvl="7" indent="-647700" algn="l">
              <a:lnSpc>
                <a:spcPct val="100000"/>
              </a:lnSpc>
              <a:spcBef>
                <a:spcPts val="1320"/>
              </a:spcBef>
              <a:spcAft>
                <a:spcPts val="0"/>
              </a:spcAft>
              <a:buClr>
                <a:schemeClr val="dk1"/>
              </a:buClr>
              <a:buSzPts val="6600"/>
              <a:buChar char="•"/>
              <a:defRPr sz="6600"/>
            </a:lvl8pPr>
            <a:lvl9pPr marL="4114800" lvl="8" indent="-647700" algn="l">
              <a:lnSpc>
                <a:spcPct val="100000"/>
              </a:lnSpc>
              <a:spcBef>
                <a:spcPts val="1320"/>
              </a:spcBef>
              <a:spcAft>
                <a:spcPts val="0"/>
              </a:spcAft>
              <a:buClr>
                <a:schemeClr val="dk1"/>
              </a:buClr>
              <a:buSzPts val="6600"/>
              <a:buChar char="•"/>
              <a:defRPr sz="6600"/>
            </a:lvl9pPr>
          </a:lstStyle>
          <a:p>
            <a:endParaRPr/>
          </a:p>
        </p:txBody>
      </p:sp>
      <p:sp>
        <p:nvSpPr>
          <p:cNvPr id="30" name="Google Shape;30;p6"/>
          <p:cNvSpPr txBox="1">
            <a:spLocks noGrp="1"/>
          </p:cNvSpPr>
          <p:nvPr>
            <p:ph type="body" idx="2"/>
          </p:nvPr>
        </p:nvSpPr>
        <p:spPr>
          <a:xfrm>
            <a:off x="77053656" y="15103406"/>
            <a:ext cx="68760973" cy="42710887"/>
          </a:xfrm>
          <a:prstGeom prst="rect">
            <a:avLst/>
          </a:prstGeom>
          <a:noFill/>
          <a:ln>
            <a:noFill/>
          </a:ln>
        </p:spPr>
        <p:txBody>
          <a:bodyPr spcFirstLastPara="1" wrap="square" lIns="334450" tIns="167225" rIns="334450" bIns="167225" anchor="t" anchorCtr="0">
            <a:normAutofit/>
          </a:bodyPr>
          <a:lstStyle>
            <a:lvl1pPr marL="457200" lvl="0" indent="-876300" algn="l">
              <a:lnSpc>
                <a:spcPct val="100000"/>
              </a:lnSpc>
              <a:spcBef>
                <a:spcPts val="2040"/>
              </a:spcBef>
              <a:spcAft>
                <a:spcPts val="0"/>
              </a:spcAft>
              <a:buClr>
                <a:schemeClr val="dk1"/>
              </a:buClr>
              <a:buSzPts val="10200"/>
              <a:buChar char="•"/>
              <a:defRPr sz="10200"/>
            </a:lvl1pPr>
            <a:lvl2pPr marL="914400" lvl="1" indent="-787400" algn="l">
              <a:lnSpc>
                <a:spcPct val="100000"/>
              </a:lnSpc>
              <a:spcBef>
                <a:spcPts val="1760"/>
              </a:spcBef>
              <a:spcAft>
                <a:spcPts val="0"/>
              </a:spcAft>
              <a:buClr>
                <a:schemeClr val="dk1"/>
              </a:buClr>
              <a:buSzPts val="8800"/>
              <a:buChar char="–"/>
              <a:defRPr sz="8800"/>
            </a:lvl2pPr>
            <a:lvl3pPr marL="1371600" lvl="2" indent="-692150" algn="l">
              <a:lnSpc>
                <a:spcPct val="100000"/>
              </a:lnSpc>
              <a:spcBef>
                <a:spcPts val="1460"/>
              </a:spcBef>
              <a:spcAft>
                <a:spcPts val="0"/>
              </a:spcAft>
              <a:buClr>
                <a:schemeClr val="dk1"/>
              </a:buClr>
              <a:buSzPts val="7300"/>
              <a:buChar char="•"/>
              <a:defRPr sz="7300"/>
            </a:lvl3pPr>
            <a:lvl4pPr marL="1828800" lvl="3" indent="-647700" algn="l">
              <a:lnSpc>
                <a:spcPct val="100000"/>
              </a:lnSpc>
              <a:spcBef>
                <a:spcPts val="1320"/>
              </a:spcBef>
              <a:spcAft>
                <a:spcPts val="0"/>
              </a:spcAft>
              <a:buClr>
                <a:schemeClr val="dk1"/>
              </a:buClr>
              <a:buSzPts val="6600"/>
              <a:buChar char="–"/>
              <a:defRPr sz="6600"/>
            </a:lvl4pPr>
            <a:lvl5pPr marL="2286000" lvl="4" indent="-647700" algn="l">
              <a:lnSpc>
                <a:spcPct val="100000"/>
              </a:lnSpc>
              <a:spcBef>
                <a:spcPts val="1320"/>
              </a:spcBef>
              <a:spcAft>
                <a:spcPts val="0"/>
              </a:spcAft>
              <a:buClr>
                <a:schemeClr val="dk1"/>
              </a:buClr>
              <a:buSzPts val="6600"/>
              <a:buChar char="»"/>
              <a:defRPr sz="6600"/>
            </a:lvl5pPr>
            <a:lvl6pPr marL="2743200" lvl="5" indent="-647700" algn="l">
              <a:lnSpc>
                <a:spcPct val="100000"/>
              </a:lnSpc>
              <a:spcBef>
                <a:spcPts val="1320"/>
              </a:spcBef>
              <a:spcAft>
                <a:spcPts val="0"/>
              </a:spcAft>
              <a:buClr>
                <a:schemeClr val="dk1"/>
              </a:buClr>
              <a:buSzPts val="6600"/>
              <a:buChar char="•"/>
              <a:defRPr sz="6600"/>
            </a:lvl6pPr>
            <a:lvl7pPr marL="3200400" lvl="6" indent="-647700" algn="l">
              <a:lnSpc>
                <a:spcPct val="100000"/>
              </a:lnSpc>
              <a:spcBef>
                <a:spcPts val="1320"/>
              </a:spcBef>
              <a:spcAft>
                <a:spcPts val="0"/>
              </a:spcAft>
              <a:buClr>
                <a:schemeClr val="dk1"/>
              </a:buClr>
              <a:buSzPts val="6600"/>
              <a:buChar char="•"/>
              <a:defRPr sz="6600"/>
            </a:lvl7pPr>
            <a:lvl8pPr marL="3657600" lvl="7" indent="-647700" algn="l">
              <a:lnSpc>
                <a:spcPct val="100000"/>
              </a:lnSpc>
              <a:spcBef>
                <a:spcPts val="1320"/>
              </a:spcBef>
              <a:spcAft>
                <a:spcPts val="0"/>
              </a:spcAft>
              <a:buClr>
                <a:schemeClr val="dk1"/>
              </a:buClr>
              <a:buSzPts val="6600"/>
              <a:buChar char="•"/>
              <a:defRPr sz="6600"/>
            </a:lvl8pPr>
            <a:lvl9pPr marL="4114800" lvl="8" indent="-647700" algn="l">
              <a:lnSpc>
                <a:spcPct val="100000"/>
              </a:lnSpc>
              <a:spcBef>
                <a:spcPts val="1320"/>
              </a:spcBef>
              <a:spcAft>
                <a:spcPts val="0"/>
              </a:spcAft>
              <a:buClr>
                <a:schemeClr val="dk1"/>
              </a:buClr>
              <a:buSzPts val="6600"/>
              <a:buChar char="•"/>
              <a:defRPr sz="6600"/>
            </a:lvl9pPr>
          </a:lstStyle>
          <a:p>
            <a:endParaRPr/>
          </a:p>
        </p:txBody>
      </p:sp>
      <p:sp>
        <p:nvSpPr>
          <p:cNvPr id="31" name="Google Shape;31;p6"/>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6"/>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6"/>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7"/>
          <p:cNvSpPr txBox="1">
            <a:spLocks noGrp="1"/>
          </p:cNvSpPr>
          <p:nvPr>
            <p:ph type="body" idx="1"/>
          </p:nvPr>
        </p:nvSpPr>
        <p:spPr>
          <a:xfrm>
            <a:off x="1873171" y="4715853"/>
            <a:ext cx="16552847" cy="1965343"/>
          </a:xfrm>
          <a:prstGeom prst="rect">
            <a:avLst/>
          </a:prstGeom>
          <a:noFill/>
          <a:ln>
            <a:noFill/>
          </a:ln>
        </p:spPr>
        <p:txBody>
          <a:bodyPr spcFirstLastPara="1" wrap="square" lIns="334450" tIns="167225" rIns="334450" bIns="167225" anchor="b" anchorCtr="0">
            <a:normAutofit/>
          </a:bodyPr>
          <a:lstStyle>
            <a:lvl1pPr marL="457200" lvl="0" indent="-228600" algn="l">
              <a:lnSpc>
                <a:spcPct val="100000"/>
              </a:lnSpc>
              <a:spcBef>
                <a:spcPts val="1760"/>
              </a:spcBef>
              <a:spcAft>
                <a:spcPts val="0"/>
              </a:spcAft>
              <a:buClr>
                <a:schemeClr val="dk1"/>
              </a:buClr>
              <a:buSzPts val="8800"/>
              <a:buNone/>
              <a:defRPr sz="8800" b="1"/>
            </a:lvl1pPr>
            <a:lvl2pPr marL="914400" lvl="1" indent="-228600" algn="l">
              <a:lnSpc>
                <a:spcPct val="100000"/>
              </a:lnSpc>
              <a:spcBef>
                <a:spcPts val="1460"/>
              </a:spcBef>
              <a:spcAft>
                <a:spcPts val="0"/>
              </a:spcAft>
              <a:buClr>
                <a:schemeClr val="dk1"/>
              </a:buClr>
              <a:buSzPts val="7300"/>
              <a:buNone/>
              <a:defRPr sz="7300" b="1"/>
            </a:lvl2pPr>
            <a:lvl3pPr marL="1371600" lvl="2" indent="-228600" algn="l">
              <a:lnSpc>
                <a:spcPct val="100000"/>
              </a:lnSpc>
              <a:spcBef>
                <a:spcPts val="1320"/>
              </a:spcBef>
              <a:spcAft>
                <a:spcPts val="0"/>
              </a:spcAft>
              <a:buClr>
                <a:schemeClr val="dk1"/>
              </a:buClr>
              <a:buSzPts val="6600"/>
              <a:buNone/>
              <a:defRPr sz="6600" b="1"/>
            </a:lvl3pPr>
            <a:lvl4pPr marL="1828800" lvl="3" indent="-228600" algn="l">
              <a:lnSpc>
                <a:spcPct val="100000"/>
              </a:lnSpc>
              <a:spcBef>
                <a:spcPts val="1180"/>
              </a:spcBef>
              <a:spcAft>
                <a:spcPts val="0"/>
              </a:spcAft>
              <a:buClr>
                <a:schemeClr val="dk1"/>
              </a:buClr>
              <a:buSzPts val="5900"/>
              <a:buNone/>
              <a:defRPr sz="5900" b="1"/>
            </a:lvl4pPr>
            <a:lvl5pPr marL="2286000" lvl="4" indent="-228600" algn="l">
              <a:lnSpc>
                <a:spcPct val="100000"/>
              </a:lnSpc>
              <a:spcBef>
                <a:spcPts val="1180"/>
              </a:spcBef>
              <a:spcAft>
                <a:spcPts val="0"/>
              </a:spcAft>
              <a:buClr>
                <a:schemeClr val="dk1"/>
              </a:buClr>
              <a:buSzPts val="5900"/>
              <a:buNone/>
              <a:defRPr sz="5900" b="1"/>
            </a:lvl5pPr>
            <a:lvl6pPr marL="2743200" lvl="5" indent="-228600" algn="l">
              <a:lnSpc>
                <a:spcPct val="100000"/>
              </a:lnSpc>
              <a:spcBef>
                <a:spcPts val="1180"/>
              </a:spcBef>
              <a:spcAft>
                <a:spcPts val="0"/>
              </a:spcAft>
              <a:buClr>
                <a:schemeClr val="dk1"/>
              </a:buClr>
              <a:buSzPts val="5900"/>
              <a:buNone/>
              <a:defRPr sz="5900" b="1"/>
            </a:lvl6pPr>
            <a:lvl7pPr marL="3200400" lvl="6" indent="-228600" algn="l">
              <a:lnSpc>
                <a:spcPct val="100000"/>
              </a:lnSpc>
              <a:spcBef>
                <a:spcPts val="1180"/>
              </a:spcBef>
              <a:spcAft>
                <a:spcPts val="0"/>
              </a:spcAft>
              <a:buClr>
                <a:schemeClr val="dk1"/>
              </a:buClr>
              <a:buSzPts val="5900"/>
              <a:buNone/>
              <a:defRPr sz="5900" b="1"/>
            </a:lvl7pPr>
            <a:lvl8pPr marL="3657600" lvl="7" indent="-228600" algn="l">
              <a:lnSpc>
                <a:spcPct val="100000"/>
              </a:lnSpc>
              <a:spcBef>
                <a:spcPts val="1180"/>
              </a:spcBef>
              <a:spcAft>
                <a:spcPts val="0"/>
              </a:spcAft>
              <a:buClr>
                <a:schemeClr val="dk1"/>
              </a:buClr>
              <a:buSzPts val="5900"/>
              <a:buNone/>
              <a:defRPr sz="5900" b="1"/>
            </a:lvl8pPr>
            <a:lvl9pPr marL="4114800" lvl="8" indent="-228600" algn="l">
              <a:lnSpc>
                <a:spcPct val="100000"/>
              </a:lnSpc>
              <a:spcBef>
                <a:spcPts val="1180"/>
              </a:spcBef>
              <a:spcAft>
                <a:spcPts val="0"/>
              </a:spcAft>
              <a:buClr>
                <a:schemeClr val="dk1"/>
              </a:buClr>
              <a:buSzPts val="5900"/>
              <a:buNone/>
              <a:defRPr sz="5900" b="1"/>
            </a:lvl9pPr>
          </a:lstStyle>
          <a:p>
            <a:endParaRPr/>
          </a:p>
        </p:txBody>
      </p:sp>
      <p:sp>
        <p:nvSpPr>
          <p:cNvPr id="37" name="Google Shape;37;p7"/>
          <p:cNvSpPr txBox="1">
            <a:spLocks noGrp="1"/>
          </p:cNvSpPr>
          <p:nvPr>
            <p:ph type="body" idx="2"/>
          </p:nvPr>
        </p:nvSpPr>
        <p:spPr>
          <a:xfrm>
            <a:off x="1873171" y="6681196"/>
            <a:ext cx="16552847" cy="12138320"/>
          </a:xfrm>
          <a:prstGeom prst="rect">
            <a:avLst/>
          </a:prstGeom>
          <a:noFill/>
          <a:ln>
            <a:noFill/>
          </a:ln>
        </p:spPr>
        <p:txBody>
          <a:bodyPr spcFirstLastPara="1" wrap="square" lIns="334450" tIns="167225" rIns="334450" bIns="167225" anchor="t" anchorCtr="0">
            <a:normAutofit/>
          </a:bodyPr>
          <a:lstStyle>
            <a:lvl1pPr marL="457200" lvl="0" indent="-787400" algn="l">
              <a:lnSpc>
                <a:spcPct val="100000"/>
              </a:lnSpc>
              <a:spcBef>
                <a:spcPts val="1760"/>
              </a:spcBef>
              <a:spcAft>
                <a:spcPts val="0"/>
              </a:spcAft>
              <a:buClr>
                <a:schemeClr val="dk1"/>
              </a:buClr>
              <a:buSzPts val="8800"/>
              <a:buChar char="•"/>
              <a:defRPr sz="8800"/>
            </a:lvl1pPr>
            <a:lvl2pPr marL="914400" lvl="1" indent="-692150" algn="l">
              <a:lnSpc>
                <a:spcPct val="100000"/>
              </a:lnSpc>
              <a:spcBef>
                <a:spcPts val="1460"/>
              </a:spcBef>
              <a:spcAft>
                <a:spcPts val="0"/>
              </a:spcAft>
              <a:buClr>
                <a:schemeClr val="dk1"/>
              </a:buClr>
              <a:buSzPts val="7300"/>
              <a:buChar char="–"/>
              <a:defRPr sz="7300"/>
            </a:lvl2pPr>
            <a:lvl3pPr marL="1371600" lvl="2" indent="-647700" algn="l">
              <a:lnSpc>
                <a:spcPct val="100000"/>
              </a:lnSpc>
              <a:spcBef>
                <a:spcPts val="1320"/>
              </a:spcBef>
              <a:spcAft>
                <a:spcPts val="0"/>
              </a:spcAft>
              <a:buClr>
                <a:schemeClr val="dk1"/>
              </a:buClr>
              <a:buSzPts val="6600"/>
              <a:buChar char="•"/>
              <a:defRPr sz="6600"/>
            </a:lvl3pPr>
            <a:lvl4pPr marL="1828800" lvl="3" indent="-603250" algn="l">
              <a:lnSpc>
                <a:spcPct val="100000"/>
              </a:lnSpc>
              <a:spcBef>
                <a:spcPts val="1180"/>
              </a:spcBef>
              <a:spcAft>
                <a:spcPts val="0"/>
              </a:spcAft>
              <a:buClr>
                <a:schemeClr val="dk1"/>
              </a:buClr>
              <a:buSzPts val="5900"/>
              <a:buChar char="–"/>
              <a:defRPr sz="5900"/>
            </a:lvl4pPr>
            <a:lvl5pPr marL="2286000" lvl="4" indent="-603250" algn="l">
              <a:lnSpc>
                <a:spcPct val="100000"/>
              </a:lnSpc>
              <a:spcBef>
                <a:spcPts val="1180"/>
              </a:spcBef>
              <a:spcAft>
                <a:spcPts val="0"/>
              </a:spcAft>
              <a:buClr>
                <a:schemeClr val="dk1"/>
              </a:buClr>
              <a:buSzPts val="5900"/>
              <a:buChar char="»"/>
              <a:defRPr sz="5900"/>
            </a:lvl5pPr>
            <a:lvl6pPr marL="2743200" lvl="5" indent="-603250" algn="l">
              <a:lnSpc>
                <a:spcPct val="100000"/>
              </a:lnSpc>
              <a:spcBef>
                <a:spcPts val="1180"/>
              </a:spcBef>
              <a:spcAft>
                <a:spcPts val="0"/>
              </a:spcAft>
              <a:buClr>
                <a:schemeClr val="dk1"/>
              </a:buClr>
              <a:buSzPts val="5900"/>
              <a:buChar char="•"/>
              <a:defRPr sz="5900"/>
            </a:lvl6pPr>
            <a:lvl7pPr marL="3200400" lvl="6" indent="-603250" algn="l">
              <a:lnSpc>
                <a:spcPct val="100000"/>
              </a:lnSpc>
              <a:spcBef>
                <a:spcPts val="1180"/>
              </a:spcBef>
              <a:spcAft>
                <a:spcPts val="0"/>
              </a:spcAft>
              <a:buClr>
                <a:schemeClr val="dk1"/>
              </a:buClr>
              <a:buSzPts val="5900"/>
              <a:buChar char="•"/>
              <a:defRPr sz="5900"/>
            </a:lvl7pPr>
            <a:lvl8pPr marL="3657600" lvl="7" indent="-603250" algn="l">
              <a:lnSpc>
                <a:spcPct val="100000"/>
              </a:lnSpc>
              <a:spcBef>
                <a:spcPts val="1180"/>
              </a:spcBef>
              <a:spcAft>
                <a:spcPts val="0"/>
              </a:spcAft>
              <a:buClr>
                <a:schemeClr val="dk1"/>
              </a:buClr>
              <a:buSzPts val="5900"/>
              <a:buChar char="•"/>
              <a:defRPr sz="5900"/>
            </a:lvl8pPr>
            <a:lvl9pPr marL="4114800" lvl="8" indent="-603250" algn="l">
              <a:lnSpc>
                <a:spcPct val="100000"/>
              </a:lnSpc>
              <a:spcBef>
                <a:spcPts val="1180"/>
              </a:spcBef>
              <a:spcAft>
                <a:spcPts val="0"/>
              </a:spcAft>
              <a:buClr>
                <a:schemeClr val="dk1"/>
              </a:buClr>
              <a:buSzPts val="5900"/>
              <a:buChar char="•"/>
              <a:defRPr sz="5900"/>
            </a:lvl9pPr>
          </a:lstStyle>
          <a:p>
            <a:endParaRPr/>
          </a:p>
        </p:txBody>
      </p:sp>
      <p:sp>
        <p:nvSpPr>
          <p:cNvPr id="38" name="Google Shape;38;p7"/>
          <p:cNvSpPr txBox="1">
            <a:spLocks noGrp="1"/>
          </p:cNvSpPr>
          <p:nvPr>
            <p:ph type="body" idx="3"/>
          </p:nvPr>
        </p:nvSpPr>
        <p:spPr>
          <a:xfrm>
            <a:off x="19030895" y="4715853"/>
            <a:ext cx="16559349" cy="1965343"/>
          </a:xfrm>
          <a:prstGeom prst="rect">
            <a:avLst/>
          </a:prstGeom>
          <a:noFill/>
          <a:ln>
            <a:noFill/>
          </a:ln>
        </p:spPr>
        <p:txBody>
          <a:bodyPr spcFirstLastPara="1" wrap="square" lIns="334450" tIns="167225" rIns="334450" bIns="167225" anchor="b" anchorCtr="0">
            <a:normAutofit/>
          </a:bodyPr>
          <a:lstStyle>
            <a:lvl1pPr marL="457200" lvl="0" indent="-228600" algn="l">
              <a:lnSpc>
                <a:spcPct val="100000"/>
              </a:lnSpc>
              <a:spcBef>
                <a:spcPts val="1760"/>
              </a:spcBef>
              <a:spcAft>
                <a:spcPts val="0"/>
              </a:spcAft>
              <a:buClr>
                <a:schemeClr val="dk1"/>
              </a:buClr>
              <a:buSzPts val="8800"/>
              <a:buNone/>
              <a:defRPr sz="8800" b="1"/>
            </a:lvl1pPr>
            <a:lvl2pPr marL="914400" lvl="1" indent="-228600" algn="l">
              <a:lnSpc>
                <a:spcPct val="100000"/>
              </a:lnSpc>
              <a:spcBef>
                <a:spcPts val="1460"/>
              </a:spcBef>
              <a:spcAft>
                <a:spcPts val="0"/>
              </a:spcAft>
              <a:buClr>
                <a:schemeClr val="dk1"/>
              </a:buClr>
              <a:buSzPts val="7300"/>
              <a:buNone/>
              <a:defRPr sz="7300" b="1"/>
            </a:lvl2pPr>
            <a:lvl3pPr marL="1371600" lvl="2" indent="-228600" algn="l">
              <a:lnSpc>
                <a:spcPct val="100000"/>
              </a:lnSpc>
              <a:spcBef>
                <a:spcPts val="1320"/>
              </a:spcBef>
              <a:spcAft>
                <a:spcPts val="0"/>
              </a:spcAft>
              <a:buClr>
                <a:schemeClr val="dk1"/>
              </a:buClr>
              <a:buSzPts val="6600"/>
              <a:buNone/>
              <a:defRPr sz="6600" b="1"/>
            </a:lvl3pPr>
            <a:lvl4pPr marL="1828800" lvl="3" indent="-228600" algn="l">
              <a:lnSpc>
                <a:spcPct val="100000"/>
              </a:lnSpc>
              <a:spcBef>
                <a:spcPts val="1180"/>
              </a:spcBef>
              <a:spcAft>
                <a:spcPts val="0"/>
              </a:spcAft>
              <a:buClr>
                <a:schemeClr val="dk1"/>
              </a:buClr>
              <a:buSzPts val="5900"/>
              <a:buNone/>
              <a:defRPr sz="5900" b="1"/>
            </a:lvl4pPr>
            <a:lvl5pPr marL="2286000" lvl="4" indent="-228600" algn="l">
              <a:lnSpc>
                <a:spcPct val="100000"/>
              </a:lnSpc>
              <a:spcBef>
                <a:spcPts val="1180"/>
              </a:spcBef>
              <a:spcAft>
                <a:spcPts val="0"/>
              </a:spcAft>
              <a:buClr>
                <a:schemeClr val="dk1"/>
              </a:buClr>
              <a:buSzPts val="5900"/>
              <a:buNone/>
              <a:defRPr sz="5900" b="1"/>
            </a:lvl5pPr>
            <a:lvl6pPr marL="2743200" lvl="5" indent="-228600" algn="l">
              <a:lnSpc>
                <a:spcPct val="100000"/>
              </a:lnSpc>
              <a:spcBef>
                <a:spcPts val="1180"/>
              </a:spcBef>
              <a:spcAft>
                <a:spcPts val="0"/>
              </a:spcAft>
              <a:buClr>
                <a:schemeClr val="dk1"/>
              </a:buClr>
              <a:buSzPts val="5900"/>
              <a:buNone/>
              <a:defRPr sz="5900" b="1"/>
            </a:lvl6pPr>
            <a:lvl7pPr marL="3200400" lvl="6" indent="-228600" algn="l">
              <a:lnSpc>
                <a:spcPct val="100000"/>
              </a:lnSpc>
              <a:spcBef>
                <a:spcPts val="1180"/>
              </a:spcBef>
              <a:spcAft>
                <a:spcPts val="0"/>
              </a:spcAft>
              <a:buClr>
                <a:schemeClr val="dk1"/>
              </a:buClr>
              <a:buSzPts val="5900"/>
              <a:buNone/>
              <a:defRPr sz="5900" b="1"/>
            </a:lvl7pPr>
            <a:lvl8pPr marL="3657600" lvl="7" indent="-228600" algn="l">
              <a:lnSpc>
                <a:spcPct val="100000"/>
              </a:lnSpc>
              <a:spcBef>
                <a:spcPts val="1180"/>
              </a:spcBef>
              <a:spcAft>
                <a:spcPts val="0"/>
              </a:spcAft>
              <a:buClr>
                <a:schemeClr val="dk1"/>
              </a:buClr>
              <a:buSzPts val="5900"/>
              <a:buNone/>
              <a:defRPr sz="5900" b="1"/>
            </a:lvl8pPr>
            <a:lvl9pPr marL="4114800" lvl="8" indent="-228600" algn="l">
              <a:lnSpc>
                <a:spcPct val="100000"/>
              </a:lnSpc>
              <a:spcBef>
                <a:spcPts val="1180"/>
              </a:spcBef>
              <a:spcAft>
                <a:spcPts val="0"/>
              </a:spcAft>
              <a:buClr>
                <a:schemeClr val="dk1"/>
              </a:buClr>
              <a:buSzPts val="5900"/>
              <a:buNone/>
              <a:defRPr sz="5900" b="1"/>
            </a:lvl9pPr>
          </a:lstStyle>
          <a:p>
            <a:endParaRPr/>
          </a:p>
        </p:txBody>
      </p:sp>
      <p:sp>
        <p:nvSpPr>
          <p:cNvPr id="39" name="Google Shape;39;p7"/>
          <p:cNvSpPr txBox="1">
            <a:spLocks noGrp="1"/>
          </p:cNvSpPr>
          <p:nvPr>
            <p:ph type="body" idx="4"/>
          </p:nvPr>
        </p:nvSpPr>
        <p:spPr>
          <a:xfrm>
            <a:off x="19030895" y="6681196"/>
            <a:ext cx="16559349" cy="12138320"/>
          </a:xfrm>
          <a:prstGeom prst="rect">
            <a:avLst/>
          </a:prstGeom>
          <a:noFill/>
          <a:ln>
            <a:noFill/>
          </a:ln>
        </p:spPr>
        <p:txBody>
          <a:bodyPr spcFirstLastPara="1" wrap="square" lIns="334450" tIns="167225" rIns="334450" bIns="167225" anchor="t" anchorCtr="0">
            <a:normAutofit/>
          </a:bodyPr>
          <a:lstStyle>
            <a:lvl1pPr marL="457200" lvl="0" indent="-787400" algn="l">
              <a:lnSpc>
                <a:spcPct val="100000"/>
              </a:lnSpc>
              <a:spcBef>
                <a:spcPts val="1760"/>
              </a:spcBef>
              <a:spcAft>
                <a:spcPts val="0"/>
              </a:spcAft>
              <a:buClr>
                <a:schemeClr val="dk1"/>
              </a:buClr>
              <a:buSzPts val="8800"/>
              <a:buChar char="•"/>
              <a:defRPr sz="8800"/>
            </a:lvl1pPr>
            <a:lvl2pPr marL="914400" lvl="1" indent="-692150" algn="l">
              <a:lnSpc>
                <a:spcPct val="100000"/>
              </a:lnSpc>
              <a:spcBef>
                <a:spcPts val="1460"/>
              </a:spcBef>
              <a:spcAft>
                <a:spcPts val="0"/>
              </a:spcAft>
              <a:buClr>
                <a:schemeClr val="dk1"/>
              </a:buClr>
              <a:buSzPts val="7300"/>
              <a:buChar char="–"/>
              <a:defRPr sz="7300"/>
            </a:lvl2pPr>
            <a:lvl3pPr marL="1371600" lvl="2" indent="-647700" algn="l">
              <a:lnSpc>
                <a:spcPct val="100000"/>
              </a:lnSpc>
              <a:spcBef>
                <a:spcPts val="1320"/>
              </a:spcBef>
              <a:spcAft>
                <a:spcPts val="0"/>
              </a:spcAft>
              <a:buClr>
                <a:schemeClr val="dk1"/>
              </a:buClr>
              <a:buSzPts val="6600"/>
              <a:buChar char="•"/>
              <a:defRPr sz="6600"/>
            </a:lvl3pPr>
            <a:lvl4pPr marL="1828800" lvl="3" indent="-603250" algn="l">
              <a:lnSpc>
                <a:spcPct val="100000"/>
              </a:lnSpc>
              <a:spcBef>
                <a:spcPts val="1180"/>
              </a:spcBef>
              <a:spcAft>
                <a:spcPts val="0"/>
              </a:spcAft>
              <a:buClr>
                <a:schemeClr val="dk1"/>
              </a:buClr>
              <a:buSzPts val="5900"/>
              <a:buChar char="–"/>
              <a:defRPr sz="5900"/>
            </a:lvl4pPr>
            <a:lvl5pPr marL="2286000" lvl="4" indent="-603250" algn="l">
              <a:lnSpc>
                <a:spcPct val="100000"/>
              </a:lnSpc>
              <a:spcBef>
                <a:spcPts val="1180"/>
              </a:spcBef>
              <a:spcAft>
                <a:spcPts val="0"/>
              </a:spcAft>
              <a:buClr>
                <a:schemeClr val="dk1"/>
              </a:buClr>
              <a:buSzPts val="5900"/>
              <a:buChar char="»"/>
              <a:defRPr sz="5900"/>
            </a:lvl5pPr>
            <a:lvl6pPr marL="2743200" lvl="5" indent="-603250" algn="l">
              <a:lnSpc>
                <a:spcPct val="100000"/>
              </a:lnSpc>
              <a:spcBef>
                <a:spcPts val="1180"/>
              </a:spcBef>
              <a:spcAft>
                <a:spcPts val="0"/>
              </a:spcAft>
              <a:buClr>
                <a:schemeClr val="dk1"/>
              </a:buClr>
              <a:buSzPts val="5900"/>
              <a:buChar char="•"/>
              <a:defRPr sz="5900"/>
            </a:lvl6pPr>
            <a:lvl7pPr marL="3200400" lvl="6" indent="-603250" algn="l">
              <a:lnSpc>
                <a:spcPct val="100000"/>
              </a:lnSpc>
              <a:spcBef>
                <a:spcPts val="1180"/>
              </a:spcBef>
              <a:spcAft>
                <a:spcPts val="0"/>
              </a:spcAft>
              <a:buClr>
                <a:schemeClr val="dk1"/>
              </a:buClr>
              <a:buSzPts val="5900"/>
              <a:buChar char="•"/>
              <a:defRPr sz="5900"/>
            </a:lvl7pPr>
            <a:lvl8pPr marL="3657600" lvl="7" indent="-603250" algn="l">
              <a:lnSpc>
                <a:spcPct val="100000"/>
              </a:lnSpc>
              <a:spcBef>
                <a:spcPts val="1180"/>
              </a:spcBef>
              <a:spcAft>
                <a:spcPts val="0"/>
              </a:spcAft>
              <a:buClr>
                <a:schemeClr val="dk1"/>
              </a:buClr>
              <a:buSzPts val="5900"/>
              <a:buChar char="•"/>
              <a:defRPr sz="5900"/>
            </a:lvl8pPr>
            <a:lvl9pPr marL="4114800" lvl="8" indent="-603250" algn="l">
              <a:lnSpc>
                <a:spcPct val="100000"/>
              </a:lnSpc>
              <a:spcBef>
                <a:spcPts val="1180"/>
              </a:spcBef>
              <a:spcAft>
                <a:spcPts val="0"/>
              </a:spcAft>
              <a:buClr>
                <a:schemeClr val="dk1"/>
              </a:buClr>
              <a:buSzPts val="5900"/>
              <a:buChar char="•"/>
              <a:defRPr sz="5900"/>
            </a:lvl9pPr>
          </a:lstStyle>
          <a:p>
            <a:endParaRPr/>
          </a:p>
        </p:txBody>
      </p:sp>
      <p:sp>
        <p:nvSpPr>
          <p:cNvPr id="40" name="Google Shape;40;p7"/>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7"/>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8"/>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8"/>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8"/>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9"/>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9"/>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9"/>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1873173" y="838807"/>
            <a:ext cx="12325205" cy="3569807"/>
          </a:xfrm>
          <a:prstGeom prst="rect">
            <a:avLst/>
          </a:prstGeom>
          <a:noFill/>
          <a:ln>
            <a:noFill/>
          </a:ln>
        </p:spPr>
        <p:txBody>
          <a:bodyPr spcFirstLastPara="1" wrap="square" lIns="334450" tIns="167225" rIns="334450" bIns="167225" anchor="b" anchorCtr="0">
            <a:normAutofit/>
          </a:bodyPr>
          <a:lstStyle>
            <a:lvl1pPr lvl="0" algn="l">
              <a:lnSpc>
                <a:spcPct val="100000"/>
              </a:lnSpc>
              <a:spcBef>
                <a:spcPts val="0"/>
              </a:spcBef>
              <a:spcAft>
                <a:spcPts val="0"/>
              </a:spcAft>
              <a:buClr>
                <a:schemeClr val="dk1"/>
              </a:buClr>
              <a:buSzPts val="7300"/>
              <a:buFont typeface="Calibri"/>
              <a:buNone/>
              <a:defRPr sz="73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0"/>
          <p:cNvSpPr txBox="1">
            <a:spLocks noGrp="1"/>
          </p:cNvSpPr>
          <p:nvPr>
            <p:ph type="body" idx="1"/>
          </p:nvPr>
        </p:nvSpPr>
        <p:spPr>
          <a:xfrm>
            <a:off x="14647155" y="838809"/>
            <a:ext cx="20943089" cy="17980710"/>
          </a:xfrm>
          <a:prstGeom prst="rect">
            <a:avLst/>
          </a:prstGeom>
          <a:noFill/>
          <a:ln>
            <a:noFill/>
          </a:ln>
        </p:spPr>
        <p:txBody>
          <a:bodyPr spcFirstLastPara="1" wrap="square" lIns="334450" tIns="167225" rIns="334450" bIns="167225" anchor="t" anchorCtr="0">
            <a:normAutofit/>
          </a:bodyPr>
          <a:lstStyle>
            <a:lvl1pPr marL="457200" lvl="0" indent="-971550" algn="l">
              <a:lnSpc>
                <a:spcPct val="100000"/>
              </a:lnSpc>
              <a:spcBef>
                <a:spcPts val="2340"/>
              </a:spcBef>
              <a:spcAft>
                <a:spcPts val="0"/>
              </a:spcAft>
              <a:buClr>
                <a:schemeClr val="dk1"/>
              </a:buClr>
              <a:buSzPts val="11700"/>
              <a:buChar char="•"/>
              <a:defRPr sz="11700"/>
            </a:lvl1pPr>
            <a:lvl2pPr marL="914400" lvl="1" indent="-876300" algn="l">
              <a:lnSpc>
                <a:spcPct val="100000"/>
              </a:lnSpc>
              <a:spcBef>
                <a:spcPts val="2040"/>
              </a:spcBef>
              <a:spcAft>
                <a:spcPts val="0"/>
              </a:spcAft>
              <a:buClr>
                <a:schemeClr val="dk1"/>
              </a:buClr>
              <a:buSzPts val="10200"/>
              <a:buChar char="–"/>
              <a:defRPr sz="10200"/>
            </a:lvl2pPr>
            <a:lvl3pPr marL="1371600" lvl="2" indent="-787400" algn="l">
              <a:lnSpc>
                <a:spcPct val="100000"/>
              </a:lnSpc>
              <a:spcBef>
                <a:spcPts val="1760"/>
              </a:spcBef>
              <a:spcAft>
                <a:spcPts val="0"/>
              </a:spcAft>
              <a:buClr>
                <a:schemeClr val="dk1"/>
              </a:buClr>
              <a:buSzPts val="8800"/>
              <a:buChar char="•"/>
              <a:defRPr sz="8800"/>
            </a:lvl3pPr>
            <a:lvl4pPr marL="1828800" lvl="3" indent="-692150" algn="l">
              <a:lnSpc>
                <a:spcPct val="100000"/>
              </a:lnSpc>
              <a:spcBef>
                <a:spcPts val="1460"/>
              </a:spcBef>
              <a:spcAft>
                <a:spcPts val="0"/>
              </a:spcAft>
              <a:buClr>
                <a:schemeClr val="dk1"/>
              </a:buClr>
              <a:buSzPts val="7300"/>
              <a:buChar char="–"/>
              <a:defRPr sz="7300"/>
            </a:lvl4pPr>
            <a:lvl5pPr marL="2286000" lvl="4" indent="-692150" algn="l">
              <a:lnSpc>
                <a:spcPct val="100000"/>
              </a:lnSpc>
              <a:spcBef>
                <a:spcPts val="1460"/>
              </a:spcBef>
              <a:spcAft>
                <a:spcPts val="0"/>
              </a:spcAft>
              <a:buClr>
                <a:schemeClr val="dk1"/>
              </a:buClr>
              <a:buSzPts val="7300"/>
              <a:buChar char="»"/>
              <a:defRPr sz="7300"/>
            </a:lvl5pPr>
            <a:lvl6pPr marL="2743200" lvl="5" indent="-692150" algn="l">
              <a:lnSpc>
                <a:spcPct val="100000"/>
              </a:lnSpc>
              <a:spcBef>
                <a:spcPts val="1460"/>
              </a:spcBef>
              <a:spcAft>
                <a:spcPts val="0"/>
              </a:spcAft>
              <a:buClr>
                <a:schemeClr val="dk1"/>
              </a:buClr>
              <a:buSzPts val="7300"/>
              <a:buChar char="•"/>
              <a:defRPr sz="7300"/>
            </a:lvl6pPr>
            <a:lvl7pPr marL="3200400" lvl="6" indent="-692150" algn="l">
              <a:lnSpc>
                <a:spcPct val="100000"/>
              </a:lnSpc>
              <a:spcBef>
                <a:spcPts val="1460"/>
              </a:spcBef>
              <a:spcAft>
                <a:spcPts val="0"/>
              </a:spcAft>
              <a:buClr>
                <a:schemeClr val="dk1"/>
              </a:buClr>
              <a:buSzPts val="7300"/>
              <a:buChar char="•"/>
              <a:defRPr sz="7300"/>
            </a:lvl7pPr>
            <a:lvl8pPr marL="3657600" lvl="7" indent="-692150" algn="l">
              <a:lnSpc>
                <a:spcPct val="100000"/>
              </a:lnSpc>
              <a:spcBef>
                <a:spcPts val="1460"/>
              </a:spcBef>
              <a:spcAft>
                <a:spcPts val="0"/>
              </a:spcAft>
              <a:buClr>
                <a:schemeClr val="dk1"/>
              </a:buClr>
              <a:buSzPts val="7300"/>
              <a:buChar char="•"/>
              <a:defRPr sz="7300"/>
            </a:lvl8pPr>
            <a:lvl9pPr marL="4114800" lvl="8" indent="-692150" algn="l">
              <a:lnSpc>
                <a:spcPct val="100000"/>
              </a:lnSpc>
              <a:spcBef>
                <a:spcPts val="1460"/>
              </a:spcBef>
              <a:spcAft>
                <a:spcPts val="0"/>
              </a:spcAft>
              <a:buClr>
                <a:schemeClr val="dk1"/>
              </a:buClr>
              <a:buSzPts val="7300"/>
              <a:buChar char="•"/>
              <a:defRPr sz="7300"/>
            </a:lvl9pPr>
          </a:lstStyle>
          <a:p>
            <a:endParaRPr/>
          </a:p>
        </p:txBody>
      </p:sp>
      <p:sp>
        <p:nvSpPr>
          <p:cNvPr id="55" name="Google Shape;55;p10"/>
          <p:cNvSpPr txBox="1">
            <a:spLocks noGrp="1"/>
          </p:cNvSpPr>
          <p:nvPr>
            <p:ph type="body" idx="2"/>
          </p:nvPr>
        </p:nvSpPr>
        <p:spPr>
          <a:xfrm>
            <a:off x="1873173" y="4408616"/>
            <a:ext cx="12325205" cy="14410903"/>
          </a:xfrm>
          <a:prstGeom prst="rect">
            <a:avLst/>
          </a:prstGeom>
          <a:noFill/>
          <a:ln>
            <a:noFill/>
          </a:ln>
        </p:spPr>
        <p:txBody>
          <a:bodyPr spcFirstLastPara="1" wrap="square" lIns="334450" tIns="167225" rIns="334450" bIns="167225" anchor="t" anchorCtr="0">
            <a:normAutofit/>
          </a:bodyPr>
          <a:lstStyle>
            <a:lvl1pPr marL="457200" lvl="0" indent="-228600" algn="l">
              <a:lnSpc>
                <a:spcPct val="100000"/>
              </a:lnSpc>
              <a:spcBef>
                <a:spcPts val="1020"/>
              </a:spcBef>
              <a:spcAft>
                <a:spcPts val="0"/>
              </a:spcAft>
              <a:buClr>
                <a:schemeClr val="dk1"/>
              </a:buClr>
              <a:buSzPts val="5100"/>
              <a:buNone/>
              <a:defRPr sz="5100"/>
            </a:lvl1pPr>
            <a:lvl2pPr marL="914400" lvl="1" indent="-228600" algn="l">
              <a:lnSpc>
                <a:spcPct val="100000"/>
              </a:lnSpc>
              <a:spcBef>
                <a:spcPts val="880"/>
              </a:spcBef>
              <a:spcAft>
                <a:spcPts val="0"/>
              </a:spcAft>
              <a:buClr>
                <a:schemeClr val="dk1"/>
              </a:buClr>
              <a:buSzPts val="4400"/>
              <a:buNone/>
              <a:defRPr sz="4400"/>
            </a:lvl2pPr>
            <a:lvl3pPr marL="1371600" lvl="2" indent="-228600" algn="l">
              <a:lnSpc>
                <a:spcPct val="100000"/>
              </a:lnSpc>
              <a:spcBef>
                <a:spcPts val="740"/>
              </a:spcBef>
              <a:spcAft>
                <a:spcPts val="0"/>
              </a:spcAft>
              <a:buClr>
                <a:schemeClr val="dk1"/>
              </a:buClr>
              <a:buSzPts val="3700"/>
              <a:buNone/>
              <a:defRPr sz="3700"/>
            </a:lvl3pPr>
            <a:lvl4pPr marL="1828800" lvl="3" indent="-228600" algn="l">
              <a:lnSpc>
                <a:spcPct val="100000"/>
              </a:lnSpc>
              <a:spcBef>
                <a:spcPts val="660"/>
              </a:spcBef>
              <a:spcAft>
                <a:spcPts val="0"/>
              </a:spcAft>
              <a:buClr>
                <a:schemeClr val="dk1"/>
              </a:buClr>
              <a:buSzPts val="3300"/>
              <a:buNone/>
              <a:defRPr sz="3300"/>
            </a:lvl4pPr>
            <a:lvl5pPr marL="2286000" lvl="4" indent="-228600" algn="l">
              <a:lnSpc>
                <a:spcPct val="100000"/>
              </a:lnSpc>
              <a:spcBef>
                <a:spcPts val="660"/>
              </a:spcBef>
              <a:spcAft>
                <a:spcPts val="0"/>
              </a:spcAft>
              <a:buClr>
                <a:schemeClr val="dk1"/>
              </a:buClr>
              <a:buSzPts val="3300"/>
              <a:buNone/>
              <a:defRPr sz="3300"/>
            </a:lvl5pPr>
            <a:lvl6pPr marL="2743200" lvl="5" indent="-228600" algn="l">
              <a:lnSpc>
                <a:spcPct val="100000"/>
              </a:lnSpc>
              <a:spcBef>
                <a:spcPts val="660"/>
              </a:spcBef>
              <a:spcAft>
                <a:spcPts val="0"/>
              </a:spcAft>
              <a:buClr>
                <a:schemeClr val="dk1"/>
              </a:buClr>
              <a:buSzPts val="3300"/>
              <a:buNone/>
              <a:defRPr sz="3300"/>
            </a:lvl6pPr>
            <a:lvl7pPr marL="3200400" lvl="6" indent="-228600" algn="l">
              <a:lnSpc>
                <a:spcPct val="100000"/>
              </a:lnSpc>
              <a:spcBef>
                <a:spcPts val="660"/>
              </a:spcBef>
              <a:spcAft>
                <a:spcPts val="0"/>
              </a:spcAft>
              <a:buClr>
                <a:schemeClr val="dk1"/>
              </a:buClr>
              <a:buSzPts val="3300"/>
              <a:buNone/>
              <a:defRPr sz="3300"/>
            </a:lvl7pPr>
            <a:lvl8pPr marL="3657600" lvl="7" indent="-228600" algn="l">
              <a:lnSpc>
                <a:spcPct val="100000"/>
              </a:lnSpc>
              <a:spcBef>
                <a:spcPts val="660"/>
              </a:spcBef>
              <a:spcAft>
                <a:spcPts val="0"/>
              </a:spcAft>
              <a:buClr>
                <a:schemeClr val="dk1"/>
              </a:buClr>
              <a:buSzPts val="3300"/>
              <a:buNone/>
              <a:defRPr sz="3300"/>
            </a:lvl8pPr>
            <a:lvl9pPr marL="4114800" lvl="8" indent="-228600" algn="l">
              <a:lnSpc>
                <a:spcPct val="100000"/>
              </a:lnSpc>
              <a:spcBef>
                <a:spcPts val="660"/>
              </a:spcBef>
              <a:spcAft>
                <a:spcPts val="0"/>
              </a:spcAft>
              <a:buClr>
                <a:schemeClr val="dk1"/>
              </a:buClr>
              <a:buSzPts val="3300"/>
              <a:buNone/>
              <a:defRPr sz="3300"/>
            </a:lvl9pPr>
          </a:lstStyle>
          <a:p>
            <a:endParaRPr/>
          </a:p>
        </p:txBody>
      </p:sp>
      <p:sp>
        <p:nvSpPr>
          <p:cNvPr id="56" name="Google Shape;56;p10"/>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0"/>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0"/>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7343091" y="14747398"/>
            <a:ext cx="22478047" cy="1741014"/>
          </a:xfrm>
          <a:prstGeom prst="rect">
            <a:avLst/>
          </a:prstGeom>
          <a:noFill/>
          <a:ln>
            <a:noFill/>
          </a:ln>
        </p:spPr>
        <p:txBody>
          <a:bodyPr spcFirstLastPara="1" wrap="square" lIns="334450" tIns="167225" rIns="334450" bIns="167225" anchor="b" anchorCtr="0">
            <a:normAutofit/>
          </a:bodyPr>
          <a:lstStyle>
            <a:lvl1pPr lvl="0" algn="l">
              <a:lnSpc>
                <a:spcPct val="100000"/>
              </a:lnSpc>
              <a:spcBef>
                <a:spcPts val="0"/>
              </a:spcBef>
              <a:spcAft>
                <a:spcPts val="0"/>
              </a:spcAft>
              <a:buClr>
                <a:schemeClr val="dk1"/>
              </a:buClr>
              <a:buSzPts val="7300"/>
              <a:buFont typeface="Calibri"/>
              <a:buNone/>
              <a:defRPr sz="73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1"/>
          <p:cNvSpPr>
            <a:spLocks noGrp="1"/>
          </p:cNvSpPr>
          <p:nvPr>
            <p:ph type="pic" idx="2"/>
          </p:nvPr>
        </p:nvSpPr>
        <p:spPr>
          <a:xfrm>
            <a:off x="7343091" y="1882439"/>
            <a:ext cx="22478047" cy="12640627"/>
          </a:xfrm>
          <a:prstGeom prst="rect">
            <a:avLst/>
          </a:prstGeom>
          <a:noFill/>
          <a:ln>
            <a:noFill/>
          </a:ln>
        </p:spPr>
        <p:txBody>
          <a:bodyPr spcFirstLastPara="1" wrap="square" lIns="334450" tIns="167225" rIns="334450" bIns="167225" anchor="t" anchorCtr="0">
            <a:normAutofit/>
          </a:bodyPr>
          <a:lstStyle>
            <a:lvl1pPr marR="0" lvl="0" algn="l" rtl="0">
              <a:lnSpc>
                <a:spcPct val="100000"/>
              </a:lnSpc>
              <a:spcBef>
                <a:spcPts val="2340"/>
              </a:spcBef>
              <a:spcAft>
                <a:spcPts val="0"/>
              </a:spcAft>
              <a:buClr>
                <a:schemeClr val="dk1"/>
              </a:buClr>
              <a:buSzPts val="11700"/>
              <a:buFont typeface="Arial"/>
              <a:buNone/>
              <a:defRPr sz="11700" b="0" i="0" u="none" strike="noStrike" cap="none">
                <a:solidFill>
                  <a:schemeClr val="dk1"/>
                </a:solidFill>
                <a:latin typeface="Calibri"/>
                <a:ea typeface="Calibri"/>
                <a:cs typeface="Calibri"/>
                <a:sym typeface="Calibri"/>
              </a:defRPr>
            </a:lvl1pPr>
            <a:lvl2pPr marR="0" lvl="1" algn="l" rtl="0">
              <a:lnSpc>
                <a:spcPct val="100000"/>
              </a:lnSpc>
              <a:spcBef>
                <a:spcPts val="2040"/>
              </a:spcBef>
              <a:spcAft>
                <a:spcPts val="0"/>
              </a:spcAft>
              <a:buClr>
                <a:schemeClr val="dk1"/>
              </a:buClr>
              <a:buSzPts val="10200"/>
              <a:buFont typeface="Arial"/>
              <a:buNone/>
              <a:defRPr sz="10200" b="0" i="0" u="none" strike="noStrike" cap="none">
                <a:solidFill>
                  <a:schemeClr val="dk1"/>
                </a:solidFill>
                <a:latin typeface="Calibri"/>
                <a:ea typeface="Calibri"/>
                <a:cs typeface="Calibri"/>
                <a:sym typeface="Calibri"/>
              </a:defRPr>
            </a:lvl2pPr>
            <a:lvl3pPr marR="0" lvl="2" algn="l" rtl="0">
              <a:lnSpc>
                <a:spcPct val="100000"/>
              </a:lnSpc>
              <a:spcBef>
                <a:spcPts val="176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3pPr>
            <a:lvl4pPr marR="0" lvl="3" algn="l" rtl="0">
              <a:lnSpc>
                <a:spcPct val="100000"/>
              </a:lnSpc>
              <a:spcBef>
                <a:spcPts val="1460"/>
              </a:spcBef>
              <a:spcAft>
                <a:spcPts val="0"/>
              </a:spcAft>
              <a:buClr>
                <a:schemeClr val="dk1"/>
              </a:buClr>
              <a:buSzPts val="7300"/>
              <a:buFont typeface="Arial"/>
              <a:buNone/>
              <a:defRPr sz="7300" b="0" i="0" u="none" strike="noStrike" cap="none">
                <a:solidFill>
                  <a:schemeClr val="dk1"/>
                </a:solidFill>
                <a:latin typeface="Calibri"/>
                <a:ea typeface="Calibri"/>
                <a:cs typeface="Calibri"/>
                <a:sym typeface="Calibri"/>
              </a:defRPr>
            </a:lvl4pPr>
            <a:lvl5pPr marR="0" lvl="4" algn="l" rtl="0">
              <a:lnSpc>
                <a:spcPct val="100000"/>
              </a:lnSpc>
              <a:spcBef>
                <a:spcPts val="1460"/>
              </a:spcBef>
              <a:spcAft>
                <a:spcPts val="0"/>
              </a:spcAft>
              <a:buClr>
                <a:schemeClr val="dk1"/>
              </a:buClr>
              <a:buSzPts val="7300"/>
              <a:buFont typeface="Arial"/>
              <a:buNone/>
              <a:defRPr sz="7300" b="0" i="0" u="none" strike="noStrike" cap="none">
                <a:solidFill>
                  <a:schemeClr val="dk1"/>
                </a:solidFill>
                <a:latin typeface="Calibri"/>
                <a:ea typeface="Calibri"/>
                <a:cs typeface="Calibri"/>
                <a:sym typeface="Calibri"/>
              </a:defRPr>
            </a:lvl5pPr>
            <a:lvl6pPr marR="0" lvl="5" algn="l" rtl="0">
              <a:lnSpc>
                <a:spcPct val="100000"/>
              </a:lnSpc>
              <a:spcBef>
                <a:spcPts val="1460"/>
              </a:spcBef>
              <a:spcAft>
                <a:spcPts val="0"/>
              </a:spcAft>
              <a:buClr>
                <a:schemeClr val="dk1"/>
              </a:buClr>
              <a:buSzPts val="7300"/>
              <a:buFont typeface="Arial"/>
              <a:buNone/>
              <a:defRPr sz="7300" b="0" i="0" u="none" strike="noStrike" cap="none">
                <a:solidFill>
                  <a:schemeClr val="dk1"/>
                </a:solidFill>
                <a:latin typeface="Calibri"/>
                <a:ea typeface="Calibri"/>
                <a:cs typeface="Calibri"/>
                <a:sym typeface="Calibri"/>
              </a:defRPr>
            </a:lvl6pPr>
            <a:lvl7pPr marR="0" lvl="6" algn="l" rtl="0">
              <a:lnSpc>
                <a:spcPct val="100000"/>
              </a:lnSpc>
              <a:spcBef>
                <a:spcPts val="1460"/>
              </a:spcBef>
              <a:spcAft>
                <a:spcPts val="0"/>
              </a:spcAft>
              <a:buClr>
                <a:schemeClr val="dk1"/>
              </a:buClr>
              <a:buSzPts val="7300"/>
              <a:buFont typeface="Arial"/>
              <a:buNone/>
              <a:defRPr sz="7300" b="0" i="0" u="none" strike="noStrike" cap="none">
                <a:solidFill>
                  <a:schemeClr val="dk1"/>
                </a:solidFill>
                <a:latin typeface="Calibri"/>
                <a:ea typeface="Calibri"/>
                <a:cs typeface="Calibri"/>
                <a:sym typeface="Calibri"/>
              </a:defRPr>
            </a:lvl7pPr>
            <a:lvl8pPr marR="0" lvl="7" algn="l" rtl="0">
              <a:lnSpc>
                <a:spcPct val="100000"/>
              </a:lnSpc>
              <a:spcBef>
                <a:spcPts val="1460"/>
              </a:spcBef>
              <a:spcAft>
                <a:spcPts val="0"/>
              </a:spcAft>
              <a:buClr>
                <a:schemeClr val="dk1"/>
              </a:buClr>
              <a:buSzPts val="7300"/>
              <a:buFont typeface="Arial"/>
              <a:buNone/>
              <a:defRPr sz="7300" b="0" i="0" u="none" strike="noStrike" cap="none">
                <a:solidFill>
                  <a:schemeClr val="dk1"/>
                </a:solidFill>
                <a:latin typeface="Calibri"/>
                <a:ea typeface="Calibri"/>
                <a:cs typeface="Calibri"/>
                <a:sym typeface="Calibri"/>
              </a:defRPr>
            </a:lvl8pPr>
            <a:lvl9pPr marR="0" lvl="8" algn="l" rtl="0">
              <a:lnSpc>
                <a:spcPct val="100000"/>
              </a:lnSpc>
              <a:spcBef>
                <a:spcPts val="1460"/>
              </a:spcBef>
              <a:spcAft>
                <a:spcPts val="0"/>
              </a:spcAft>
              <a:buClr>
                <a:schemeClr val="dk1"/>
              </a:buClr>
              <a:buSzPts val="7300"/>
              <a:buFont typeface="Arial"/>
              <a:buNone/>
              <a:defRPr sz="7300" b="0" i="0" u="none" strike="noStrike" cap="none">
                <a:solidFill>
                  <a:schemeClr val="dk1"/>
                </a:solidFill>
                <a:latin typeface="Calibri"/>
                <a:ea typeface="Calibri"/>
                <a:cs typeface="Calibri"/>
                <a:sym typeface="Calibri"/>
              </a:defRPr>
            </a:lvl9pPr>
          </a:lstStyle>
          <a:p>
            <a:endParaRPr/>
          </a:p>
        </p:txBody>
      </p:sp>
      <p:sp>
        <p:nvSpPr>
          <p:cNvPr id="62" name="Google Shape;62;p11"/>
          <p:cNvSpPr txBox="1">
            <a:spLocks noGrp="1"/>
          </p:cNvSpPr>
          <p:nvPr>
            <p:ph type="body" idx="1"/>
          </p:nvPr>
        </p:nvSpPr>
        <p:spPr>
          <a:xfrm>
            <a:off x="7343091" y="16488413"/>
            <a:ext cx="22478047" cy="2472529"/>
          </a:xfrm>
          <a:prstGeom prst="rect">
            <a:avLst/>
          </a:prstGeom>
          <a:noFill/>
          <a:ln>
            <a:noFill/>
          </a:ln>
        </p:spPr>
        <p:txBody>
          <a:bodyPr spcFirstLastPara="1" wrap="square" lIns="334450" tIns="167225" rIns="334450" bIns="167225" anchor="t" anchorCtr="0">
            <a:normAutofit/>
          </a:bodyPr>
          <a:lstStyle>
            <a:lvl1pPr marL="457200" lvl="0" indent="-228600" algn="l">
              <a:lnSpc>
                <a:spcPct val="100000"/>
              </a:lnSpc>
              <a:spcBef>
                <a:spcPts val="1020"/>
              </a:spcBef>
              <a:spcAft>
                <a:spcPts val="0"/>
              </a:spcAft>
              <a:buClr>
                <a:schemeClr val="dk1"/>
              </a:buClr>
              <a:buSzPts val="5100"/>
              <a:buNone/>
              <a:defRPr sz="5100"/>
            </a:lvl1pPr>
            <a:lvl2pPr marL="914400" lvl="1" indent="-228600" algn="l">
              <a:lnSpc>
                <a:spcPct val="100000"/>
              </a:lnSpc>
              <a:spcBef>
                <a:spcPts val="880"/>
              </a:spcBef>
              <a:spcAft>
                <a:spcPts val="0"/>
              </a:spcAft>
              <a:buClr>
                <a:schemeClr val="dk1"/>
              </a:buClr>
              <a:buSzPts val="4400"/>
              <a:buNone/>
              <a:defRPr sz="4400"/>
            </a:lvl2pPr>
            <a:lvl3pPr marL="1371600" lvl="2" indent="-228600" algn="l">
              <a:lnSpc>
                <a:spcPct val="100000"/>
              </a:lnSpc>
              <a:spcBef>
                <a:spcPts val="740"/>
              </a:spcBef>
              <a:spcAft>
                <a:spcPts val="0"/>
              </a:spcAft>
              <a:buClr>
                <a:schemeClr val="dk1"/>
              </a:buClr>
              <a:buSzPts val="3700"/>
              <a:buNone/>
              <a:defRPr sz="3700"/>
            </a:lvl3pPr>
            <a:lvl4pPr marL="1828800" lvl="3" indent="-228600" algn="l">
              <a:lnSpc>
                <a:spcPct val="100000"/>
              </a:lnSpc>
              <a:spcBef>
                <a:spcPts val="660"/>
              </a:spcBef>
              <a:spcAft>
                <a:spcPts val="0"/>
              </a:spcAft>
              <a:buClr>
                <a:schemeClr val="dk1"/>
              </a:buClr>
              <a:buSzPts val="3300"/>
              <a:buNone/>
              <a:defRPr sz="3300"/>
            </a:lvl4pPr>
            <a:lvl5pPr marL="2286000" lvl="4" indent="-228600" algn="l">
              <a:lnSpc>
                <a:spcPct val="100000"/>
              </a:lnSpc>
              <a:spcBef>
                <a:spcPts val="660"/>
              </a:spcBef>
              <a:spcAft>
                <a:spcPts val="0"/>
              </a:spcAft>
              <a:buClr>
                <a:schemeClr val="dk1"/>
              </a:buClr>
              <a:buSzPts val="3300"/>
              <a:buNone/>
              <a:defRPr sz="3300"/>
            </a:lvl5pPr>
            <a:lvl6pPr marL="2743200" lvl="5" indent="-228600" algn="l">
              <a:lnSpc>
                <a:spcPct val="100000"/>
              </a:lnSpc>
              <a:spcBef>
                <a:spcPts val="660"/>
              </a:spcBef>
              <a:spcAft>
                <a:spcPts val="0"/>
              </a:spcAft>
              <a:buClr>
                <a:schemeClr val="dk1"/>
              </a:buClr>
              <a:buSzPts val="3300"/>
              <a:buNone/>
              <a:defRPr sz="3300"/>
            </a:lvl6pPr>
            <a:lvl7pPr marL="3200400" lvl="6" indent="-228600" algn="l">
              <a:lnSpc>
                <a:spcPct val="100000"/>
              </a:lnSpc>
              <a:spcBef>
                <a:spcPts val="660"/>
              </a:spcBef>
              <a:spcAft>
                <a:spcPts val="0"/>
              </a:spcAft>
              <a:buClr>
                <a:schemeClr val="dk1"/>
              </a:buClr>
              <a:buSzPts val="3300"/>
              <a:buNone/>
              <a:defRPr sz="3300"/>
            </a:lvl7pPr>
            <a:lvl8pPr marL="3657600" lvl="7" indent="-228600" algn="l">
              <a:lnSpc>
                <a:spcPct val="100000"/>
              </a:lnSpc>
              <a:spcBef>
                <a:spcPts val="660"/>
              </a:spcBef>
              <a:spcAft>
                <a:spcPts val="0"/>
              </a:spcAft>
              <a:buClr>
                <a:schemeClr val="dk1"/>
              </a:buClr>
              <a:buSzPts val="3300"/>
              <a:buNone/>
              <a:defRPr sz="3300"/>
            </a:lvl8pPr>
            <a:lvl9pPr marL="4114800" lvl="8" indent="-228600" algn="l">
              <a:lnSpc>
                <a:spcPct val="100000"/>
              </a:lnSpc>
              <a:spcBef>
                <a:spcPts val="660"/>
              </a:spcBef>
              <a:spcAft>
                <a:spcPts val="0"/>
              </a:spcAft>
              <a:buClr>
                <a:schemeClr val="dk1"/>
              </a:buClr>
              <a:buSzPts val="3300"/>
              <a:buNone/>
              <a:defRPr sz="3300"/>
            </a:lvl9pPr>
          </a:lstStyle>
          <a:p>
            <a:endParaRPr/>
          </a:p>
        </p:txBody>
      </p:sp>
      <p:sp>
        <p:nvSpPr>
          <p:cNvPr id="63" name="Google Shape;63;p11"/>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1"/>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1"/>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2"/>
          <p:cNvSpPr txBox="1">
            <a:spLocks noGrp="1"/>
          </p:cNvSpPr>
          <p:nvPr>
            <p:ph type="body" idx="1"/>
          </p:nvPr>
        </p:nvSpPr>
        <p:spPr>
          <a:xfrm rot="5400000">
            <a:off x="11779849" y="-4990876"/>
            <a:ext cx="13903718" cy="33717072"/>
          </a:xfrm>
          <a:prstGeom prst="rect">
            <a:avLst/>
          </a:prstGeom>
          <a:noFill/>
          <a:ln>
            <a:noFill/>
          </a:ln>
        </p:spPr>
        <p:txBody>
          <a:bodyPr spcFirstLastPara="1" wrap="square" lIns="334450" tIns="167225" rIns="334450" bIns="167225"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9" name="Google Shape;69;p12"/>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2"/>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54000">
              <a:srgbClr val="BFBFBF"/>
            </a:gs>
            <a:gs pos="71000">
              <a:srgbClr val="8C8C8C"/>
            </a:gs>
            <a:gs pos="85500">
              <a:srgbClr val="737373"/>
            </a:gs>
            <a:gs pos="100000">
              <a:srgbClr val="595959"/>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marR="0" lvl="0" algn="ctr" rtl="0">
              <a:lnSpc>
                <a:spcPct val="100000"/>
              </a:lnSpc>
              <a:spcBef>
                <a:spcPts val="0"/>
              </a:spcBef>
              <a:spcAft>
                <a:spcPts val="0"/>
              </a:spcAft>
              <a:buClr>
                <a:schemeClr val="dk1"/>
              </a:buClr>
              <a:buSzPts val="16100"/>
              <a:buFont typeface="Calibri"/>
              <a:buNone/>
              <a:defRPr sz="161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1873171" y="4915801"/>
            <a:ext cx="33717072" cy="13903718"/>
          </a:xfrm>
          <a:prstGeom prst="rect">
            <a:avLst/>
          </a:prstGeom>
          <a:noFill/>
          <a:ln>
            <a:noFill/>
          </a:ln>
        </p:spPr>
        <p:txBody>
          <a:bodyPr spcFirstLastPara="1" wrap="square" lIns="334450" tIns="167225" rIns="334450" bIns="167225" anchor="t" anchorCtr="0">
            <a:normAutofit/>
          </a:bodyPr>
          <a:lstStyle>
            <a:lvl1pPr marL="457200" marR="0" lvl="0" indent="-971550" algn="l" rtl="0">
              <a:lnSpc>
                <a:spcPct val="100000"/>
              </a:lnSpc>
              <a:spcBef>
                <a:spcPts val="2340"/>
              </a:spcBef>
              <a:spcAft>
                <a:spcPts val="0"/>
              </a:spcAft>
              <a:buClr>
                <a:schemeClr val="dk1"/>
              </a:buClr>
              <a:buSzPts val="11700"/>
              <a:buFont typeface="Arial"/>
              <a:buChar char="•"/>
              <a:defRPr sz="11700" b="0" i="0" u="none" strike="noStrike" cap="none">
                <a:solidFill>
                  <a:schemeClr val="dk1"/>
                </a:solidFill>
                <a:latin typeface="Calibri"/>
                <a:ea typeface="Calibri"/>
                <a:cs typeface="Calibri"/>
                <a:sym typeface="Calibri"/>
              </a:defRPr>
            </a:lvl1pPr>
            <a:lvl2pPr marL="914400" marR="0" lvl="1" indent="-876300" algn="l" rtl="0">
              <a:lnSpc>
                <a:spcPct val="100000"/>
              </a:lnSpc>
              <a:spcBef>
                <a:spcPts val="2040"/>
              </a:spcBef>
              <a:spcAft>
                <a:spcPts val="0"/>
              </a:spcAft>
              <a:buClr>
                <a:schemeClr val="dk1"/>
              </a:buClr>
              <a:buSzPts val="10200"/>
              <a:buFont typeface="Arial"/>
              <a:buChar char="–"/>
              <a:defRPr sz="10200" b="0" i="0" u="none" strike="noStrike" cap="none">
                <a:solidFill>
                  <a:schemeClr val="dk1"/>
                </a:solidFill>
                <a:latin typeface="Calibri"/>
                <a:ea typeface="Calibri"/>
                <a:cs typeface="Calibri"/>
                <a:sym typeface="Calibri"/>
              </a:defRPr>
            </a:lvl2pPr>
            <a:lvl3pPr marL="1371600" marR="0" lvl="2" indent="-787400" algn="l" rtl="0">
              <a:lnSpc>
                <a:spcPct val="100000"/>
              </a:lnSpc>
              <a:spcBef>
                <a:spcPts val="1760"/>
              </a:spcBef>
              <a:spcAft>
                <a:spcPts val="0"/>
              </a:spcAft>
              <a:buClr>
                <a:schemeClr val="dk1"/>
              </a:buClr>
              <a:buSzPts val="8800"/>
              <a:buFont typeface="Arial"/>
              <a:buChar char="•"/>
              <a:defRPr sz="8800" b="0" i="0" u="none" strike="noStrike" cap="none">
                <a:solidFill>
                  <a:schemeClr val="dk1"/>
                </a:solidFill>
                <a:latin typeface="Calibri"/>
                <a:ea typeface="Calibri"/>
                <a:cs typeface="Calibri"/>
                <a:sym typeface="Calibri"/>
              </a:defRPr>
            </a:lvl3pPr>
            <a:lvl4pPr marL="1828800" marR="0" lvl="3"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4pPr>
            <a:lvl5pPr marL="2286000" marR="0" lvl="4"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5pPr>
            <a:lvl6pPr marL="2743200" marR="0" lvl="5"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6pPr>
            <a:lvl7pPr marL="3200400" marR="0" lvl="6"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7pPr>
            <a:lvl8pPr marL="3657600" marR="0" lvl="7"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8pPr>
            <a:lvl9pPr marL="4114800" marR="0" lvl="8"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marR="0" lvl="0" algn="l" rtl="0">
              <a:lnSpc>
                <a:spcPct val="100000"/>
              </a:lnSpc>
              <a:spcBef>
                <a:spcPts val="0"/>
              </a:spcBef>
              <a:spcAft>
                <a:spcPts val="0"/>
              </a:spcAft>
              <a:buClr>
                <a:srgbClr val="000000"/>
              </a:buClr>
              <a:buSzPts val="1400"/>
              <a:buFont typeface="Arial"/>
              <a:buNone/>
              <a:defRPr sz="44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2"/>
        <p:cNvGrpSpPr/>
        <p:nvPr/>
      </p:nvGrpSpPr>
      <p:grpSpPr>
        <a:xfrm>
          <a:off x="0" y="0"/>
          <a:ext cx="0" cy="0"/>
          <a:chOff x="0" y="0"/>
          <a:chExt cx="0" cy="0"/>
        </a:xfrm>
      </p:grpSpPr>
      <p:sp>
        <p:nvSpPr>
          <p:cNvPr id="83" name="Google Shape;83;p14"/>
          <p:cNvSpPr txBox="1"/>
          <p:nvPr/>
        </p:nvSpPr>
        <p:spPr>
          <a:xfrm>
            <a:off x="682775" y="5122547"/>
            <a:ext cx="17830800" cy="12793200"/>
          </a:xfrm>
          <a:prstGeom prst="rect">
            <a:avLst/>
          </a:prstGeom>
          <a:noFill/>
          <a:ln w="9525" cap="flat" cmpd="sng">
            <a:solidFill>
              <a:srgbClr val="7F7F7F"/>
            </a:solidFill>
            <a:prstDash val="solid"/>
            <a:round/>
            <a:headEnd type="none" w="sm" len="sm"/>
            <a:tailEnd type="none" w="sm" len="sm"/>
          </a:ln>
        </p:spPr>
        <p:txBody>
          <a:bodyPr spcFirstLastPara="1" wrap="square" lIns="139300" tIns="69650" rIns="139300" bIns="69650" anchor="t" anchorCtr="0">
            <a:spAutoFit/>
          </a:bodyPr>
          <a:lstStyle/>
          <a:p>
            <a:pPr marL="457200" marR="0" lvl="0" indent="-514350" algn="l" rtl="0">
              <a:lnSpc>
                <a:spcPct val="100000"/>
              </a:lnSpc>
              <a:spcBef>
                <a:spcPts val="0"/>
              </a:spcBef>
              <a:spcAft>
                <a:spcPts val="0"/>
              </a:spcAft>
              <a:buClr>
                <a:srgbClr val="000000"/>
              </a:buClr>
              <a:buSzPts val="3700"/>
              <a:buFont typeface="Calibri"/>
              <a:buChar char="●"/>
            </a:pPr>
            <a:r>
              <a:rPr lang="en-US" sz="3700" b="1" i="0" u="sng" strike="noStrike" cap="none" dirty="0">
                <a:solidFill>
                  <a:srgbClr val="000000"/>
                </a:solidFill>
                <a:latin typeface="Calibri"/>
                <a:ea typeface="Calibri"/>
                <a:cs typeface="Calibri"/>
                <a:sym typeface="Calibri"/>
              </a:rPr>
              <a:t>About your topic:</a:t>
            </a:r>
            <a:r>
              <a:rPr lang="en-US" sz="3700" dirty="0">
                <a:latin typeface="Calibri"/>
                <a:ea typeface="Calibri"/>
                <a:cs typeface="Calibri"/>
                <a:sym typeface="Calibri"/>
              </a:rPr>
              <a:t> Humanity is still far away from “curing” cancer but CAR T-cells therapy may just bring us a step closer. Unfortunately, CAR T-cells are mainly only used for leukemia &amp; lymphoma since they target the CD19 antigen. Moreover, CD19 antigen is also present in B-cells which leads to the death of B-cells alongside tumors. Our team explores the full potential of using CAR T-cell in various ways such as brain tumors &amp; immunology disorders.</a:t>
            </a:r>
            <a:endParaRPr sz="3700" dirty="0">
              <a:latin typeface="Calibri"/>
              <a:ea typeface="Calibri"/>
              <a:cs typeface="Calibri"/>
              <a:sym typeface="Calibri"/>
            </a:endParaRPr>
          </a:p>
          <a:p>
            <a:pPr marL="457200" marR="0" lvl="0" indent="-514350" algn="l" rtl="0">
              <a:lnSpc>
                <a:spcPct val="100000"/>
              </a:lnSpc>
              <a:spcBef>
                <a:spcPts val="0"/>
              </a:spcBef>
              <a:spcAft>
                <a:spcPts val="0"/>
              </a:spcAft>
              <a:buClr>
                <a:srgbClr val="000000"/>
              </a:buClr>
              <a:buSzPts val="3700"/>
              <a:buFont typeface="Calibri"/>
              <a:buChar char="●"/>
            </a:pPr>
            <a:r>
              <a:rPr lang="en-US" sz="3700" b="1" u="sng" dirty="0">
                <a:latin typeface="Calibri"/>
                <a:ea typeface="Calibri"/>
                <a:cs typeface="Calibri"/>
                <a:sym typeface="Calibri"/>
              </a:rPr>
              <a:t>CAR T-Cells &amp; How they work: </a:t>
            </a:r>
            <a:r>
              <a:rPr lang="en-US" sz="3700" dirty="0">
                <a:latin typeface="Calibri"/>
                <a:ea typeface="Calibri"/>
                <a:cs typeface="Calibri"/>
                <a:sym typeface="Calibri"/>
              </a:rPr>
              <a:t>By using CAR T-Cells therapy, we use our own immune system to fight off the tumors. The process starts by isolating the leukocytes through leukocyte apheresis. T-cells collected are stimulated &amp; treated with cytokine interleukin 2 (IL-2) &amp; anti-CD3 antibodies. It will be then be purified &amp; transduced with genetic material to encode for CAR (Chimeric Antigen Receptors) through CRISPR/ retroviral vector. These T-cells will be injected to your bloodstream where receptors will bind with specific antigens &amp; destroys the cell through cell proliferation, toxins release &amp; secretion of factors affecting other cells such as cytokines, interleukins &amp; growth factors. The main parts of a CAR T-Cell are: extracellular antigen recognition domain, hinge region, </a:t>
            </a:r>
            <a:r>
              <a:rPr lang="en-US" sz="3700" dirty="0" err="1">
                <a:latin typeface="Calibri"/>
                <a:ea typeface="Calibri"/>
                <a:cs typeface="Calibri"/>
                <a:sym typeface="Calibri"/>
              </a:rPr>
              <a:t>transmembmbrane</a:t>
            </a:r>
            <a:r>
              <a:rPr lang="en-US" sz="3700" dirty="0">
                <a:latin typeface="Calibri"/>
                <a:ea typeface="Calibri"/>
                <a:cs typeface="Calibri"/>
                <a:sym typeface="Calibri"/>
              </a:rPr>
              <a:t> domain, and intracellular T-cell signaling domain</a:t>
            </a:r>
            <a:endParaRPr sz="3700" dirty="0">
              <a:latin typeface="Calibri"/>
              <a:ea typeface="Calibri"/>
              <a:cs typeface="Calibri"/>
              <a:sym typeface="Calibri"/>
            </a:endParaRPr>
          </a:p>
          <a:p>
            <a:pPr marL="457200" marR="0" lvl="0" indent="-279400" algn="l" rtl="0">
              <a:lnSpc>
                <a:spcPct val="100000"/>
              </a:lnSpc>
              <a:spcBef>
                <a:spcPts val="0"/>
              </a:spcBef>
              <a:spcAft>
                <a:spcPts val="0"/>
              </a:spcAft>
              <a:buClr>
                <a:schemeClr val="dk1"/>
              </a:buClr>
              <a:buSzPts val="2800"/>
              <a:buFont typeface="Arial"/>
              <a:buNone/>
            </a:pPr>
            <a:endParaRPr sz="3800" b="1" i="0" u="none" strike="noStrike" cap="none" dirty="0">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chemeClr val="dk1"/>
              </a:buClr>
              <a:buSzPts val="2800"/>
              <a:buFont typeface="Arial"/>
              <a:buNone/>
            </a:pPr>
            <a:endParaRPr sz="4800" b="1" i="0" u="none" strike="noStrike" cap="none" dirty="0">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chemeClr val="dk1"/>
              </a:buClr>
              <a:buSzPts val="2800"/>
              <a:buFont typeface="Arial"/>
              <a:buNone/>
            </a:pPr>
            <a:endParaRPr sz="4800" b="1" i="0" u="none" strike="noStrike" cap="none" dirty="0">
              <a:solidFill>
                <a:srgbClr val="000000"/>
              </a:solidFill>
              <a:latin typeface="Calibri"/>
              <a:ea typeface="Calibri"/>
              <a:cs typeface="Calibri"/>
              <a:sym typeface="Calibri"/>
            </a:endParaRPr>
          </a:p>
          <a:p>
            <a:pPr marL="457200" marR="0" lvl="0" indent="-279400" algn="l" rtl="0">
              <a:lnSpc>
                <a:spcPct val="100000"/>
              </a:lnSpc>
              <a:spcBef>
                <a:spcPts val="0"/>
              </a:spcBef>
              <a:spcAft>
                <a:spcPts val="0"/>
              </a:spcAft>
              <a:buClr>
                <a:schemeClr val="dk1"/>
              </a:buClr>
              <a:buSzPts val="2800"/>
              <a:buFont typeface="Arial"/>
              <a:buNone/>
            </a:pPr>
            <a:endParaRPr sz="4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4800"/>
              <a:buFont typeface="Arial"/>
              <a:buNone/>
            </a:pPr>
            <a:endParaRPr sz="4800" b="1" i="0" u="none" strike="noStrike" cap="none" dirty="0">
              <a:solidFill>
                <a:srgbClr val="000000"/>
              </a:solidFill>
              <a:latin typeface="Calibri"/>
              <a:ea typeface="Calibri"/>
              <a:cs typeface="Calibri"/>
              <a:sym typeface="Calibri"/>
            </a:endParaRPr>
          </a:p>
        </p:txBody>
      </p:sp>
      <p:sp>
        <p:nvSpPr>
          <p:cNvPr id="84" name="Google Shape;84;p14"/>
          <p:cNvSpPr txBox="1"/>
          <p:nvPr/>
        </p:nvSpPr>
        <p:spPr>
          <a:xfrm>
            <a:off x="11818834" y="18612850"/>
            <a:ext cx="279677" cy="396643"/>
          </a:xfrm>
          <a:prstGeom prst="rect">
            <a:avLst/>
          </a:prstGeom>
          <a:noFill/>
          <a:ln>
            <a:noFill/>
          </a:ln>
        </p:spPr>
        <p:txBody>
          <a:bodyPr spcFirstLastPara="1" wrap="square" lIns="139300" tIns="69650" rIns="139300" bIns="69650" anchor="t" anchorCtr="0">
            <a:spAutoFit/>
          </a:bodyPr>
          <a:lstStyle/>
          <a:p>
            <a:pPr marL="0" marR="0" lvl="0" indent="0" algn="l" rtl="0">
              <a:lnSpc>
                <a:spcPct val="100000"/>
              </a:lnSpc>
              <a:spcBef>
                <a:spcPts val="0"/>
              </a:spcBef>
              <a:spcAft>
                <a:spcPts val="0"/>
              </a:spcAft>
              <a:buClr>
                <a:srgbClr val="000000"/>
              </a:buClr>
              <a:buSzPts val="1600"/>
              <a:buFont typeface="Arial"/>
              <a:buNone/>
            </a:pPr>
            <a:endParaRPr sz="1600" b="0" i="0" u="none" strike="noStrike" cap="none">
              <a:solidFill>
                <a:schemeClr val="dk1"/>
              </a:solidFill>
              <a:latin typeface="Arial"/>
              <a:ea typeface="Arial"/>
              <a:cs typeface="Arial"/>
              <a:sym typeface="Arial"/>
            </a:endParaRPr>
          </a:p>
        </p:txBody>
      </p:sp>
      <p:sp>
        <p:nvSpPr>
          <p:cNvPr id="85" name="Google Shape;85;p14"/>
          <p:cNvSpPr/>
          <p:nvPr/>
        </p:nvSpPr>
        <p:spPr>
          <a:xfrm>
            <a:off x="654215" y="217403"/>
            <a:ext cx="36212708" cy="3154680"/>
          </a:xfrm>
          <a:prstGeom prst="rect">
            <a:avLst/>
          </a:prstGeom>
          <a:solidFill>
            <a:srgbClr val="17365D"/>
          </a:solidFill>
          <a:ln w="9525" cap="flat" cmpd="sng">
            <a:solidFill>
              <a:srgbClr val="17365D"/>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u="sng" dirty="0">
                <a:solidFill>
                  <a:schemeClr val="lt1"/>
                </a:solidFill>
                <a:latin typeface="Calibri"/>
                <a:ea typeface="Calibri"/>
                <a:cs typeface="Calibri"/>
                <a:sym typeface="Calibri"/>
              </a:rPr>
              <a:t>Potential of CAR T-Cells</a:t>
            </a:r>
            <a:endParaRPr sz="7200" b="0" i="0" u="sng"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en-US" sz="4800" dirty="0" err="1">
                <a:solidFill>
                  <a:schemeClr val="lt1"/>
                </a:solidFill>
                <a:latin typeface="Calibri"/>
                <a:ea typeface="Calibri"/>
                <a:cs typeface="Calibri"/>
                <a:sym typeface="Calibri"/>
              </a:rPr>
              <a:t>Crystalia</a:t>
            </a:r>
            <a:r>
              <a:rPr lang="en-US" sz="4800" dirty="0">
                <a:solidFill>
                  <a:schemeClr val="lt1"/>
                </a:solidFill>
                <a:latin typeface="Calibri"/>
                <a:ea typeface="Calibri"/>
                <a:cs typeface="Calibri"/>
                <a:sym typeface="Calibri"/>
              </a:rPr>
              <a:t> </a:t>
            </a:r>
            <a:r>
              <a:rPr lang="en-US" sz="4800" dirty="0" err="1">
                <a:solidFill>
                  <a:schemeClr val="lt1"/>
                </a:solidFill>
                <a:latin typeface="Calibri"/>
                <a:ea typeface="Calibri"/>
                <a:cs typeface="Calibri"/>
                <a:sym typeface="Calibri"/>
              </a:rPr>
              <a:t>Liaw</a:t>
            </a:r>
            <a:r>
              <a:rPr lang="en-US" sz="4800" dirty="0">
                <a:solidFill>
                  <a:schemeClr val="lt1"/>
                </a:solidFill>
                <a:latin typeface="Calibri"/>
                <a:ea typeface="Calibri"/>
                <a:cs typeface="Calibri"/>
                <a:sym typeface="Calibri"/>
              </a:rPr>
              <a:t>, Matthew </a:t>
            </a:r>
            <a:r>
              <a:rPr lang="en-US" sz="4800" dirty="0" err="1" smtClean="0">
                <a:solidFill>
                  <a:schemeClr val="lt1"/>
                </a:solidFill>
                <a:latin typeface="Calibri"/>
                <a:ea typeface="Calibri"/>
                <a:cs typeface="Calibri"/>
                <a:sym typeface="Calibri"/>
              </a:rPr>
              <a:t>Japat</a:t>
            </a:r>
            <a:r>
              <a:rPr lang="en-US" sz="4800" dirty="0" err="1" smtClean="0">
                <a:solidFill>
                  <a:schemeClr val="bg1"/>
                </a:solidFill>
                <a:latin typeface="Calibri"/>
                <a:ea typeface="Calibri"/>
                <a:cs typeface="Calibri"/>
                <a:sym typeface="Calibri"/>
              </a:rPr>
              <a:t>i</a:t>
            </a:r>
            <a:r>
              <a:rPr lang="en-US" sz="4800" dirty="0" smtClean="0">
                <a:solidFill>
                  <a:schemeClr val="bg1"/>
                </a:solidFill>
              </a:rPr>
              <a:t>, </a:t>
            </a:r>
            <a:r>
              <a:rPr lang="en-US" sz="4800" dirty="0" smtClean="0">
                <a:solidFill>
                  <a:schemeClr val="lt1"/>
                </a:solidFill>
                <a:latin typeface="Calibri"/>
                <a:ea typeface="Calibri"/>
                <a:cs typeface="Calibri"/>
                <a:sym typeface="Calibri"/>
              </a:rPr>
              <a:t>Sinarmas </a:t>
            </a:r>
            <a:r>
              <a:rPr lang="en-US" sz="4800" dirty="0">
                <a:solidFill>
                  <a:schemeClr val="lt1"/>
                </a:solidFill>
                <a:latin typeface="Calibri"/>
                <a:ea typeface="Calibri"/>
                <a:cs typeface="Calibri"/>
                <a:sym typeface="Calibri"/>
              </a:rPr>
              <a:t>World Academy</a:t>
            </a:r>
            <a:r>
              <a:rPr lang="en-US" sz="4800" b="0" i="0" u="none" strike="noStrike" cap="none" dirty="0">
                <a:solidFill>
                  <a:schemeClr val="lt1"/>
                </a:solidFill>
                <a:latin typeface="Calibri"/>
                <a:ea typeface="Calibri"/>
                <a:cs typeface="Calibri"/>
                <a:sym typeface="Calibri"/>
              </a:rPr>
              <a:t>, </a:t>
            </a:r>
            <a:r>
              <a:rPr lang="en-US" sz="4800" dirty="0" smtClean="0">
                <a:solidFill>
                  <a:schemeClr val="lt1"/>
                </a:solidFill>
                <a:latin typeface="Calibri"/>
                <a:ea typeface="Calibri"/>
                <a:cs typeface="Calibri"/>
                <a:sym typeface="Calibri"/>
              </a:rPr>
              <a:t>Indonesia</a:t>
            </a:r>
          </a:p>
          <a:p>
            <a:pPr marL="0" marR="0" lvl="0" indent="0" algn="ctr" rtl="0">
              <a:lnSpc>
                <a:spcPct val="100000"/>
              </a:lnSpc>
              <a:spcBef>
                <a:spcPts val="0"/>
              </a:spcBef>
              <a:spcAft>
                <a:spcPts val="0"/>
              </a:spcAft>
              <a:buClr>
                <a:srgbClr val="000000"/>
              </a:buClr>
              <a:buSzPts val="4800"/>
              <a:buFont typeface="Arial"/>
              <a:buNone/>
            </a:pPr>
            <a:r>
              <a:rPr lang="en-US" sz="4800" b="0" i="0" u="none" strike="noStrike" cap="none" dirty="0" smtClean="0">
                <a:solidFill>
                  <a:schemeClr val="lt1"/>
                </a:solidFill>
                <a:latin typeface="Calibri"/>
                <a:ea typeface="Calibri"/>
                <a:cs typeface="Calibri"/>
                <a:sym typeface="Calibri"/>
              </a:rPr>
              <a:t>Patrick </a:t>
            </a:r>
            <a:r>
              <a:rPr lang="en-US" sz="4800" b="0" i="0" u="none" strike="noStrike" cap="none" dirty="0" err="1" smtClean="0">
                <a:solidFill>
                  <a:schemeClr val="lt1"/>
                </a:solidFill>
                <a:latin typeface="Calibri"/>
                <a:ea typeface="Calibri"/>
                <a:cs typeface="Calibri"/>
                <a:sym typeface="Calibri"/>
              </a:rPr>
              <a:t>Holec</a:t>
            </a:r>
            <a:r>
              <a:rPr lang="en-US" sz="4800" b="0" i="0" u="none" strike="noStrike" cap="none" dirty="0" smtClean="0">
                <a:solidFill>
                  <a:schemeClr val="lt1"/>
                </a:solidFill>
                <a:latin typeface="Calibri"/>
                <a:ea typeface="Calibri"/>
                <a:cs typeface="Calibri"/>
                <a:sym typeface="Calibri"/>
              </a:rPr>
              <a:t>, Massachusetts Institute of Technology</a:t>
            </a:r>
            <a:endParaRPr sz="4800" b="0" i="0" u="none" strike="noStrike" cap="none" dirty="0">
              <a:solidFill>
                <a:schemeClr val="lt1"/>
              </a:solidFill>
              <a:latin typeface="Calibri"/>
              <a:ea typeface="Calibri"/>
              <a:cs typeface="Calibri"/>
              <a:sym typeface="Calibri"/>
            </a:endParaRPr>
          </a:p>
        </p:txBody>
      </p:sp>
      <p:sp>
        <p:nvSpPr>
          <p:cNvPr id="86" name="Google Shape;86;p14"/>
          <p:cNvSpPr/>
          <p:nvPr/>
        </p:nvSpPr>
        <p:spPr>
          <a:xfrm>
            <a:off x="644288" y="3602321"/>
            <a:ext cx="17830801"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b="0" i="0" u="none" strike="noStrike" cap="none">
                <a:solidFill>
                  <a:schemeClr val="lt1"/>
                </a:solidFill>
                <a:latin typeface="Calibri"/>
                <a:ea typeface="Calibri"/>
                <a:cs typeface="Calibri"/>
                <a:sym typeface="Calibri"/>
              </a:rPr>
              <a:t> Introduction &amp; Project Details</a:t>
            </a:r>
            <a:endParaRPr sz="6600" b="0" i="0" u="none" strike="noStrike" cap="none">
              <a:solidFill>
                <a:schemeClr val="lt1"/>
              </a:solidFill>
              <a:latin typeface="Calibri"/>
              <a:ea typeface="Calibri"/>
              <a:cs typeface="Calibri"/>
              <a:sym typeface="Calibri"/>
            </a:endParaRPr>
          </a:p>
        </p:txBody>
      </p:sp>
      <p:sp>
        <p:nvSpPr>
          <p:cNvPr id="87" name="Google Shape;87;p14"/>
          <p:cNvSpPr/>
          <p:nvPr/>
        </p:nvSpPr>
        <p:spPr>
          <a:xfrm>
            <a:off x="18973102" y="3602384"/>
            <a:ext cx="17830801"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a:solidFill>
                  <a:schemeClr val="lt1"/>
                </a:solidFill>
                <a:latin typeface="Calibri"/>
                <a:ea typeface="Calibri"/>
                <a:cs typeface="Calibri"/>
                <a:sym typeface="Calibri"/>
              </a:rPr>
              <a:t>Our Idea</a:t>
            </a:r>
            <a:endParaRPr sz="6600" b="0" i="0" u="none" strike="noStrike" cap="none">
              <a:solidFill>
                <a:schemeClr val="lt1"/>
              </a:solidFill>
              <a:latin typeface="Calibri"/>
              <a:ea typeface="Calibri"/>
              <a:cs typeface="Calibri"/>
              <a:sym typeface="Calibri"/>
            </a:endParaRPr>
          </a:p>
        </p:txBody>
      </p:sp>
      <p:sp>
        <p:nvSpPr>
          <p:cNvPr id="88" name="Google Shape;88;p14"/>
          <p:cNvSpPr/>
          <p:nvPr/>
        </p:nvSpPr>
        <p:spPr>
          <a:xfrm>
            <a:off x="18973113" y="5118986"/>
            <a:ext cx="17830801" cy="150876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chemeClr val="dk1"/>
              </a:buClr>
              <a:buSzPts val="2800"/>
              <a:buFont typeface="Calibri"/>
              <a:buChar char="●"/>
            </a:pPr>
            <a:r>
              <a:rPr lang="en-US" sz="4800" b="1" u="sng">
                <a:latin typeface="Calibri"/>
                <a:ea typeface="Calibri"/>
                <a:cs typeface="Calibri"/>
                <a:sym typeface="Calibri"/>
              </a:rPr>
              <a:t>Our Idea: </a:t>
            </a:r>
            <a:r>
              <a:rPr lang="en-US" sz="4800">
                <a:latin typeface="Calibri"/>
                <a:ea typeface="Calibri"/>
                <a:cs typeface="Calibri"/>
                <a:sym typeface="Calibri"/>
              </a:rPr>
              <a:t> Applying CAR T-Cells therapy to target brain tumors and penetrates the blood-brain barrier ( as it will be easier for our own T-cell to penetrate the blood-brain barrier)</a:t>
            </a:r>
            <a:endParaRPr sz="4800">
              <a:latin typeface="Calibri"/>
              <a:ea typeface="Calibri"/>
              <a:cs typeface="Calibri"/>
              <a:sym typeface="Calibri"/>
            </a:endParaRPr>
          </a:p>
          <a:p>
            <a:pPr marL="0" marR="0" lvl="0" indent="0" algn="l" rtl="0">
              <a:lnSpc>
                <a:spcPct val="100000"/>
              </a:lnSpc>
              <a:spcBef>
                <a:spcPts val="0"/>
              </a:spcBef>
              <a:spcAft>
                <a:spcPts val="0"/>
              </a:spcAft>
              <a:buNone/>
            </a:pPr>
            <a:endParaRPr sz="4800">
              <a:latin typeface="Calibri"/>
              <a:ea typeface="Calibri"/>
              <a:cs typeface="Calibri"/>
              <a:sym typeface="Calibri"/>
            </a:endParaRPr>
          </a:p>
          <a:p>
            <a:pPr marL="0" marR="0" lvl="0" indent="0" algn="l" rtl="0">
              <a:lnSpc>
                <a:spcPct val="100000"/>
              </a:lnSpc>
              <a:spcBef>
                <a:spcPts val="0"/>
              </a:spcBef>
              <a:spcAft>
                <a:spcPts val="0"/>
              </a:spcAft>
              <a:buNone/>
            </a:pPr>
            <a:r>
              <a:rPr lang="en-US" sz="4800">
                <a:latin typeface="Calibri"/>
                <a:ea typeface="Calibri"/>
                <a:cs typeface="Calibri"/>
                <a:sym typeface="Calibri"/>
              </a:rPr>
              <a:t>A potential antigen we can target for brain tumors are the SV40 antigen present in a variety of human neoplasms such as mesothelioma, osteosarcoma and brain tumors</a:t>
            </a:r>
            <a:endParaRPr sz="4800">
              <a:latin typeface="Calibri"/>
              <a:ea typeface="Calibri"/>
              <a:cs typeface="Calibri"/>
              <a:sym typeface="Calibri"/>
            </a:endParaRPr>
          </a:p>
          <a:p>
            <a:pPr marL="457200" marR="0" lvl="0" indent="0" algn="l" rtl="0">
              <a:lnSpc>
                <a:spcPct val="100000"/>
              </a:lnSpc>
              <a:spcBef>
                <a:spcPts val="0"/>
              </a:spcBef>
              <a:spcAft>
                <a:spcPts val="0"/>
              </a:spcAft>
              <a:buNone/>
            </a:pPr>
            <a:endParaRPr sz="4800">
              <a:latin typeface="Calibri"/>
              <a:ea typeface="Calibri"/>
              <a:cs typeface="Calibri"/>
              <a:sym typeface="Calibri"/>
            </a:endParaRPr>
          </a:p>
        </p:txBody>
      </p:sp>
      <p:pic>
        <p:nvPicPr>
          <p:cNvPr id="89" name="Google Shape;89;p14"/>
          <p:cNvPicPr preferRelativeResize="0"/>
          <p:nvPr/>
        </p:nvPicPr>
        <p:blipFill rotWithShape="1">
          <a:blip r:embed="rId3">
            <a:alphaModFix/>
          </a:blip>
          <a:srcRect t="31033" b="31033"/>
          <a:stretch/>
        </p:blipFill>
        <p:spPr>
          <a:xfrm>
            <a:off x="28253838" y="136523"/>
            <a:ext cx="8677998" cy="3291840"/>
          </a:xfrm>
          <a:prstGeom prst="rect">
            <a:avLst/>
          </a:prstGeom>
          <a:noFill/>
          <a:ln>
            <a:noFill/>
          </a:ln>
        </p:spPr>
      </p:pic>
      <p:pic>
        <p:nvPicPr>
          <p:cNvPr id="90" name="Google Shape;90;p14"/>
          <p:cNvPicPr preferRelativeResize="0"/>
          <p:nvPr/>
        </p:nvPicPr>
        <p:blipFill rotWithShape="1">
          <a:blip r:embed="rId4">
            <a:alphaModFix/>
          </a:blip>
          <a:srcRect l="20855" t="31836" r="20806" b="34967"/>
          <a:stretch/>
        </p:blipFill>
        <p:spPr>
          <a:xfrm>
            <a:off x="581714" y="153955"/>
            <a:ext cx="8677656" cy="3291840"/>
          </a:xfrm>
          <a:prstGeom prst="rect">
            <a:avLst/>
          </a:prstGeom>
          <a:noFill/>
          <a:ln>
            <a:noFill/>
          </a:ln>
        </p:spPr>
      </p:pic>
      <p:sp>
        <p:nvSpPr>
          <p:cNvPr id="91" name="Google Shape;91;p14"/>
          <p:cNvSpPr txBox="1"/>
          <p:nvPr/>
        </p:nvSpPr>
        <p:spPr>
          <a:xfrm>
            <a:off x="41869741" y="7774703"/>
            <a:ext cx="184666"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92" name="Google Shape;92;p14"/>
          <p:cNvPicPr preferRelativeResize="0"/>
          <p:nvPr/>
        </p:nvPicPr>
        <p:blipFill>
          <a:blip r:embed="rId5">
            <a:alphaModFix/>
          </a:blip>
          <a:stretch>
            <a:fillRect/>
          </a:stretch>
        </p:blipFill>
        <p:spPr>
          <a:xfrm>
            <a:off x="2672850" y="14356488"/>
            <a:ext cx="13333575" cy="6711225"/>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4120"/>
              </a:srgbClr>
            </a:outerShdw>
          </a:effectLst>
        </p:spPr>
      </p:pic>
      <p:sp>
        <p:nvSpPr>
          <p:cNvPr id="93" name="Google Shape;93;p14"/>
          <p:cNvSpPr txBox="1"/>
          <p:nvPr/>
        </p:nvSpPr>
        <p:spPr>
          <a:xfrm rot="5401649">
            <a:off x="13279978" y="17435047"/>
            <a:ext cx="6879001" cy="55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3000" i="1">
                <a:solidFill>
                  <a:srgbClr val="434343"/>
                </a:solidFill>
                <a:latin typeface="Calibri"/>
                <a:ea typeface="Calibri"/>
                <a:cs typeface="Calibri"/>
                <a:sym typeface="Calibri"/>
              </a:rPr>
              <a:t>Credit: National Cancer Institute</a:t>
            </a:r>
            <a:endParaRPr sz="3000" b="0" i="0" u="none" strike="noStrike" cap="none">
              <a:solidFill>
                <a:srgbClr val="434343"/>
              </a:solidFill>
              <a:latin typeface="Arial"/>
              <a:ea typeface="Arial"/>
              <a:cs typeface="Arial"/>
              <a:sym typeface="Arial"/>
            </a:endParaRPr>
          </a:p>
        </p:txBody>
      </p:sp>
      <p:pic>
        <p:nvPicPr>
          <p:cNvPr id="94" name="Google Shape;94;p14"/>
          <p:cNvPicPr preferRelativeResize="0"/>
          <p:nvPr/>
        </p:nvPicPr>
        <p:blipFill>
          <a:blip r:embed="rId6">
            <a:alphaModFix/>
          </a:blip>
          <a:stretch>
            <a:fillRect/>
          </a:stretch>
        </p:blipFill>
        <p:spPr>
          <a:xfrm>
            <a:off x="25426288" y="10534638"/>
            <a:ext cx="11440626" cy="8587199"/>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4120"/>
              </a:srgbClr>
            </a:outerShdw>
          </a:effectLst>
        </p:spPr>
      </p:pic>
      <p:sp>
        <p:nvSpPr>
          <p:cNvPr id="95" name="Google Shape;95;p14"/>
          <p:cNvSpPr txBox="1"/>
          <p:nvPr/>
        </p:nvSpPr>
        <p:spPr>
          <a:xfrm rot="1621">
            <a:off x="26694165" y="19188675"/>
            <a:ext cx="8904901" cy="10158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3000">
                <a:solidFill>
                  <a:srgbClr val="434343"/>
                </a:solidFill>
                <a:latin typeface="Calibri"/>
                <a:ea typeface="Calibri"/>
                <a:cs typeface="Calibri"/>
                <a:sym typeface="Calibri"/>
              </a:rPr>
              <a:t>SV40 large T-antigen</a:t>
            </a:r>
            <a:endParaRPr sz="3000">
              <a:solidFill>
                <a:srgbClr val="434343"/>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sz="3000" i="1">
                <a:solidFill>
                  <a:srgbClr val="434343"/>
                </a:solidFill>
                <a:latin typeface="Calibri"/>
                <a:ea typeface="Calibri"/>
                <a:cs typeface="Calibri"/>
                <a:sym typeface="Calibri"/>
              </a:rPr>
              <a:t>Credit: Charles R Long</a:t>
            </a:r>
            <a:endParaRPr sz="3000" b="0" i="0" u="none" strike="noStrike" cap="none">
              <a:solidFill>
                <a:srgbClr val="434343"/>
              </a:solidFill>
              <a:latin typeface="Arial"/>
              <a:ea typeface="Arial"/>
              <a:cs typeface="Arial"/>
              <a:sym typeface="Arial"/>
            </a:endParaRPr>
          </a:p>
        </p:txBody>
      </p:sp>
      <p:pic>
        <p:nvPicPr>
          <p:cNvPr id="96" name="Google Shape;96;p14"/>
          <p:cNvPicPr preferRelativeResize="0"/>
          <p:nvPr/>
        </p:nvPicPr>
        <p:blipFill>
          <a:blip r:embed="rId7">
            <a:alphaModFix/>
          </a:blip>
          <a:stretch>
            <a:fillRect/>
          </a:stretch>
        </p:blipFill>
        <p:spPr>
          <a:xfrm>
            <a:off x="18973100" y="10904375"/>
            <a:ext cx="5985675" cy="7693188"/>
          </a:xfrm>
          <a:prstGeom prst="rect">
            <a:avLst/>
          </a:prstGeom>
          <a:noFill/>
          <a:ln>
            <a:noFill/>
          </a:ln>
        </p:spPr>
      </p:pic>
      <p:sp>
        <p:nvSpPr>
          <p:cNvPr id="97" name="Google Shape;97;p14"/>
          <p:cNvSpPr txBox="1"/>
          <p:nvPr/>
        </p:nvSpPr>
        <p:spPr>
          <a:xfrm rot="1598">
            <a:off x="18973125" y="19188676"/>
            <a:ext cx="6453301" cy="10158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3000">
                <a:solidFill>
                  <a:srgbClr val="434343"/>
                </a:solidFill>
                <a:latin typeface="Calibri"/>
                <a:ea typeface="Calibri"/>
                <a:cs typeface="Calibri"/>
                <a:sym typeface="Calibri"/>
              </a:rPr>
              <a:t>Structure of CAR T-cells</a:t>
            </a:r>
            <a:endParaRPr sz="3000">
              <a:solidFill>
                <a:srgbClr val="434343"/>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sz="3000" i="1">
                <a:solidFill>
                  <a:srgbClr val="434343"/>
                </a:solidFill>
                <a:latin typeface="Calibri"/>
                <a:ea typeface="Calibri"/>
                <a:cs typeface="Calibri"/>
                <a:sym typeface="Calibri"/>
              </a:rPr>
              <a:t>Credit: Mxpule</a:t>
            </a:r>
            <a:endParaRPr sz="3000" b="0" i="0" u="none" strike="noStrike" cap="none">
              <a:solidFill>
                <a:srgbClr val="434343"/>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1"/>
          <p:cNvSpPr/>
          <p:nvPr/>
        </p:nvSpPr>
        <p:spPr>
          <a:xfrm>
            <a:off x="19049192" y="5207393"/>
            <a:ext cx="17830801" cy="75438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We both are Grade 9 students curious about the workings of our human body, that’s what we started with. Last 1-2 years, we joined an extracurricular activity in our school that allows us to explore bioengineering and observe our seniors in participating the BioBuilder project development. We’ve learned so much when working with other people but we’ve never fully participate in BioBuilder and create a project ourselves so this was really exciting.</a:t>
            </a:r>
            <a:endParaRPr sz="48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48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r>
              <a:rPr lang="en-US" sz="4800">
                <a:solidFill>
                  <a:schemeClr val="dk1"/>
                </a:solidFill>
                <a:latin typeface="Calibri"/>
                <a:ea typeface="Calibri"/>
                <a:cs typeface="Calibri"/>
                <a:sym typeface="Calibri"/>
              </a:rPr>
              <a:t>We got tremendous help from our teachers in school in terms of communication and mentors for directing us to the right way.</a:t>
            </a:r>
            <a:endParaRPr sz="4800">
              <a:solidFill>
                <a:schemeClr val="dk1"/>
              </a:solidFill>
              <a:latin typeface="Calibri"/>
              <a:ea typeface="Calibri"/>
              <a:cs typeface="Calibri"/>
              <a:sym typeface="Calibri"/>
            </a:endParaRPr>
          </a:p>
        </p:txBody>
      </p:sp>
      <p:sp>
        <p:nvSpPr>
          <p:cNvPr id="104" name="Google Shape;104;p1"/>
          <p:cNvSpPr/>
          <p:nvPr/>
        </p:nvSpPr>
        <p:spPr>
          <a:xfrm>
            <a:off x="19061866" y="3602321"/>
            <a:ext cx="17830801"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6600"/>
              <a:buFont typeface="Arial"/>
              <a:buNone/>
            </a:pPr>
            <a:r>
              <a:rPr lang="en-US" sz="6600" b="0" i="0" u="none" strike="noStrike" cap="none">
                <a:solidFill>
                  <a:schemeClr val="lt1"/>
                </a:solidFill>
                <a:latin typeface="Calibri"/>
                <a:ea typeface="Calibri"/>
                <a:cs typeface="Calibri"/>
                <a:sym typeface="Calibri"/>
              </a:rPr>
              <a:t>About This Year’s Team</a:t>
            </a:r>
            <a:endParaRPr sz="6600" b="0" i="0" u="none" strike="noStrike" cap="none">
              <a:solidFill>
                <a:schemeClr val="lt1"/>
              </a:solidFill>
              <a:latin typeface="Calibri"/>
              <a:ea typeface="Calibri"/>
              <a:cs typeface="Calibri"/>
              <a:sym typeface="Calibri"/>
            </a:endParaRPr>
          </a:p>
        </p:txBody>
      </p:sp>
      <p:sp>
        <p:nvSpPr>
          <p:cNvPr id="105" name="Google Shape;105;p1"/>
          <p:cNvSpPr/>
          <p:nvPr/>
        </p:nvSpPr>
        <p:spPr>
          <a:xfrm>
            <a:off x="640490" y="3602384"/>
            <a:ext cx="17830801"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b="0" i="0" u="none" strike="noStrike" cap="none">
                <a:solidFill>
                  <a:schemeClr val="lt1"/>
                </a:solidFill>
                <a:latin typeface="Calibri"/>
                <a:ea typeface="Calibri"/>
                <a:cs typeface="Calibri"/>
                <a:sym typeface="Calibri"/>
              </a:rPr>
              <a:t>Challenge for Next Year’s Team</a:t>
            </a:r>
            <a:endParaRPr sz="6600" b="0" i="0" u="none" strike="noStrike" cap="none">
              <a:solidFill>
                <a:schemeClr val="lt1"/>
              </a:solidFill>
              <a:latin typeface="Calibri"/>
              <a:ea typeface="Calibri"/>
              <a:cs typeface="Calibri"/>
              <a:sym typeface="Calibri"/>
            </a:endParaRPr>
          </a:p>
        </p:txBody>
      </p:sp>
      <p:sp>
        <p:nvSpPr>
          <p:cNvPr id="106" name="Google Shape;106;p1"/>
          <p:cNvSpPr/>
          <p:nvPr/>
        </p:nvSpPr>
        <p:spPr>
          <a:xfrm>
            <a:off x="19101273" y="13200608"/>
            <a:ext cx="17830801"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b="0" i="0" u="none" strike="noStrike" cap="none">
                <a:solidFill>
                  <a:schemeClr val="lt1"/>
                </a:solidFill>
                <a:latin typeface="Calibri"/>
                <a:ea typeface="Calibri"/>
                <a:cs typeface="Calibri"/>
                <a:sym typeface="Calibri"/>
              </a:rPr>
              <a:t>References &amp; Acknowledgements</a:t>
            </a:r>
            <a:endParaRPr sz="6600" b="0" i="0" u="none" strike="noStrike" cap="none">
              <a:solidFill>
                <a:schemeClr val="lt1"/>
              </a:solidFill>
              <a:latin typeface="Calibri"/>
              <a:ea typeface="Calibri"/>
              <a:cs typeface="Calibri"/>
              <a:sym typeface="Calibri"/>
            </a:endParaRPr>
          </a:p>
        </p:txBody>
      </p:sp>
      <p:sp>
        <p:nvSpPr>
          <p:cNvPr id="107" name="Google Shape;107;p1"/>
          <p:cNvSpPr/>
          <p:nvPr/>
        </p:nvSpPr>
        <p:spPr>
          <a:xfrm>
            <a:off x="19101333" y="14727580"/>
            <a:ext cx="17830801" cy="57150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b="0" i="0" u="none" strike="noStrike" cap="none">
                <a:solidFill>
                  <a:schemeClr val="dk1"/>
                </a:solidFill>
                <a:latin typeface="Calibri"/>
                <a:ea typeface="Calibri"/>
                <a:cs typeface="Calibri"/>
                <a:sym typeface="Calibri"/>
              </a:rPr>
              <a:t>Thanks to whomever should be acknowledged in this research.</a:t>
            </a:r>
            <a:endParaRPr sz="36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600"/>
              <a:buFont typeface="Arial"/>
              <a:buNone/>
            </a:pPr>
            <a:endParaRPr sz="3600" b="0" i="0" u="none" strike="noStrike" cap="none">
              <a:solidFill>
                <a:schemeClr val="dk1"/>
              </a:solidFill>
              <a:latin typeface="Calibri"/>
              <a:ea typeface="Calibri"/>
              <a:cs typeface="Calibri"/>
              <a:sym typeface="Calibri"/>
            </a:endParaRPr>
          </a:p>
          <a:p>
            <a:pPr marL="914400" marR="0" lvl="0" indent="-641350" algn="l" rtl="0">
              <a:lnSpc>
                <a:spcPct val="100000"/>
              </a:lnSpc>
              <a:spcBef>
                <a:spcPts val="0"/>
              </a:spcBef>
              <a:spcAft>
                <a:spcPts val="0"/>
              </a:spcAft>
              <a:buClr>
                <a:schemeClr val="dk1"/>
              </a:buClr>
              <a:buSzPts val="3600"/>
              <a:buFont typeface="Calibri"/>
              <a:buChar char="●"/>
            </a:pPr>
            <a:r>
              <a:rPr lang="en-US" sz="3600">
                <a:solidFill>
                  <a:srgbClr val="212121"/>
                </a:solidFill>
                <a:latin typeface="Calibri"/>
                <a:ea typeface="Calibri"/>
                <a:cs typeface="Calibri"/>
                <a:sym typeface="Calibri"/>
              </a:rPr>
              <a:t>Huang H, Reis R, Yonekawa Y, Lopes JM, Kleihues P, Ohgaki H. Identification in human brain tumors of DNA sequences specific for SV40 large T antigen. Brain Pathol. 1999 Jan;9(1):33-42. doi: 10.1111/j.1750-3639.1999.tb00207.x. PMID: 9989448.</a:t>
            </a:r>
            <a:endParaRPr sz="3600" i="0" u="none" strike="noStrike" cap="none">
              <a:solidFill>
                <a:srgbClr val="000000"/>
              </a:solidFill>
              <a:latin typeface="Calibri"/>
              <a:ea typeface="Calibri"/>
              <a:cs typeface="Calibri"/>
              <a:sym typeface="Calibri"/>
            </a:endParaRPr>
          </a:p>
          <a:p>
            <a:pPr marL="914400" marR="0" lvl="0" indent="-654050" algn="l" rtl="0">
              <a:lnSpc>
                <a:spcPct val="100000"/>
              </a:lnSpc>
              <a:spcBef>
                <a:spcPts val="0"/>
              </a:spcBef>
              <a:spcAft>
                <a:spcPts val="0"/>
              </a:spcAft>
              <a:buClr>
                <a:schemeClr val="dk1"/>
              </a:buClr>
              <a:buSzPts val="3800"/>
              <a:buFont typeface="Calibri"/>
              <a:buChar char="●"/>
            </a:pPr>
            <a:r>
              <a:rPr lang="en-US" sz="3800">
                <a:solidFill>
                  <a:srgbClr val="212121"/>
                </a:solidFill>
                <a:latin typeface="Calibri"/>
                <a:ea typeface="Calibri"/>
                <a:cs typeface="Calibri"/>
                <a:sym typeface="Calibri"/>
              </a:rPr>
              <a:t>Singh AK, McGuirk JP. CAR T cells: continuation in a revolution of immunotherapy. Lancet Oncol. 2020 Mar;21(3):e168-e178. doi: 10.1016/S1470-2045(19)30823-X. PMID: 32135120.</a:t>
            </a:r>
            <a:endParaRPr sz="3800" i="0" u="none" strike="noStrike" cap="none">
              <a:solidFill>
                <a:srgbClr val="000000"/>
              </a:solidFill>
              <a:latin typeface="Calibri"/>
              <a:ea typeface="Calibri"/>
              <a:cs typeface="Calibri"/>
              <a:sym typeface="Calibri"/>
            </a:endParaRPr>
          </a:p>
          <a:p>
            <a:pPr marL="914400" marR="0" lvl="0" indent="-590550" algn="l" rtl="0">
              <a:lnSpc>
                <a:spcPct val="100000"/>
              </a:lnSpc>
              <a:spcBef>
                <a:spcPts val="0"/>
              </a:spcBef>
              <a:spcAft>
                <a:spcPts val="0"/>
              </a:spcAft>
              <a:buClr>
                <a:schemeClr val="dk1"/>
              </a:buClr>
              <a:buSzPts val="2800"/>
              <a:buFont typeface="Calibri"/>
              <a:buChar char="●"/>
            </a:pPr>
            <a:r>
              <a:rPr lang="en-US" sz="3600">
                <a:solidFill>
                  <a:schemeClr val="dk1"/>
                </a:solidFill>
                <a:latin typeface="Calibri"/>
                <a:ea typeface="Calibri"/>
                <a:cs typeface="Calibri"/>
                <a:sym typeface="Calibri"/>
              </a:rPr>
              <a:t>And mentor guidance, Patrick Holec</a:t>
            </a:r>
            <a:endParaRPr sz="3600" b="0" i="0" u="none" strike="noStrike" cap="none">
              <a:solidFill>
                <a:srgbClr val="000000"/>
              </a:solidFill>
              <a:latin typeface="Calibri"/>
              <a:ea typeface="Calibri"/>
              <a:cs typeface="Calibri"/>
              <a:sym typeface="Calibri"/>
            </a:endParaRPr>
          </a:p>
        </p:txBody>
      </p:sp>
      <p:sp>
        <p:nvSpPr>
          <p:cNvPr id="108" name="Google Shape;108;p1"/>
          <p:cNvSpPr/>
          <p:nvPr/>
        </p:nvSpPr>
        <p:spPr>
          <a:xfrm>
            <a:off x="626273" y="5186387"/>
            <a:ext cx="17830801" cy="150876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chemeClr val="dk1"/>
              </a:buClr>
              <a:buSzPts val="2800"/>
              <a:buFont typeface="Calibri"/>
              <a:buChar char="●"/>
            </a:pPr>
            <a:r>
              <a:rPr lang="en-US" sz="4800" b="1" i="0" u="none" strike="noStrike" cap="none" dirty="0">
                <a:solidFill>
                  <a:schemeClr val="dk1"/>
                </a:solidFill>
                <a:latin typeface="Calibri"/>
                <a:ea typeface="Calibri"/>
                <a:cs typeface="Calibri"/>
                <a:sym typeface="Calibri"/>
              </a:rPr>
              <a:t>Identify key needs for advancing the project or lessons learned from this experience</a:t>
            </a:r>
            <a:endParaRPr sz="4800" b="1" i="0" u="none" strike="noStrike" cap="none" dirty="0">
              <a:solidFill>
                <a:schemeClr val="dk1"/>
              </a:solidFill>
              <a:latin typeface="Calibri"/>
              <a:ea typeface="Calibri"/>
              <a:cs typeface="Calibri"/>
              <a:sym typeface="Calibri"/>
            </a:endParaRPr>
          </a:p>
          <a:p>
            <a:pPr marL="914400" marR="0" lvl="1" indent="-533400" algn="l" rtl="0">
              <a:lnSpc>
                <a:spcPct val="100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Starting a project can be scary sometimes but keep in mind that your teachers, your mentor, your partners, your parents are all supporting you through it. Starting is the scariest part but that shouldn’t stop you from doing it!</a:t>
            </a:r>
            <a:endParaRPr sz="4800" dirty="0">
              <a:solidFill>
                <a:schemeClr val="dk1"/>
              </a:solidFill>
              <a:latin typeface="Calibri"/>
              <a:ea typeface="Calibri"/>
              <a:cs typeface="Calibri"/>
              <a:sym typeface="Calibri"/>
            </a:endParaRPr>
          </a:p>
          <a:p>
            <a:pPr marL="914400" marR="0" lvl="1" indent="-533400" algn="l" rtl="0">
              <a:lnSpc>
                <a:spcPct val="100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Explore the mysterious. Don’t be afraid to really explore topics that may be out of your comfort zone/knowledge area. I’ve learned that by being comfortable with the mysterious and always asking questions to your mentor will advance your project.</a:t>
            </a:r>
            <a:endParaRPr sz="4800" dirty="0">
              <a:solidFill>
                <a:schemeClr val="dk1"/>
              </a:solidFill>
              <a:latin typeface="Calibri"/>
              <a:ea typeface="Calibri"/>
              <a:cs typeface="Calibri"/>
              <a:sym typeface="Calibri"/>
            </a:endParaRPr>
          </a:p>
          <a:p>
            <a:pPr marL="914400" marR="0" lvl="1" indent="-533400" algn="l" rtl="0">
              <a:lnSpc>
                <a:spcPct val="100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Specify your focus! Don’t put your focus on such a broad topic, instead, choose something that is specific. </a:t>
            </a:r>
            <a:endParaRPr sz="4800" dirty="0">
              <a:solidFill>
                <a:schemeClr val="dk1"/>
              </a:solidFill>
              <a:latin typeface="Calibri"/>
              <a:ea typeface="Calibri"/>
              <a:cs typeface="Calibri"/>
              <a:sym typeface="Calibri"/>
            </a:endParaRPr>
          </a:p>
          <a:p>
            <a:pPr marL="457200" marR="0" lvl="0" indent="-457200" algn="l" rtl="0">
              <a:lnSpc>
                <a:spcPct val="100000"/>
              </a:lnSpc>
              <a:spcBef>
                <a:spcPts val="0"/>
              </a:spcBef>
              <a:spcAft>
                <a:spcPts val="0"/>
              </a:spcAft>
              <a:buClr>
                <a:schemeClr val="dk1"/>
              </a:buClr>
              <a:buSzPts val="2800"/>
              <a:buFont typeface="Calibri"/>
              <a:buChar char="●"/>
            </a:pPr>
            <a:r>
              <a:rPr lang="en-US" sz="4800" b="1" i="0" u="none" strike="noStrike" cap="none" dirty="0">
                <a:solidFill>
                  <a:schemeClr val="dk1"/>
                </a:solidFill>
                <a:latin typeface="Calibri"/>
                <a:ea typeface="Calibri"/>
                <a:cs typeface="Calibri"/>
                <a:sym typeface="Calibri"/>
              </a:rPr>
              <a:t>If your team doesn’t continue the project next year, but it was picked up by another school’s team, what experiment would you want them to do? (Be specific so they can actually try it!)	</a:t>
            </a:r>
            <a:endParaRPr sz="4800" b="1" i="0" u="none" strike="noStrike" cap="none" dirty="0">
              <a:solidFill>
                <a:schemeClr val="dk1"/>
              </a:solidFill>
              <a:latin typeface="Calibri"/>
              <a:ea typeface="Calibri"/>
              <a:cs typeface="Calibri"/>
              <a:sym typeface="Calibri"/>
            </a:endParaRPr>
          </a:p>
          <a:p>
            <a:pPr marL="914400" marR="0" lvl="1" indent="-501650" algn="l" rtl="0">
              <a:lnSpc>
                <a:spcPct val="100000"/>
              </a:lnSpc>
              <a:spcBef>
                <a:spcPts val="0"/>
              </a:spcBef>
              <a:spcAft>
                <a:spcPts val="0"/>
              </a:spcAft>
              <a:buClr>
                <a:schemeClr val="dk1"/>
              </a:buClr>
              <a:buSzPts val="4300"/>
              <a:buFont typeface="Calibri"/>
              <a:buChar char="○"/>
            </a:pPr>
            <a:r>
              <a:rPr lang="en-US" sz="4300" dirty="0">
                <a:solidFill>
                  <a:schemeClr val="dk1"/>
                </a:solidFill>
                <a:latin typeface="Calibri"/>
                <a:ea typeface="Calibri"/>
                <a:cs typeface="Calibri"/>
                <a:sym typeface="Calibri"/>
              </a:rPr>
              <a:t>Immunology disorders! I think immunology disorders are such interesting topic to really dive deep into. Disorders such as x-linked </a:t>
            </a:r>
            <a:r>
              <a:rPr lang="en-US" sz="4300" dirty="0" err="1">
                <a:solidFill>
                  <a:schemeClr val="dk1"/>
                </a:solidFill>
                <a:latin typeface="Calibri"/>
                <a:ea typeface="Calibri"/>
                <a:cs typeface="Calibri"/>
                <a:sym typeface="Calibri"/>
              </a:rPr>
              <a:t>agammaglobulinemia</a:t>
            </a:r>
            <a:r>
              <a:rPr lang="en-US" sz="4300" dirty="0">
                <a:solidFill>
                  <a:schemeClr val="dk1"/>
                </a:solidFill>
                <a:latin typeface="Calibri"/>
                <a:ea typeface="Calibri"/>
                <a:cs typeface="Calibri"/>
                <a:sym typeface="Calibri"/>
              </a:rPr>
              <a:t> occurs because of a genetic mutation that decreases the amount of antibodies in your body. Using CAR T-cell as a basis of understanding the immune system and genetic engineering, trying to find ways to code the genes will be an interesting area to experiment with.</a:t>
            </a:r>
            <a:endParaRPr sz="4300" dirty="0">
              <a:solidFill>
                <a:schemeClr val="dk1"/>
              </a:solidFill>
              <a:latin typeface="Calibri"/>
              <a:ea typeface="Calibri"/>
              <a:cs typeface="Calibri"/>
              <a:sym typeface="Calibri"/>
            </a:endParaRPr>
          </a:p>
        </p:txBody>
      </p:sp>
      <p:sp>
        <p:nvSpPr>
          <p:cNvPr id="109" name="Google Shape;109;p1"/>
          <p:cNvSpPr txBox="1"/>
          <p:nvPr/>
        </p:nvSpPr>
        <p:spPr>
          <a:xfrm>
            <a:off x="41869741" y="7774703"/>
            <a:ext cx="184666"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1"/>
          <p:cNvSpPr/>
          <p:nvPr/>
        </p:nvSpPr>
        <p:spPr>
          <a:xfrm>
            <a:off x="654215" y="217403"/>
            <a:ext cx="36212708" cy="3154680"/>
          </a:xfrm>
          <a:prstGeom prst="rect">
            <a:avLst/>
          </a:prstGeom>
          <a:solidFill>
            <a:srgbClr val="17365D"/>
          </a:solidFill>
          <a:ln w="9525" cap="flat" cmpd="sng">
            <a:solidFill>
              <a:srgbClr val="17365D"/>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91425" tIns="45700" rIns="91425" bIns="45700" anchor="ctr" anchorCtr="0">
            <a:noAutofit/>
          </a:bodyPr>
          <a:lstStyle/>
          <a:p>
            <a:pPr lvl="0" algn="ctr">
              <a:buSzPts val="7200"/>
            </a:pPr>
            <a:r>
              <a:rPr lang="en-US" sz="7200" b="1" u="sng" dirty="0">
                <a:solidFill>
                  <a:schemeClr val="lt1"/>
                </a:solidFill>
                <a:latin typeface="Calibri"/>
                <a:ea typeface="Calibri"/>
                <a:cs typeface="Calibri"/>
                <a:sym typeface="Calibri"/>
              </a:rPr>
              <a:t>Potential of CAR T-Cells</a:t>
            </a:r>
            <a:endParaRPr lang="en-US" sz="7200" u="sng" dirty="0"/>
          </a:p>
          <a:p>
            <a:pPr lvl="0" algn="ctr">
              <a:buSzPts val="4800"/>
            </a:pPr>
            <a:r>
              <a:rPr lang="en-US" sz="4800" dirty="0" err="1">
                <a:solidFill>
                  <a:schemeClr val="lt1"/>
                </a:solidFill>
                <a:latin typeface="Calibri"/>
                <a:ea typeface="Calibri"/>
                <a:cs typeface="Calibri"/>
                <a:sym typeface="Calibri"/>
              </a:rPr>
              <a:t>Crystalia</a:t>
            </a:r>
            <a:r>
              <a:rPr lang="en-US" sz="4800" dirty="0">
                <a:solidFill>
                  <a:schemeClr val="lt1"/>
                </a:solidFill>
                <a:latin typeface="Calibri"/>
                <a:ea typeface="Calibri"/>
                <a:cs typeface="Calibri"/>
                <a:sym typeface="Calibri"/>
              </a:rPr>
              <a:t> </a:t>
            </a:r>
            <a:r>
              <a:rPr lang="en-US" sz="4800" dirty="0" err="1">
                <a:solidFill>
                  <a:schemeClr val="lt1"/>
                </a:solidFill>
                <a:latin typeface="Calibri"/>
                <a:ea typeface="Calibri"/>
                <a:cs typeface="Calibri"/>
                <a:sym typeface="Calibri"/>
              </a:rPr>
              <a:t>Liaw</a:t>
            </a:r>
            <a:r>
              <a:rPr lang="en-US" sz="4800" dirty="0">
                <a:solidFill>
                  <a:schemeClr val="lt1"/>
                </a:solidFill>
                <a:latin typeface="Calibri"/>
                <a:ea typeface="Calibri"/>
                <a:cs typeface="Calibri"/>
                <a:sym typeface="Calibri"/>
              </a:rPr>
              <a:t>, Matthew </a:t>
            </a:r>
            <a:r>
              <a:rPr lang="en-US" sz="4800" dirty="0" err="1">
                <a:solidFill>
                  <a:schemeClr val="lt1"/>
                </a:solidFill>
                <a:latin typeface="Calibri"/>
                <a:ea typeface="Calibri"/>
                <a:cs typeface="Calibri"/>
                <a:sym typeface="Calibri"/>
              </a:rPr>
              <a:t>Japat</a:t>
            </a:r>
            <a:r>
              <a:rPr lang="en-US" sz="4800" dirty="0" err="1">
                <a:solidFill>
                  <a:schemeClr val="bg1"/>
                </a:solidFill>
                <a:latin typeface="Calibri"/>
                <a:ea typeface="Calibri"/>
                <a:cs typeface="Calibri"/>
                <a:sym typeface="Calibri"/>
              </a:rPr>
              <a:t>i</a:t>
            </a:r>
            <a:r>
              <a:rPr lang="en-US" sz="4800" dirty="0">
                <a:solidFill>
                  <a:schemeClr val="bg1"/>
                </a:solidFill>
              </a:rPr>
              <a:t>, </a:t>
            </a:r>
            <a:r>
              <a:rPr lang="en-US" sz="4800" dirty="0">
                <a:solidFill>
                  <a:schemeClr val="lt1"/>
                </a:solidFill>
                <a:latin typeface="Calibri"/>
                <a:ea typeface="Calibri"/>
                <a:cs typeface="Calibri"/>
                <a:sym typeface="Calibri"/>
              </a:rPr>
              <a:t>Sinarmas World Academy, Indonesia</a:t>
            </a:r>
          </a:p>
          <a:p>
            <a:pPr lvl="0" algn="ctr">
              <a:buSzPts val="4800"/>
            </a:pPr>
            <a:r>
              <a:rPr lang="en-US" sz="4800" dirty="0">
                <a:solidFill>
                  <a:schemeClr val="lt1"/>
                </a:solidFill>
                <a:latin typeface="Calibri"/>
                <a:ea typeface="Calibri"/>
                <a:cs typeface="Calibri"/>
                <a:sym typeface="Calibri"/>
              </a:rPr>
              <a:t>Patrick </a:t>
            </a:r>
            <a:r>
              <a:rPr lang="en-US" sz="4800" dirty="0" err="1">
                <a:solidFill>
                  <a:schemeClr val="lt1"/>
                </a:solidFill>
                <a:latin typeface="Calibri"/>
                <a:ea typeface="Calibri"/>
                <a:cs typeface="Calibri"/>
                <a:sym typeface="Calibri"/>
              </a:rPr>
              <a:t>Holec</a:t>
            </a:r>
            <a:r>
              <a:rPr lang="en-US" sz="4800" dirty="0">
                <a:solidFill>
                  <a:schemeClr val="lt1"/>
                </a:solidFill>
                <a:latin typeface="Calibri"/>
                <a:ea typeface="Calibri"/>
                <a:cs typeface="Calibri"/>
                <a:sym typeface="Calibri"/>
              </a:rPr>
              <a:t>, Massachusetts Institute of </a:t>
            </a:r>
            <a:r>
              <a:rPr lang="en-US" sz="4800" dirty="0" smtClean="0">
                <a:solidFill>
                  <a:schemeClr val="lt1"/>
                </a:solidFill>
                <a:latin typeface="Calibri"/>
                <a:ea typeface="Calibri"/>
                <a:cs typeface="Calibri"/>
                <a:sym typeface="Calibri"/>
              </a:rPr>
              <a:t>Technology</a:t>
            </a:r>
            <a:endParaRPr lang="en-US" sz="4800" dirty="0">
              <a:solidFill>
                <a:schemeClr val="lt1"/>
              </a:solidFill>
              <a:latin typeface="Calibri"/>
              <a:ea typeface="Calibri"/>
              <a:cs typeface="Calibri"/>
              <a:sym typeface="Calibri"/>
            </a:endParaRPr>
          </a:p>
        </p:txBody>
      </p:sp>
      <p:pic>
        <p:nvPicPr>
          <p:cNvPr id="111" name="Google Shape;111;p1"/>
          <p:cNvPicPr preferRelativeResize="0"/>
          <p:nvPr/>
        </p:nvPicPr>
        <p:blipFill rotWithShape="1">
          <a:blip r:embed="rId3">
            <a:alphaModFix/>
          </a:blip>
          <a:srcRect t="31033" b="31033"/>
          <a:stretch/>
        </p:blipFill>
        <p:spPr>
          <a:xfrm>
            <a:off x="28253838" y="136523"/>
            <a:ext cx="8677998" cy="3291840"/>
          </a:xfrm>
          <a:prstGeom prst="rect">
            <a:avLst/>
          </a:prstGeom>
          <a:noFill/>
          <a:ln>
            <a:noFill/>
          </a:ln>
        </p:spPr>
      </p:pic>
      <p:pic>
        <p:nvPicPr>
          <p:cNvPr id="112" name="Google Shape;112;p1"/>
          <p:cNvPicPr preferRelativeResize="0"/>
          <p:nvPr/>
        </p:nvPicPr>
        <p:blipFill rotWithShape="1">
          <a:blip r:embed="rId4">
            <a:alphaModFix/>
          </a:blip>
          <a:srcRect l="20855" t="31836" r="20806" b="34967"/>
          <a:stretch/>
        </p:blipFill>
        <p:spPr>
          <a:xfrm>
            <a:off x="581714" y="153955"/>
            <a:ext cx="8677656" cy="329184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814</Words>
  <Application>Microsoft Macintosh PowerPoint</Application>
  <PresentationFormat>Custom</PresentationFormat>
  <Paragraphs>40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ePB employee</dc:creator>
  <cp:lastModifiedBy>christopher_hayden Hayden</cp:lastModifiedBy>
  <cp:revision>2</cp:revision>
  <dcterms:created xsi:type="dcterms:W3CDTF">2017-08-28T19:07:22Z</dcterms:created>
  <dcterms:modified xsi:type="dcterms:W3CDTF">2021-03-25T14:15:17Z</dcterms:modified>
</cp:coreProperties>
</file>