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Lst>
  <p:sldSz cy="21067700" cx="37463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6636">
          <p15:clr>
            <a:srgbClr val="A4A3A4"/>
          </p15:clr>
        </p15:guide>
        <p15:guide id="2" pos="11800">
          <p15:clr>
            <a:srgbClr val="A4A3A4"/>
          </p15:clr>
        </p15:guide>
      </p15:sldGuideLst>
    </p:ext>
    <p:ext uri="http://customooxmlschemas.google.com/">
      <go:slidesCustomData xmlns:go="http://customooxmlschemas.google.com/" r:id="rId8" roundtripDataSignature="AMtx7mj3UPYPyvDROhypL47gMXpuUl3BN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6636" orient="horz"/>
        <p:guide pos="1180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6" name="Google Shape;86;p1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7" name="Google Shape;87;p1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5" name="Google Shape;155;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6" name="Google Shape;156;p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16"/>
          <p:cNvSpPr txBox="1"/>
          <p:nvPr>
            <p:ph type="title"/>
          </p:nvPr>
        </p:nvSpPr>
        <p:spPr>
          <a:xfrm>
            <a:off x="2575610" y="1121662"/>
            <a:ext cx="32312193" cy="4072117"/>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16"/>
          <p:cNvSpPr txBox="1"/>
          <p:nvPr>
            <p:ph idx="1" type="body"/>
          </p:nvPr>
        </p:nvSpPr>
        <p:spPr>
          <a:xfrm>
            <a:off x="2575610" y="5608303"/>
            <a:ext cx="32312193" cy="1336727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16"/>
          <p:cNvSpPr txBox="1"/>
          <p:nvPr>
            <p:ph idx="10" type="dt"/>
          </p:nvPr>
        </p:nvSpPr>
        <p:spPr>
          <a:xfrm>
            <a:off x="2575610" y="19526650"/>
            <a:ext cx="8429268" cy="1121661"/>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16"/>
          <p:cNvSpPr txBox="1"/>
          <p:nvPr>
            <p:ph idx="11" type="ftr"/>
          </p:nvPr>
        </p:nvSpPr>
        <p:spPr>
          <a:xfrm>
            <a:off x="12409756" y="19526650"/>
            <a:ext cx="12643902" cy="1121661"/>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16"/>
          <p:cNvSpPr txBox="1"/>
          <p:nvPr>
            <p:ph idx="12" type="sldNum"/>
          </p:nvPr>
        </p:nvSpPr>
        <p:spPr>
          <a:xfrm>
            <a:off x="26458534" y="19526650"/>
            <a:ext cx="8429268" cy="1121661"/>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None/>
              <a:defRPr/>
            </a:lvl1pPr>
            <a:lvl2pPr indent="0" lvl="1" marL="0" algn="r">
              <a:lnSpc>
                <a:spcPct val="100000"/>
              </a:lnSpc>
              <a:spcBef>
                <a:spcPts val="0"/>
              </a:spcBef>
              <a:spcAft>
                <a:spcPts val="0"/>
              </a:spcAft>
              <a:buNone/>
              <a:defRPr/>
            </a:lvl2pPr>
            <a:lvl3pPr indent="0" lvl="2" marL="0" algn="r">
              <a:lnSpc>
                <a:spcPct val="100000"/>
              </a:lnSpc>
              <a:spcBef>
                <a:spcPts val="0"/>
              </a:spcBef>
              <a:spcAft>
                <a:spcPts val="0"/>
              </a:spcAft>
              <a:buNone/>
              <a:defRPr/>
            </a:lvl3pPr>
            <a:lvl4pPr indent="0" lvl="3" marL="0" algn="r">
              <a:lnSpc>
                <a:spcPct val="100000"/>
              </a:lnSpc>
              <a:spcBef>
                <a:spcPts val="0"/>
              </a:spcBef>
              <a:spcAft>
                <a:spcPts val="0"/>
              </a:spcAft>
              <a:buNone/>
              <a:defRPr/>
            </a:lvl4pPr>
            <a:lvl5pPr indent="0" lvl="4" marL="0" algn="r">
              <a:lnSpc>
                <a:spcPct val="100000"/>
              </a:lnSpc>
              <a:spcBef>
                <a:spcPts val="0"/>
              </a:spcBef>
              <a:spcAft>
                <a:spcPts val="0"/>
              </a:spcAft>
              <a:buNone/>
              <a:defRPr/>
            </a:lvl5pPr>
            <a:lvl6pPr indent="0" lvl="5" marL="0" algn="r">
              <a:lnSpc>
                <a:spcPct val="100000"/>
              </a:lnSpc>
              <a:spcBef>
                <a:spcPts val="0"/>
              </a:spcBef>
              <a:spcAft>
                <a:spcPts val="0"/>
              </a:spcAft>
              <a:buNone/>
              <a:defRPr/>
            </a:lvl6pPr>
            <a:lvl7pPr indent="0" lvl="6" marL="0" algn="r">
              <a:lnSpc>
                <a:spcPct val="100000"/>
              </a:lnSpc>
              <a:spcBef>
                <a:spcPts val="0"/>
              </a:spcBef>
              <a:spcAft>
                <a:spcPts val="0"/>
              </a:spcAft>
              <a:buNone/>
              <a:defRPr/>
            </a:lvl7pPr>
            <a:lvl8pPr indent="0" lvl="7" marL="0" algn="r">
              <a:lnSpc>
                <a:spcPct val="100000"/>
              </a:lnSpc>
              <a:spcBef>
                <a:spcPts val="0"/>
              </a:spcBef>
              <a:spcAft>
                <a:spcPts val="0"/>
              </a:spcAft>
              <a:buNone/>
              <a:defRPr/>
            </a:lvl8pPr>
            <a:lvl9pPr indent="0" lvl="8" marL="0" algn="r">
              <a:lnSpc>
                <a:spcPct val="100000"/>
              </a:lnSpc>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25"/>
          <p:cNvSpPr txBox="1"/>
          <p:nvPr>
            <p:ph type="title"/>
          </p:nvPr>
        </p:nvSpPr>
        <p:spPr>
          <a:xfrm>
            <a:off x="2575610" y="1121662"/>
            <a:ext cx="32312193" cy="4072117"/>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25"/>
          <p:cNvSpPr txBox="1"/>
          <p:nvPr>
            <p:ph idx="1" type="body"/>
          </p:nvPr>
        </p:nvSpPr>
        <p:spPr>
          <a:xfrm rot="5400000">
            <a:off x="12048072" y="-3864158"/>
            <a:ext cx="13367270" cy="32312193"/>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25"/>
          <p:cNvSpPr txBox="1"/>
          <p:nvPr>
            <p:ph idx="10" type="dt"/>
          </p:nvPr>
        </p:nvSpPr>
        <p:spPr>
          <a:xfrm>
            <a:off x="2575610" y="19526650"/>
            <a:ext cx="8429268" cy="1121661"/>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25"/>
          <p:cNvSpPr txBox="1"/>
          <p:nvPr>
            <p:ph idx="11" type="ftr"/>
          </p:nvPr>
        </p:nvSpPr>
        <p:spPr>
          <a:xfrm>
            <a:off x="12409756" y="19526650"/>
            <a:ext cx="12643902" cy="1121661"/>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25"/>
          <p:cNvSpPr txBox="1"/>
          <p:nvPr>
            <p:ph idx="12" type="sldNum"/>
          </p:nvPr>
        </p:nvSpPr>
        <p:spPr>
          <a:xfrm>
            <a:off x="26458534" y="19526650"/>
            <a:ext cx="8429268" cy="1121661"/>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None/>
              <a:defRPr/>
            </a:lvl1pPr>
            <a:lvl2pPr indent="0" lvl="1" marL="0" algn="r">
              <a:lnSpc>
                <a:spcPct val="100000"/>
              </a:lnSpc>
              <a:spcBef>
                <a:spcPts val="0"/>
              </a:spcBef>
              <a:spcAft>
                <a:spcPts val="0"/>
              </a:spcAft>
              <a:buNone/>
              <a:defRPr/>
            </a:lvl2pPr>
            <a:lvl3pPr indent="0" lvl="2" marL="0" algn="r">
              <a:lnSpc>
                <a:spcPct val="100000"/>
              </a:lnSpc>
              <a:spcBef>
                <a:spcPts val="0"/>
              </a:spcBef>
              <a:spcAft>
                <a:spcPts val="0"/>
              </a:spcAft>
              <a:buNone/>
              <a:defRPr/>
            </a:lvl3pPr>
            <a:lvl4pPr indent="0" lvl="3" marL="0" algn="r">
              <a:lnSpc>
                <a:spcPct val="100000"/>
              </a:lnSpc>
              <a:spcBef>
                <a:spcPts val="0"/>
              </a:spcBef>
              <a:spcAft>
                <a:spcPts val="0"/>
              </a:spcAft>
              <a:buNone/>
              <a:defRPr/>
            </a:lvl4pPr>
            <a:lvl5pPr indent="0" lvl="4" marL="0" algn="r">
              <a:lnSpc>
                <a:spcPct val="100000"/>
              </a:lnSpc>
              <a:spcBef>
                <a:spcPts val="0"/>
              </a:spcBef>
              <a:spcAft>
                <a:spcPts val="0"/>
              </a:spcAft>
              <a:buNone/>
              <a:defRPr/>
            </a:lvl5pPr>
            <a:lvl6pPr indent="0" lvl="5" marL="0" algn="r">
              <a:lnSpc>
                <a:spcPct val="100000"/>
              </a:lnSpc>
              <a:spcBef>
                <a:spcPts val="0"/>
              </a:spcBef>
              <a:spcAft>
                <a:spcPts val="0"/>
              </a:spcAft>
              <a:buNone/>
              <a:defRPr/>
            </a:lvl6pPr>
            <a:lvl7pPr indent="0" lvl="6" marL="0" algn="r">
              <a:lnSpc>
                <a:spcPct val="100000"/>
              </a:lnSpc>
              <a:spcBef>
                <a:spcPts val="0"/>
              </a:spcBef>
              <a:spcAft>
                <a:spcPts val="0"/>
              </a:spcAft>
              <a:buNone/>
              <a:defRPr/>
            </a:lvl7pPr>
            <a:lvl8pPr indent="0" lvl="7" marL="0" algn="r">
              <a:lnSpc>
                <a:spcPct val="100000"/>
              </a:lnSpc>
              <a:spcBef>
                <a:spcPts val="0"/>
              </a:spcBef>
              <a:spcAft>
                <a:spcPts val="0"/>
              </a:spcAft>
              <a:buNone/>
              <a:defRPr/>
            </a:lvl8pPr>
            <a:lvl9pPr indent="0" lvl="8" marL="0" algn="r">
              <a:lnSpc>
                <a:spcPct val="100000"/>
              </a:lnSpc>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26"/>
          <p:cNvSpPr txBox="1"/>
          <p:nvPr>
            <p:ph type="title"/>
          </p:nvPr>
        </p:nvSpPr>
        <p:spPr>
          <a:xfrm rot="5400000">
            <a:off x="21921822" y="6009594"/>
            <a:ext cx="17853913" cy="8078048"/>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26"/>
          <p:cNvSpPr txBox="1"/>
          <p:nvPr>
            <p:ph idx="1" type="body"/>
          </p:nvPr>
        </p:nvSpPr>
        <p:spPr>
          <a:xfrm rot="5400000">
            <a:off x="5531580" y="-1834309"/>
            <a:ext cx="17853913" cy="2376585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26"/>
          <p:cNvSpPr txBox="1"/>
          <p:nvPr>
            <p:ph idx="10" type="dt"/>
          </p:nvPr>
        </p:nvSpPr>
        <p:spPr>
          <a:xfrm>
            <a:off x="2575610" y="19526650"/>
            <a:ext cx="8429268" cy="1121661"/>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26"/>
          <p:cNvSpPr txBox="1"/>
          <p:nvPr>
            <p:ph idx="11" type="ftr"/>
          </p:nvPr>
        </p:nvSpPr>
        <p:spPr>
          <a:xfrm>
            <a:off x="12409756" y="19526650"/>
            <a:ext cx="12643902" cy="1121661"/>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26"/>
          <p:cNvSpPr txBox="1"/>
          <p:nvPr>
            <p:ph idx="12" type="sldNum"/>
          </p:nvPr>
        </p:nvSpPr>
        <p:spPr>
          <a:xfrm>
            <a:off x="26458534" y="19526650"/>
            <a:ext cx="8429268" cy="1121661"/>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None/>
              <a:defRPr/>
            </a:lvl1pPr>
            <a:lvl2pPr indent="0" lvl="1" marL="0" algn="r">
              <a:lnSpc>
                <a:spcPct val="100000"/>
              </a:lnSpc>
              <a:spcBef>
                <a:spcPts val="0"/>
              </a:spcBef>
              <a:spcAft>
                <a:spcPts val="0"/>
              </a:spcAft>
              <a:buNone/>
              <a:defRPr/>
            </a:lvl2pPr>
            <a:lvl3pPr indent="0" lvl="2" marL="0" algn="r">
              <a:lnSpc>
                <a:spcPct val="100000"/>
              </a:lnSpc>
              <a:spcBef>
                <a:spcPts val="0"/>
              </a:spcBef>
              <a:spcAft>
                <a:spcPts val="0"/>
              </a:spcAft>
              <a:buNone/>
              <a:defRPr/>
            </a:lvl3pPr>
            <a:lvl4pPr indent="0" lvl="3" marL="0" algn="r">
              <a:lnSpc>
                <a:spcPct val="100000"/>
              </a:lnSpc>
              <a:spcBef>
                <a:spcPts val="0"/>
              </a:spcBef>
              <a:spcAft>
                <a:spcPts val="0"/>
              </a:spcAft>
              <a:buNone/>
              <a:defRPr/>
            </a:lvl4pPr>
            <a:lvl5pPr indent="0" lvl="4" marL="0" algn="r">
              <a:lnSpc>
                <a:spcPct val="100000"/>
              </a:lnSpc>
              <a:spcBef>
                <a:spcPts val="0"/>
              </a:spcBef>
              <a:spcAft>
                <a:spcPts val="0"/>
              </a:spcAft>
              <a:buNone/>
              <a:defRPr/>
            </a:lvl5pPr>
            <a:lvl6pPr indent="0" lvl="5" marL="0" algn="r">
              <a:lnSpc>
                <a:spcPct val="100000"/>
              </a:lnSpc>
              <a:spcBef>
                <a:spcPts val="0"/>
              </a:spcBef>
              <a:spcAft>
                <a:spcPts val="0"/>
              </a:spcAft>
              <a:buNone/>
              <a:defRPr/>
            </a:lvl6pPr>
            <a:lvl7pPr indent="0" lvl="6" marL="0" algn="r">
              <a:lnSpc>
                <a:spcPct val="100000"/>
              </a:lnSpc>
              <a:spcBef>
                <a:spcPts val="0"/>
              </a:spcBef>
              <a:spcAft>
                <a:spcPts val="0"/>
              </a:spcAft>
              <a:buNone/>
              <a:defRPr/>
            </a:lvl7pPr>
            <a:lvl8pPr indent="0" lvl="7" marL="0" algn="r">
              <a:lnSpc>
                <a:spcPct val="100000"/>
              </a:lnSpc>
              <a:spcBef>
                <a:spcPts val="0"/>
              </a:spcBef>
              <a:spcAft>
                <a:spcPts val="0"/>
              </a:spcAft>
              <a:buNone/>
              <a:defRPr/>
            </a:lvl8pPr>
            <a:lvl9pPr indent="0" lvl="8" marL="0" algn="r">
              <a:lnSpc>
                <a:spcPct val="100000"/>
              </a:lnSpc>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sp>
        <p:nvSpPr>
          <p:cNvPr id="22" name="Google Shape;22;p17"/>
          <p:cNvSpPr txBox="1"/>
          <p:nvPr>
            <p:ph type="ctrTitle"/>
          </p:nvPr>
        </p:nvSpPr>
        <p:spPr>
          <a:xfrm>
            <a:off x="4682927" y="3447889"/>
            <a:ext cx="28097560" cy="7334685"/>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10669"/>
              <a:buFont typeface="Calibri"/>
              <a:buNone/>
              <a:defRPr sz="10669"/>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7"/>
          <p:cNvSpPr txBox="1"/>
          <p:nvPr>
            <p:ph idx="1" type="subTitle"/>
          </p:nvPr>
        </p:nvSpPr>
        <p:spPr>
          <a:xfrm>
            <a:off x="4682927" y="11065427"/>
            <a:ext cx="28097560" cy="5086486"/>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4268"/>
              <a:buNone/>
              <a:defRPr sz="4268"/>
            </a:lvl1pPr>
            <a:lvl2pPr lvl="1" algn="ctr">
              <a:lnSpc>
                <a:spcPct val="90000"/>
              </a:lnSpc>
              <a:spcBef>
                <a:spcPts val="500"/>
              </a:spcBef>
              <a:spcAft>
                <a:spcPts val="0"/>
              </a:spcAft>
              <a:buClr>
                <a:schemeClr val="dk1"/>
              </a:buClr>
              <a:buSzPts val="3556"/>
              <a:buNone/>
              <a:defRPr sz="3556"/>
            </a:lvl2pPr>
            <a:lvl3pPr lvl="2" algn="ctr">
              <a:lnSpc>
                <a:spcPct val="90000"/>
              </a:lnSpc>
              <a:spcBef>
                <a:spcPts val="500"/>
              </a:spcBef>
              <a:spcAft>
                <a:spcPts val="0"/>
              </a:spcAft>
              <a:buClr>
                <a:schemeClr val="dk1"/>
              </a:buClr>
              <a:buSzPts val="3201"/>
              <a:buNone/>
              <a:defRPr sz="3200"/>
            </a:lvl3pPr>
            <a:lvl4pPr lvl="3" algn="ctr">
              <a:lnSpc>
                <a:spcPct val="90000"/>
              </a:lnSpc>
              <a:spcBef>
                <a:spcPts val="500"/>
              </a:spcBef>
              <a:spcAft>
                <a:spcPts val="0"/>
              </a:spcAft>
              <a:buClr>
                <a:schemeClr val="dk1"/>
              </a:buClr>
              <a:buSzPts val="2845"/>
              <a:buNone/>
              <a:defRPr sz="2845"/>
            </a:lvl4pPr>
            <a:lvl5pPr lvl="4" algn="ctr">
              <a:lnSpc>
                <a:spcPct val="90000"/>
              </a:lnSpc>
              <a:spcBef>
                <a:spcPts val="500"/>
              </a:spcBef>
              <a:spcAft>
                <a:spcPts val="0"/>
              </a:spcAft>
              <a:buClr>
                <a:schemeClr val="dk1"/>
              </a:buClr>
              <a:buSzPts val="2845"/>
              <a:buNone/>
              <a:defRPr sz="2845"/>
            </a:lvl5pPr>
            <a:lvl6pPr lvl="5" algn="ctr">
              <a:lnSpc>
                <a:spcPct val="90000"/>
              </a:lnSpc>
              <a:spcBef>
                <a:spcPts val="500"/>
              </a:spcBef>
              <a:spcAft>
                <a:spcPts val="0"/>
              </a:spcAft>
              <a:buClr>
                <a:schemeClr val="dk1"/>
              </a:buClr>
              <a:buSzPts val="2845"/>
              <a:buNone/>
              <a:defRPr sz="2845"/>
            </a:lvl6pPr>
            <a:lvl7pPr lvl="6" algn="ctr">
              <a:lnSpc>
                <a:spcPct val="90000"/>
              </a:lnSpc>
              <a:spcBef>
                <a:spcPts val="500"/>
              </a:spcBef>
              <a:spcAft>
                <a:spcPts val="0"/>
              </a:spcAft>
              <a:buClr>
                <a:schemeClr val="dk1"/>
              </a:buClr>
              <a:buSzPts val="2845"/>
              <a:buNone/>
              <a:defRPr sz="2845"/>
            </a:lvl7pPr>
            <a:lvl8pPr lvl="7" algn="ctr">
              <a:lnSpc>
                <a:spcPct val="90000"/>
              </a:lnSpc>
              <a:spcBef>
                <a:spcPts val="500"/>
              </a:spcBef>
              <a:spcAft>
                <a:spcPts val="0"/>
              </a:spcAft>
              <a:buClr>
                <a:schemeClr val="dk1"/>
              </a:buClr>
              <a:buSzPts val="2845"/>
              <a:buNone/>
              <a:defRPr sz="2845"/>
            </a:lvl8pPr>
            <a:lvl9pPr lvl="8" algn="ctr">
              <a:lnSpc>
                <a:spcPct val="90000"/>
              </a:lnSpc>
              <a:spcBef>
                <a:spcPts val="500"/>
              </a:spcBef>
              <a:spcAft>
                <a:spcPts val="0"/>
              </a:spcAft>
              <a:buClr>
                <a:schemeClr val="dk1"/>
              </a:buClr>
              <a:buSzPts val="2845"/>
              <a:buNone/>
              <a:defRPr sz="2845"/>
            </a:lvl9pPr>
          </a:lstStyle>
          <a:p/>
        </p:txBody>
      </p:sp>
      <p:sp>
        <p:nvSpPr>
          <p:cNvPr id="24" name="Google Shape;24;p17"/>
          <p:cNvSpPr txBox="1"/>
          <p:nvPr>
            <p:ph idx="10" type="dt"/>
          </p:nvPr>
        </p:nvSpPr>
        <p:spPr>
          <a:xfrm>
            <a:off x="2575610" y="19526650"/>
            <a:ext cx="8429268" cy="1121661"/>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17"/>
          <p:cNvSpPr txBox="1"/>
          <p:nvPr>
            <p:ph idx="11" type="ftr"/>
          </p:nvPr>
        </p:nvSpPr>
        <p:spPr>
          <a:xfrm>
            <a:off x="12409756" y="19526650"/>
            <a:ext cx="12643902" cy="1121661"/>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17"/>
          <p:cNvSpPr txBox="1"/>
          <p:nvPr>
            <p:ph idx="12" type="sldNum"/>
          </p:nvPr>
        </p:nvSpPr>
        <p:spPr>
          <a:xfrm>
            <a:off x="26458534" y="19526650"/>
            <a:ext cx="8429268" cy="1121661"/>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None/>
              <a:defRPr/>
            </a:lvl1pPr>
            <a:lvl2pPr indent="0" lvl="1" marL="0" algn="r">
              <a:lnSpc>
                <a:spcPct val="100000"/>
              </a:lnSpc>
              <a:spcBef>
                <a:spcPts val="0"/>
              </a:spcBef>
              <a:spcAft>
                <a:spcPts val="0"/>
              </a:spcAft>
              <a:buNone/>
              <a:defRPr/>
            </a:lvl2pPr>
            <a:lvl3pPr indent="0" lvl="2" marL="0" algn="r">
              <a:lnSpc>
                <a:spcPct val="100000"/>
              </a:lnSpc>
              <a:spcBef>
                <a:spcPts val="0"/>
              </a:spcBef>
              <a:spcAft>
                <a:spcPts val="0"/>
              </a:spcAft>
              <a:buNone/>
              <a:defRPr/>
            </a:lvl3pPr>
            <a:lvl4pPr indent="0" lvl="3" marL="0" algn="r">
              <a:lnSpc>
                <a:spcPct val="100000"/>
              </a:lnSpc>
              <a:spcBef>
                <a:spcPts val="0"/>
              </a:spcBef>
              <a:spcAft>
                <a:spcPts val="0"/>
              </a:spcAft>
              <a:buNone/>
              <a:defRPr/>
            </a:lvl4pPr>
            <a:lvl5pPr indent="0" lvl="4" marL="0" algn="r">
              <a:lnSpc>
                <a:spcPct val="100000"/>
              </a:lnSpc>
              <a:spcBef>
                <a:spcPts val="0"/>
              </a:spcBef>
              <a:spcAft>
                <a:spcPts val="0"/>
              </a:spcAft>
              <a:buNone/>
              <a:defRPr/>
            </a:lvl5pPr>
            <a:lvl6pPr indent="0" lvl="5" marL="0" algn="r">
              <a:lnSpc>
                <a:spcPct val="100000"/>
              </a:lnSpc>
              <a:spcBef>
                <a:spcPts val="0"/>
              </a:spcBef>
              <a:spcAft>
                <a:spcPts val="0"/>
              </a:spcAft>
              <a:buNone/>
              <a:defRPr/>
            </a:lvl6pPr>
            <a:lvl7pPr indent="0" lvl="6" marL="0" algn="r">
              <a:lnSpc>
                <a:spcPct val="100000"/>
              </a:lnSpc>
              <a:spcBef>
                <a:spcPts val="0"/>
              </a:spcBef>
              <a:spcAft>
                <a:spcPts val="0"/>
              </a:spcAft>
              <a:buNone/>
              <a:defRPr/>
            </a:lvl7pPr>
            <a:lvl8pPr indent="0" lvl="7" marL="0" algn="r">
              <a:lnSpc>
                <a:spcPct val="100000"/>
              </a:lnSpc>
              <a:spcBef>
                <a:spcPts val="0"/>
              </a:spcBef>
              <a:spcAft>
                <a:spcPts val="0"/>
              </a:spcAft>
              <a:buNone/>
              <a:defRPr/>
            </a:lvl8pPr>
            <a:lvl9pPr indent="0" lvl="8" marL="0" algn="r">
              <a:lnSpc>
                <a:spcPct val="100000"/>
              </a:lnSpc>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18"/>
          <p:cNvSpPr txBox="1"/>
          <p:nvPr>
            <p:ph type="title"/>
          </p:nvPr>
        </p:nvSpPr>
        <p:spPr>
          <a:xfrm>
            <a:off x="2556097" y="5252301"/>
            <a:ext cx="32312193" cy="876358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0669"/>
              <a:buFont typeface="Calibri"/>
              <a:buNone/>
              <a:defRPr sz="10669"/>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8"/>
          <p:cNvSpPr txBox="1"/>
          <p:nvPr>
            <p:ph idx="1" type="body"/>
          </p:nvPr>
        </p:nvSpPr>
        <p:spPr>
          <a:xfrm>
            <a:off x="2556097" y="14098791"/>
            <a:ext cx="32312193" cy="4608561"/>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4268"/>
              <a:buNone/>
              <a:defRPr sz="4268">
                <a:solidFill>
                  <a:srgbClr val="888888"/>
                </a:solidFill>
              </a:defRPr>
            </a:lvl1pPr>
            <a:lvl2pPr indent="-228600" lvl="1" marL="914400" algn="l">
              <a:lnSpc>
                <a:spcPct val="90000"/>
              </a:lnSpc>
              <a:spcBef>
                <a:spcPts val="500"/>
              </a:spcBef>
              <a:spcAft>
                <a:spcPts val="0"/>
              </a:spcAft>
              <a:buClr>
                <a:srgbClr val="888888"/>
              </a:buClr>
              <a:buSzPts val="3556"/>
              <a:buNone/>
              <a:defRPr sz="3556">
                <a:solidFill>
                  <a:srgbClr val="888888"/>
                </a:solidFill>
              </a:defRPr>
            </a:lvl2pPr>
            <a:lvl3pPr indent="-228600" lvl="2" marL="1371600" algn="l">
              <a:lnSpc>
                <a:spcPct val="90000"/>
              </a:lnSpc>
              <a:spcBef>
                <a:spcPts val="500"/>
              </a:spcBef>
              <a:spcAft>
                <a:spcPts val="0"/>
              </a:spcAft>
              <a:buClr>
                <a:srgbClr val="888888"/>
              </a:buClr>
              <a:buSzPts val="3201"/>
              <a:buNone/>
              <a:defRPr sz="3200">
                <a:solidFill>
                  <a:srgbClr val="888888"/>
                </a:solidFill>
              </a:defRPr>
            </a:lvl3pPr>
            <a:lvl4pPr indent="-228600" lvl="3" marL="1828800" algn="l">
              <a:lnSpc>
                <a:spcPct val="90000"/>
              </a:lnSpc>
              <a:spcBef>
                <a:spcPts val="500"/>
              </a:spcBef>
              <a:spcAft>
                <a:spcPts val="0"/>
              </a:spcAft>
              <a:buClr>
                <a:srgbClr val="888888"/>
              </a:buClr>
              <a:buSzPts val="2845"/>
              <a:buNone/>
              <a:defRPr sz="2845">
                <a:solidFill>
                  <a:srgbClr val="888888"/>
                </a:solidFill>
              </a:defRPr>
            </a:lvl4pPr>
            <a:lvl5pPr indent="-228600" lvl="4" marL="2286000" algn="l">
              <a:lnSpc>
                <a:spcPct val="90000"/>
              </a:lnSpc>
              <a:spcBef>
                <a:spcPts val="500"/>
              </a:spcBef>
              <a:spcAft>
                <a:spcPts val="0"/>
              </a:spcAft>
              <a:buClr>
                <a:srgbClr val="888888"/>
              </a:buClr>
              <a:buSzPts val="2845"/>
              <a:buNone/>
              <a:defRPr sz="2845">
                <a:solidFill>
                  <a:srgbClr val="888888"/>
                </a:solidFill>
              </a:defRPr>
            </a:lvl5pPr>
            <a:lvl6pPr indent="-228600" lvl="5" marL="2743200" algn="l">
              <a:lnSpc>
                <a:spcPct val="90000"/>
              </a:lnSpc>
              <a:spcBef>
                <a:spcPts val="500"/>
              </a:spcBef>
              <a:spcAft>
                <a:spcPts val="0"/>
              </a:spcAft>
              <a:buClr>
                <a:srgbClr val="888888"/>
              </a:buClr>
              <a:buSzPts val="2845"/>
              <a:buNone/>
              <a:defRPr sz="2845">
                <a:solidFill>
                  <a:srgbClr val="888888"/>
                </a:solidFill>
              </a:defRPr>
            </a:lvl6pPr>
            <a:lvl7pPr indent="-228600" lvl="6" marL="3200400" algn="l">
              <a:lnSpc>
                <a:spcPct val="90000"/>
              </a:lnSpc>
              <a:spcBef>
                <a:spcPts val="500"/>
              </a:spcBef>
              <a:spcAft>
                <a:spcPts val="0"/>
              </a:spcAft>
              <a:buClr>
                <a:srgbClr val="888888"/>
              </a:buClr>
              <a:buSzPts val="2845"/>
              <a:buNone/>
              <a:defRPr sz="2845">
                <a:solidFill>
                  <a:srgbClr val="888888"/>
                </a:solidFill>
              </a:defRPr>
            </a:lvl7pPr>
            <a:lvl8pPr indent="-228600" lvl="7" marL="3657600" algn="l">
              <a:lnSpc>
                <a:spcPct val="90000"/>
              </a:lnSpc>
              <a:spcBef>
                <a:spcPts val="500"/>
              </a:spcBef>
              <a:spcAft>
                <a:spcPts val="0"/>
              </a:spcAft>
              <a:buClr>
                <a:srgbClr val="888888"/>
              </a:buClr>
              <a:buSzPts val="2845"/>
              <a:buNone/>
              <a:defRPr sz="2845">
                <a:solidFill>
                  <a:srgbClr val="888888"/>
                </a:solidFill>
              </a:defRPr>
            </a:lvl8pPr>
            <a:lvl9pPr indent="-228600" lvl="8" marL="4114800" algn="l">
              <a:lnSpc>
                <a:spcPct val="90000"/>
              </a:lnSpc>
              <a:spcBef>
                <a:spcPts val="500"/>
              </a:spcBef>
              <a:spcAft>
                <a:spcPts val="0"/>
              </a:spcAft>
              <a:buClr>
                <a:srgbClr val="888888"/>
              </a:buClr>
              <a:buSzPts val="2845"/>
              <a:buNone/>
              <a:defRPr sz="2845">
                <a:solidFill>
                  <a:srgbClr val="888888"/>
                </a:solidFill>
              </a:defRPr>
            </a:lvl9pPr>
          </a:lstStyle>
          <a:p/>
        </p:txBody>
      </p:sp>
      <p:sp>
        <p:nvSpPr>
          <p:cNvPr id="30" name="Google Shape;30;p18"/>
          <p:cNvSpPr txBox="1"/>
          <p:nvPr>
            <p:ph idx="10" type="dt"/>
          </p:nvPr>
        </p:nvSpPr>
        <p:spPr>
          <a:xfrm>
            <a:off x="2575610" y="19526650"/>
            <a:ext cx="8429268" cy="1121661"/>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18"/>
          <p:cNvSpPr txBox="1"/>
          <p:nvPr>
            <p:ph idx="11" type="ftr"/>
          </p:nvPr>
        </p:nvSpPr>
        <p:spPr>
          <a:xfrm>
            <a:off x="12409756" y="19526650"/>
            <a:ext cx="12643902" cy="1121661"/>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18"/>
          <p:cNvSpPr txBox="1"/>
          <p:nvPr>
            <p:ph idx="12" type="sldNum"/>
          </p:nvPr>
        </p:nvSpPr>
        <p:spPr>
          <a:xfrm>
            <a:off x="26458534" y="19526650"/>
            <a:ext cx="8429268" cy="1121661"/>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None/>
              <a:defRPr/>
            </a:lvl1pPr>
            <a:lvl2pPr indent="0" lvl="1" marL="0" algn="r">
              <a:lnSpc>
                <a:spcPct val="100000"/>
              </a:lnSpc>
              <a:spcBef>
                <a:spcPts val="0"/>
              </a:spcBef>
              <a:spcAft>
                <a:spcPts val="0"/>
              </a:spcAft>
              <a:buNone/>
              <a:defRPr/>
            </a:lvl2pPr>
            <a:lvl3pPr indent="0" lvl="2" marL="0" algn="r">
              <a:lnSpc>
                <a:spcPct val="100000"/>
              </a:lnSpc>
              <a:spcBef>
                <a:spcPts val="0"/>
              </a:spcBef>
              <a:spcAft>
                <a:spcPts val="0"/>
              </a:spcAft>
              <a:buNone/>
              <a:defRPr/>
            </a:lvl3pPr>
            <a:lvl4pPr indent="0" lvl="3" marL="0" algn="r">
              <a:lnSpc>
                <a:spcPct val="100000"/>
              </a:lnSpc>
              <a:spcBef>
                <a:spcPts val="0"/>
              </a:spcBef>
              <a:spcAft>
                <a:spcPts val="0"/>
              </a:spcAft>
              <a:buNone/>
              <a:defRPr/>
            </a:lvl4pPr>
            <a:lvl5pPr indent="0" lvl="4" marL="0" algn="r">
              <a:lnSpc>
                <a:spcPct val="100000"/>
              </a:lnSpc>
              <a:spcBef>
                <a:spcPts val="0"/>
              </a:spcBef>
              <a:spcAft>
                <a:spcPts val="0"/>
              </a:spcAft>
              <a:buNone/>
              <a:defRPr/>
            </a:lvl5pPr>
            <a:lvl6pPr indent="0" lvl="5" marL="0" algn="r">
              <a:lnSpc>
                <a:spcPct val="100000"/>
              </a:lnSpc>
              <a:spcBef>
                <a:spcPts val="0"/>
              </a:spcBef>
              <a:spcAft>
                <a:spcPts val="0"/>
              </a:spcAft>
              <a:buNone/>
              <a:defRPr/>
            </a:lvl6pPr>
            <a:lvl7pPr indent="0" lvl="6" marL="0" algn="r">
              <a:lnSpc>
                <a:spcPct val="100000"/>
              </a:lnSpc>
              <a:spcBef>
                <a:spcPts val="0"/>
              </a:spcBef>
              <a:spcAft>
                <a:spcPts val="0"/>
              </a:spcAft>
              <a:buNone/>
              <a:defRPr/>
            </a:lvl7pPr>
            <a:lvl8pPr indent="0" lvl="7" marL="0" algn="r">
              <a:lnSpc>
                <a:spcPct val="100000"/>
              </a:lnSpc>
              <a:spcBef>
                <a:spcPts val="0"/>
              </a:spcBef>
              <a:spcAft>
                <a:spcPts val="0"/>
              </a:spcAft>
              <a:buNone/>
              <a:defRPr/>
            </a:lvl8pPr>
            <a:lvl9pPr indent="0" lvl="8" marL="0" algn="r">
              <a:lnSpc>
                <a:spcPct val="100000"/>
              </a:lnSpc>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19"/>
          <p:cNvSpPr txBox="1"/>
          <p:nvPr>
            <p:ph type="title"/>
          </p:nvPr>
        </p:nvSpPr>
        <p:spPr>
          <a:xfrm>
            <a:off x="2575610" y="1121662"/>
            <a:ext cx="32312193" cy="4072117"/>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19"/>
          <p:cNvSpPr txBox="1"/>
          <p:nvPr>
            <p:ph idx="1" type="body"/>
          </p:nvPr>
        </p:nvSpPr>
        <p:spPr>
          <a:xfrm>
            <a:off x="2575609" y="5608303"/>
            <a:ext cx="15921950" cy="1336727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19"/>
          <p:cNvSpPr txBox="1"/>
          <p:nvPr>
            <p:ph idx="2" type="body"/>
          </p:nvPr>
        </p:nvSpPr>
        <p:spPr>
          <a:xfrm>
            <a:off x="18965853" y="5608303"/>
            <a:ext cx="15921950" cy="1336727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19"/>
          <p:cNvSpPr txBox="1"/>
          <p:nvPr>
            <p:ph idx="10" type="dt"/>
          </p:nvPr>
        </p:nvSpPr>
        <p:spPr>
          <a:xfrm>
            <a:off x="2575610" y="19526650"/>
            <a:ext cx="8429268" cy="1121661"/>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9"/>
          <p:cNvSpPr txBox="1"/>
          <p:nvPr>
            <p:ph idx="11" type="ftr"/>
          </p:nvPr>
        </p:nvSpPr>
        <p:spPr>
          <a:xfrm>
            <a:off x="12409756" y="19526650"/>
            <a:ext cx="12643902" cy="1121661"/>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19"/>
          <p:cNvSpPr txBox="1"/>
          <p:nvPr>
            <p:ph idx="12" type="sldNum"/>
          </p:nvPr>
        </p:nvSpPr>
        <p:spPr>
          <a:xfrm>
            <a:off x="26458534" y="19526650"/>
            <a:ext cx="8429268" cy="1121661"/>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None/>
              <a:defRPr/>
            </a:lvl1pPr>
            <a:lvl2pPr indent="0" lvl="1" marL="0" algn="r">
              <a:lnSpc>
                <a:spcPct val="100000"/>
              </a:lnSpc>
              <a:spcBef>
                <a:spcPts val="0"/>
              </a:spcBef>
              <a:spcAft>
                <a:spcPts val="0"/>
              </a:spcAft>
              <a:buNone/>
              <a:defRPr/>
            </a:lvl2pPr>
            <a:lvl3pPr indent="0" lvl="2" marL="0" algn="r">
              <a:lnSpc>
                <a:spcPct val="100000"/>
              </a:lnSpc>
              <a:spcBef>
                <a:spcPts val="0"/>
              </a:spcBef>
              <a:spcAft>
                <a:spcPts val="0"/>
              </a:spcAft>
              <a:buNone/>
              <a:defRPr/>
            </a:lvl3pPr>
            <a:lvl4pPr indent="0" lvl="3" marL="0" algn="r">
              <a:lnSpc>
                <a:spcPct val="100000"/>
              </a:lnSpc>
              <a:spcBef>
                <a:spcPts val="0"/>
              </a:spcBef>
              <a:spcAft>
                <a:spcPts val="0"/>
              </a:spcAft>
              <a:buNone/>
              <a:defRPr/>
            </a:lvl4pPr>
            <a:lvl5pPr indent="0" lvl="4" marL="0" algn="r">
              <a:lnSpc>
                <a:spcPct val="100000"/>
              </a:lnSpc>
              <a:spcBef>
                <a:spcPts val="0"/>
              </a:spcBef>
              <a:spcAft>
                <a:spcPts val="0"/>
              </a:spcAft>
              <a:buNone/>
              <a:defRPr/>
            </a:lvl5pPr>
            <a:lvl6pPr indent="0" lvl="5" marL="0" algn="r">
              <a:lnSpc>
                <a:spcPct val="100000"/>
              </a:lnSpc>
              <a:spcBef>
                <a:spcPts val="0"/>
              </a:spcBef>
              <a:spcAft>
                <a:spcPts val="0"/>
              </a:spcAft>
              <a:buNone/>
              <a:defRPr/>
            </a:lvl6pPr>
            <a:lvl7pPr indent="0" lvl="6" marL="0" algn="r">
              <a:lnSpc>
                <a:spcPct val="100000"/>
              </a:lnSpc>
              <a:spcBef>
                <a:spcPts val="0"/>
              </a:spcBef>
              <a:spcAft>
                <a:spcPts val="0"/>
              </a:spcAft>
              <a:buNone/>
              <a:defRPr/>
            </a:lvl7pPr>
            <a:lvl8pPr indent="0" lvl="7" marL="0" algn="r">
              <a:lnSpc>
                <a:spcPct val="100000"/>
              </a:lnSpc>
              <a:spcBef>
                <a:spcPts val="0"/>
              </a:spcBef>
              <a:spcAft>
                <a:spcPts val="0"/>
              </a:spcAft>
              <a:buNone/>
              <a:defRPr/>
            </a:lvl8pPr>
            <a:lvl9pPr indent="0" lvl="8" marL="0" algn="r">
              <a:lnSpc>
                <a:spcPct val="100000"/>
              </a:lnSpc>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20"/>
          <p:cNvSpPr txBox="1"/>
          <p:nvPr>
            <p:ph type="title"/>
          </p:nvPr>
        </p:nvSpPr>
        <p:spPr>
          <a:xfrm>
            <a:off x="2580489" y="1121662"/>
            <a:ext cx="32312193" cy="4072117"/>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20"/>
          <p:cNvSpPr txBox="1"/>
          <p:nvPr>
            <p:ph idx="1" type="body"/>
          </p:nvPr>
        </p:nvSpPr>
        <p:spPr>
          <a:xfrm>
            <a:off x="2580491" y="5164517"/>
            <a:ext cx="15848778" cy="2531050"/>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4268"/>
              <a:buNone/>
              <a:defRPr b="1" sz="4268"/>
            </a:lvl1pPr>
            <a:lvl2pPr indent="-228600" lvl="1" marL="914400" algn="l">
              <a:lnSpc>
                <a:spcPct val="90000"/>
              </a:lnSpc>
              <a:spcBef>
                <a:spcPts val="500"/>
              </a:spcBef>
              <a:spcAft>
                <a:spcPts val="0"/>
              </a:spcAft>
              <a:buClr>
                <a:schemeClr val="dk1"/>
              </a:buClr>
              <a:buSzPts val="3556"/>
              <a:buNone/>
              <a:defRPr b="1" sz="3556"/>
            </a:lvl2pPr>
            <a:lvl3pPr indent="-228600" lvl="2" marL="1371600" algn="l">
              <a:lnSpc>
                <a:spcPct val="90000"/>
              </a:lnSpc>
              <a:spcBef>
                <a:spcPts val="500"/>
              </a:spcBef>
              <a:spcAft>
                <a:spcPts val="0"/>
              </a:spcAft>
              <a:buClr>
                <a:schemeClr val="dk1"/>
              </a:buClr>
              <a:buSzPts val="3201"/>
              <a:buNone/>
              <a:defRPr b="1" sz="3200"/>
            </a:lvl3pPr>
            <a:lvl4pPr indent="-228600" lvl="3" marL="1828800" algn="l">
              <a:lnSpc>
                <a:spcPct val="90000"/>
              </a:lnSpc>
              <a:spcBef>
                <a:spcPts val="500"/>
              </a:spcBef>
              <a:spcAft>
                <a:spcPts val="0"/>
              </a:spcAft>
              <a:buClr>
                <a:schemeClr val="dk1"/>
              </a:buClr>
              <a:buSzPts val="2845"/>
              <a:buNone/>
              <a:defRPr b="1" sz="2845"/>
            </a:lvl4pPr>
            <a:lvl5pPr indent="-228600" lvl="4" marL="2286000" algn="l">
              <a:lnSpc>
                <a:spcPct val="90000"/>
              </a:lnSpc>
              <a:spcBef>
                <a:spcPts val="500"/>
              </a:spcBef>
              <a:spcAft>
                <a:spcPts val="0"/>
              </a:spcAft>
              <a:buClr>
                <a:schemeClr val="dk1"/>
              </a:buClr>
              <a:buSzPts val="2845"/>
              <a:buNone/>
              <a:defRPr b="1" sz="2845"/>
            </a:lvl5pPr>
            <a:lvl6pPr indent="-228600" lvl="5" marL="2743200" algn="l">
              <a:lnSpc>
                <a:spcPct val="90000"/>
              </a:lnSpc>
              <a:spcBef>
                <a:spcPts val="500"/>
              </a:spcBef>
              <a:spcAft>
                <a:spcPts val="0"/>
              </a:spcAft>
              <a:buClr>
                <a:schemeClr val="dk1"/>
              </a:buClr>
              <a:buSzPts val="2845"/>
              <a:buNone/>
              <a:defRPr b="1" sz="2845"/>
            </a:lvl6pPr>
            <a:lvl7pPr indent="-228600" lvl="6" marL="3200400" algn="l">
              <a:lnSpc>
                <a:spcPct val="90000"/>
              </a:lnSpc>
              <a:spcBef>
                <a:spcPts val="500"/>
              </a:spcBef>
              <a:spcAft>
                <a:spcPts val="0"/>
              </a:spcAft>
              <a:buClr>
                <a:schemeClr val="dk1"/>
              </a:buClr>
              <a:buSzPts val="2845"/>
              <a:buNone/>
              <a:defRPr b="1" sz="2845"/>
            </a:lvl7pPr>
            <a:lvl8pPr indent="-228600" lvl="7" marL="3657600" algn="l">
              <a:lnSpc>
                <a:spcPct val="90000"/>
              </a:lnSpc>
              <a:spcBef>
                <a:spcPts val="500"/>
              </a:spcBef>
              <a:spcAft>
                <a:spcPts val="0"/>
              </a:spcAft>
              <a:buClr>
                <a:schemeClr val="dk1"/>
              </a:buClr>
              <a:buSzPts val="2845"/>
              <a:buNone/>
              <a:defRPr b="1" sz="2845"/>
            </a:lvl8pPr>
            <a:lvl9pPr indent="-228600" lvl="8" marL="4114800" algn="l">
              <a:lnSpc>
                <a:spcPct val="90000"/>
              </a:lnSpc>
              <a:spcBef>
                <a:spcPts val="500"/>
              </a:spcBef>
              <a:spcAft>
                <a:spcPts val="0"/>
              </a:spcAft>
              <a:buClr>
                <a:schemeClr val="dk1"/>
              </a:buClr>
              <a:buSzPts val="2845"/>
              <a:buNone/>
              <a:defRPr b="1" sz="2845"/>
            </a:lvl9pPr>
          </a:lstStyle>
          <a:p/>
        </p:txBody>
      </p:sp>
      <p:sp>
        <p:nvSpPr>
          <p:cNvPr id="43" name="Google Shape;43;p20"/>
          <p:cNvSpPr txBox="1"/>
          <p:nvPr>
            <p:ph idx="2" type="body"/>
          </p:nvPr>
        </p:nvSpPr>
        <p:spPr>
          <a:xfrm>
            <a:off x="2580491" y="7695568"/>
            <a:ext cx="15848778" cy="1131902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20"/>
          <p:cNvSpPr txBox="1"/>
          <p:nvPr>
            <p:ph idx="3" type="body"/>
          </p:nvPr>
        </p:nvSpPr>
        <p:spPr>
          <a:xfrm>
            <a:off x="18965853" y="5164517"/>
            <a:ext cx="15926830" cy="2531050"/>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4268"/>
              <a:buNone/>
              <a:defRPr b="1" sz="4268"/>
            </a:lvl1pPr>
            <a:lvl2pPr indent="-228600" lvl="1" marL="914400" algn="l">
              <a:lnSpc>
                <a:spcPct val="90000"/>
              </a:lnSpc>
              <a:spcBef>
                <a:spcPts val="500"/>
              </a:spcBef>
              <a:spcAft>
                <a:spcPts val="0"/>
              </a:spcAft>
              <a:buClr>
                <a:schemeClr val="dk1"/>
              </a:buClr>
              <a:buSzPts val="3556"/>
              <a:buNone/>
              <a:defRPr b="1" sz="3556"/>
            </a:lvl2pPr>
            <a:lvl3pPr indent="-228600" lvl="2" marL="1371600" algn="l">
              <a:lnSpc>
                <a:spcPct val="90000"/>
              </a:lnSpc>
              <a:spcBef>
                <a:spcPts val="500"/>
              </a:spcBef>
              <a:spcAft>
                <a:spcPts val="0"/>
              </a:spcAft>
              <a:buClr>
                <a:schemeClr val="dk1"/>
              </a:buClr>
              <a:buSzPts val="3201"/>
              <a:buNone/>
              <a:defRPr b="1" sz="3200"/>
            </a:lvl3pPr>
            <a:lvl4pPr indent="-228600" lvl="3" marL="1828800" algn="l">
              <a:lnSpc>
                <a:spcPct val="90000"/>
              </a:lnSpc>
              <a:spcBef>
                <a:spcPts val="500"/>
              </a:spcBef>
              <a:spcAft>
                <a:spcPts val="0"/>
              </a:spcAft>
              <a:buClr>
                <a:schemeClr val="dk1"/>
              </a:buClr>
              <a:buSzPts val="2845"/>
              <a:buNone/>
              <a:defRPr b="1" sz="2845"/>
            </a:lvl4pPr>
            <a:lvl5pPr indent="-228600" lvl="4" marL="2286000" algn="l">
              <a:lnSpc>
                <a:spcPct val="90000"/>
              </a:lnSpc>
              <a:spcBef>
                <a:spcPts val="500"/>
              </a:spcBef>
              <a:spcAft>
                <a:spcPts val="0"/>
              </a:spcAft>
              <a:buClr>
                <a:schemeClr val="dk1"/>
              </a:buClr>
              <a:buSzPts val="2845"/>
              <a:buNone/>
              <a:defRPr b="1" sz="2845"/>
            </a:lvl5pPr>
            <a:lvl6pPr indent="-228600" lvl="5" marL="2743200" algn="l">
              <a:lnSpc>
                <a:spcPct val="90000"/>
              </a:lnSpc>
              <a:spcBef>
                <a:spcPts val="500"/>
              </a:spcBef>
              <a:spcAft>
                <a:spcPts val="0"/>
              </a:spcAft>
              <a:buClr>
                <a:schemeClr val="dk1"/>
              </a:buClr>
              <a:buSzPts val="2845"/>
              <a:buNone/>
              <a:defRPr b="1" sz="2845"/>
            </a:lvl6pPr>
            <a:lvl7pPr indent="-228600" lvl="6" marL="3200400" algn="l">
              <a:lnSpc>
                <a:spcPct val="90000"/>
              </a:lnSpc>
              <a:spcBef>
                <a:spcPts val="500"/>
              </a:spcBef>
              <a:spcAft>
                <a:spcPts val="0"/>
              </a:spcAft>
              <a:buClr>
                <a:schemeClr val="dk1"/>
              </a:buClr>
              <a:buSzPts val="2845"/>
              <a:buNone/>
              <a:defRPr b="1" sz="2845"/>
            </a:lvl7pPr>
            <a:lvl8pPr indent="-228600" lvl="7" marL="3657600" algn="l">
              <a:lnSpc>
                <a:spcPct val="90000"/>
              </a:lnSpc>
              <a:spcBef>
                <a:spcPts val="500"/>
              </a:spcBef>
              <a:spcAft>
                <a:spcPts val="0"/>
              </a:spcAft>
              <a:buClr>
                <a:schemeClr val="dk1"/>
              </a:buClr>
              <a:buSzPts val="2845"/>
              <a:buNone/>
              <a:defRPr b="1" sz="2845"/>
            </a:lvl8pPr>
            <a:lvl9pPr indent="-228600" lvl="8" marL="4114800" algn="l">
              <a:lnSpc>
                <a:spcPct val="90000"/>
              </a:lnSpc>
              <a:spcBef>
                <a:spcPts val="500"/>
              </a:spcBef>
              <a:spcAft>
                <a:spcPts val="0"/>
              </a:spcAft>
              <a:buClr>
                <a:schemeClr val="dk1"/>
              </a:buClr>
              <a:buSzPts val="2845"/>
              <a:buNone/>
              <a:defRPr b="1" sz="2845"/>
            </a:lvl9pPr>
          </a:lstStyle>
          <a:p/>
        </p:txBody>
      </p:sp>
      <p:sp>
        <p:nvSpPr>
          <p:cNvPr id="45" name="Google Shape;45;p20"/>
          <p:cNvSpPr txBox="1"/>
          <p:nvPr>
            <p:ph idx="4" type="body"/>
          </p:nvPr>
        </p:nvSpPr>
        <p:spPr>
          <a:xfrm>
            <a:off x="18965853" y="7695568"/>
            <a:ext cx="15926830" cy="1131902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20"/>
          <p:cNvSpPr txBox="1"/>
          <p:nvPr>
            <p:ph idx="10" type="dt"/>
          </p:nvPr>
        </p:nvSpPr>
        <p:spPr>
          <a:xfrm>
            <a:off x="2575610" y="19526650"/>
            <a:ext cx="8429268" cy="1121661"/>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20"/>
          <p:cNvSpPr txBox="1"/>
          <p:nvPr>
            <p:ph idx="11" type="ftr"/>
          </p:nvPr>
        </p:nvSpPr>
        <p:spPr>
          <a:xfrm>
            <a:off x="12409756" y="19526650"/>
            <a:ext cx="12643902" cy="1121661"/>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20"/>
          <p:cNvSpPr txBox="1"/>
          <p:nvPr>
            <p:ph idx="12" type="sldNum"/>
          </p:nvPr>
        </p:nvSpPr>
        <p:spPr>
          <a:xfrm>
            <a:off x="26458534" y="19526650"/>
            <a:ext cx="8429268" cy="1121661"/>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None/>
              <a:defRPr/>
            </a:lvl1pPr>
            <a:lvl2pPr indent="0" lvl="1" marL="0" algn="r">
              <a:lnSpc>
                <a:spcPct val="100000"/>
              </a:lnSpc>
              <a:spcBef>
                <a:spcPts val="0"/>
              </a:spcBef>
              <a:spcAft>
                <a:spcPts val="0"/>
              </a:spcAft>
              <a:buNone/>
              <a:defRPr/>
            </a:lvl2pPr>
            <a:lvl3pPr indent="0" lvl="2" marL="0" algn="r">
              <a:lnSpc>
                <a:spcPct val="100000"/>
              </a:lnSpc>
              <a:spcBef>
                <a:spcPts val="0"/>
              </a:spcBef>
              <a:spcAft>
                <a:spcPts val="0"/>
              </a:spcAft>
              <a:buNone/>
              <a:defRPr/>
            </a:lvl3pPr>
            <a:lvl4pPr indent="0" lvl="3" marL="0" algn="r">
              <a:lnSpc>
                <a:spcPct val="100000"/>
              </a:lnSpc>
              <a:spcBef>
                <a:spcPts val="0"/>
              </a:spcBef>
              <a:spcAft>
                <a:spcPts val="0"/>
              </a:spcAft>
              <a:buNone/>
              <a:defRPr/>
            </a:lvl4pPr>
            <a:lvl5pPr indent="0" lvl="4" marL="0" algn="r">
              <a:lnSpc>
                <a:spcPct val="100000"/>
              </a:lnSpc>
              <a:spcBef>
                <a:spcPts val="0"/>
              </a:spcBef>
              <a:spcAft>
                <a:spcPts val="0"/>
              </a:spcAft>
              <a:buNone/>
              <a:defRPr/>
            </a:lvl5pPr>
            <a:lvl6pPr indent="0" lvl="5" marL="0" algn="r">
              <a:lnSpc>
                <a:spcPct val="100000"/>
              </a:lnSpc>
              <a:spcBef>
                <a:spcPts val="0"/>
              </a:spcBef>
              <a:spcAft>
                <a:spcPts val="0"/>
              </a:spcAft>
              <a:buNone/>
              <a:defRPr/>
            </a:lvl6pPr>
            <a:lvl7pPr indent="0" lvl="6" marL="0" algn="r">
              <a:lnSpc>
                <a:spcPct val="100000"/>
              </a:lnSpc>
              <a:spcBef>
                <a:spcPts val="0"/>
              </a:spcBef>
              <a:spcAft>
                <a:spcPts val="0"/>
              </a:spcAft>
              <a:buNone/>
              <a:defRPr/>
            </a:lvl7pPr>
            <a:lvl8pPr indent="0" lvl="7" marL="0" algn="r">
              <a:lnSpc>
                <a:spcPct val="100000"/>
              </a:lnSpc>
              <a:spcBef>
                <a:spcPts val="0"/>
              </a:spcBef>
              <a:spcAft>
                <a:spcPts val="0"/>
              </a:spcAft>
              <a:buNone/>
              <a:defRPr/>
            </a:lvl8pPr>
            <a:lvl9pPr indent="0" lvl="8" marL="0" algn="r">
              <a:lnSpc>
                <a:spcPct val="100000"/>
              </a:lnSpc>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21"/>
          <p:cNvSpPr txBox="1"/>
          <p:nvPr>
            <p:ph type="title"/>
          </p:nvPr>
        </p:nvSpPr>
        <p:spPr>
          <a:xfrm>
            <a:off x="2575610" y="1121662"/>
            <a:ext cx="32312193" cy="4072117"/>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21"/>
          <p:cNvSpPr txBox="1"/>
          <p:nvPr>
            <p:ph idx="10" type="dt"/>
          </p:nvPr>
        </p:nvSpPr>
        <p:spPr>
          <a:xfrm>
            <a:off x="2575610" y="19526650"/>
            <a:ext cx="8429268" cy="1121661"/>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21"/>
          <p:cNvSpPr txBox="1"/>
          <p:nvPr>
            <p:ph idx="11" type="ftr"/>
          </p:nvPr>
        </p:nvSpPr>
        <p:spPr>
          <a:xfrm>
            <a:off x="12409756" y="19526650"/>
            <a:ext cx="12643902" cy="1121661"/>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21"/>
          <p:cNvSpPr txBox="1"/>
          <p:nvPr>
            <p:ph idx="12" type="sldNum"/>
          </p:nvPr>
        </p:nvSpPr>
        <p:spPr>
          <a:xfrm>
            <a:off x="26458534" y="19526650"/>
            <a:ext cx="8429268" cy="1121661"/>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None/>
              <a:defRPr/>
            </a:lvl1pPr>
            <a:lvl2pPr indent="0" lvl="1" marL="0" algn="r">
              <a:lnSpc>
                <a:spcPct val="100000"/>
              </a:lnSpc>
              <a:spcBef>
                <a:spcPts val="0"/>
              </a:spcBef>
              <a:spcAft>
                <a:spcPts val="0"/>
              </a:spcAft>
              <a:buNone/>
              <a:defRPr/>
            </a:lvl2pPr>
            <a:lvl3pPr indent="0" lvl="2" marL="0" algn="r">
              <a:lnSpc>
                <a:spcPct val="100000"/>
              </a:lnSpc>
              <a:spcBef>
                <a:spcPts val="0"/>
              </a:spcBef>
              <a:spcAft>
                <a:spcPts val="0"/>
              </a:spcAft>
              <a:buNone/>
              <a:defRPr/>
            </a:lvl3pPr>
            <a:lvl4pPr indent="0" lvl="3" marL="0" algn="r">
              <a:lnSpc>
                <a:spcPct val="100000"/>
              </a:lnSpc>
              <a:spcBef>
                <a:spcPts val="0"/>
              </a:spcBef>
              <a:spcAft>
                <a:spcPts val="0"/>
              </a:spcAft>
              <a:buNone/>
              <a:defRPr/>
            </a:lvl4pPr>
            <a:lvl5pPr indent="0" lvl="4" marL="0" algn="r">
              <a:lnSpc>
                <a:spcPct val="100000"/>
              </a:lnSpc>
              <a:spcBef>
                <a:spcPts val="0"/>
              </a:spcBef>
              <a:spcAft>
                <a:spcPts val="0"/>
              </a:spcAft>
              <a:buNone/>
              <a:defRPr/>
            </a:lvl5pPr>
            <a:lvl6pPr indent="0" lvl="5" marL="0" algn="r">
              <a:lnSpc>
                <a:spcPct val="100000"/>
              </a:lnSpc>
              <a:spcBef>
                <a:spcPts val="0"/>
              </a:spcBef>
              <a:spcAft>
                <a:spcPts val="0"/>
              </a:spcAft>
              <a:buNone/>
              <a:defRPr/>
            </a:lvl6pPr>
            <a:lvl7pPr indent="0" lvl="6" marL="0" algn="r">
              <a:lnSpc>
                <a:spcPct val="100000"/>
              </a:lnSpc>
              <a:spcBef>
                <a:spcPts val="0"/>
              </a:spcBef>
              <a:spcAft>
                <a:spcPts val="0"/>
              </a:spcAft>
              <a:buNone/>
              <a:defRPr/>
            </a:lvl7pPr>
            <a:lvl8pPr indent="0" lvl="7" marL="0" algn="r">
              <a:lnSpc>
                <a:spcPct val="100000"/>
              </a:lnSpc>
              <a:spcBef>
                <a:spcPts val="0"/>
              </a:spcBef>
              <a:spcAft>
                <a:spcPts val="0"/>
              </a:spcAft>
              <a:buNone/>
              <a:defRPr/>
            </a:lvl8pPr>
            <a:lvl9pPr indent="0" lvl="8" marL="0" algn="r">
              <a:lnSpc>
                <a:spcPct val="100000"/>
              </a:lnSpc>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22"/>
          <p:cNvSpPr txBox="1"/>
          <p:nvPr>
            <p:ph idx="10" type="dt"/>
          </p:nvPr>
        </p:nvSpPr>
        <p:spPr>
          <a:xfrm>
            <a:off x="2575610" y="19526650"/>
            <a:ext cx="8429268" cy="1121661"/>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22"/>
          <p:cNvSpPr txBox="1"/>
          <p:nvPr>
            <p:ph idx="11" type="ftr"/>
          </p:nvPr>
        </p:nvSpPr>
        <p:spPr>
          <a:xfrm>
            <a:off x="12409756" y="19526650"/>
            <a:ext cx="12643902" cy="1121661"/>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22"/>
          <p:cNvSpPr txBox="1"/>
          <p:nvPr>
            <p:ph idx="12" type="sldNum"/>
          </p:nvPr>
        </p:nvSpPr>
        <p:spPr>
          <a:xfrm>
            <a:off x="26458534" y="19526650"/>
            <a:ext cx="8429268" cy="1121661"/>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None/>
              <a:defRPr/>
            </a:lvl1pPr>
            <a:lvl2pPr indent="0" lvl="1" marL="0" algn="r">
              <a:lnSpc>
                <a:spcPct val="100000"/>
              </a:lnSpc>
              <a:spcBef>
                <a:spcPts val="0"/>
              </a:spcBef>
              <a:spcAft>
                <a:spcPts val="0"/>
              </a:spcAft>
              <a:buNone/>
              <a:defRPr/>
            </a:lvl2pPr>
            <a:lvl3pPr indent="0" lvl="2" marL="0" algn="r">
              <a:lnSpc>
                <a:spcPct val="100000"/>
              </a:lnSpc>
              <a:spcBef>
                <a:spcPts val="0"/>
              </a:spcBef>
              <a:spcAft>
                <a:spcPts val="0"/>
              </a:spcAft>
              <a:buNone/>
              <a:defRPr/>
            </a:lvl3pPr>
            <a:lvl4pPr indent="0" lvl="3" marL="0" algn="r">
              <a:lnSpc>
                <a:spcPct val="100000"/>
              </a:lnSpc>
              <a:spcBef>
                <a:spcPts val="0"/>
              </a:spcBef>
              <a:spcAft>
                <a:spcPts val="0"/>
              </a:spcAft>
              <a:buNone/>
              <a:defRPr/>
            </a:lvl4pPr>
            <a:lvl5pPr indent="0" lvl="4" marL="0" algn="r">
              <a:lnSpc>
                <a:spcPct val="100000"/>
              </a:lnSpc>
              <a:spcBef>
                <a:spcPts val="0"/>
              </a:spcBef>
              <a:spcAft>
                <a:spcPts val="0"/>
              </a:spcAft>
              <a:buNone/>
              <a:defRPr/>
            </a:lvl5pPr>
            <a:lvl6pPr indent="0" lvl="5" marL="0" algn="r">
              <a:lnSpc>
                <a:spcPct val="100000"/>
              </a:lnSpc>
              <a:spcBef>
                <a:spcPts val="0"/>
              </a:spcBef>
              <a:spcAft>
                <a:spcPts val="0"/>
              </a:spcAft>
              <a:buNone/>
              <a:defRPr/>
            </a:lvl6pPr>
            <a:lvl7pPr indent="0" lvl="6" marL="0" algn="r">
              <a:lnSpc>
                <a:spcPct val="100000"/>
              </a:lnSpc>
              <a:spcBef>
                <a:spcPts val="0"/>
              </a:spcBef>
              <a:spcAft>
                <a:spcPts val="0"/>
              </a:spcAft>
              <a:buNone/>
              <a:defRPr/>
            </a:lvl7pPr>
            <a:lvl8pPr indent="0" lvl="7" marL="0" algn="r">
              <a:lnSpc>
                <a:spcPct val="100000"/>
              </a:lnSpc>
              <a:spcBef>
                <a:spcPts val="0"/>
              </a:spcBef>
              <a:spcAft>
                <a:spcPts val="0"/>
              </a:spcAft>
              <a:buNone/>
              <a:defRPr/>
            </a:lvl8pPr>
            <a:lvl9pPr indent="0" lvl="8" marL="0" algn="r">
              <a:lnSpc>
                <a:spcPct val="100000"/>
              </a:lnSpc>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23"/>
          <p:cNvSpPr txBox="1"/>
          <p:nvPr>
            <p:ph type="title"/>
          </p:nvPr>
        </p:nvSpPr>
        <p:spPr>
          <a:xfrm>
            <a:off x="2580491" y="1404514"/>
            <a:ext cx="12082925" cy="49158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5690"/>
              <a:buFont typeface="Calibri"/>
              <a:buNone/>
              <a:defRPr sz="569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23"/>
          <p:cNvSpPr txBox="1"/>
          <p:nvPr>
            <p:ph idx="1" type="body"/>
          </p:nvPr>
        </p:nvSpPr>
        <p:spPr>
          <a:xfrm>
            <a:off x="15926830" y="3033362"/>
            <a:ext cx="18965853" cy="14971732"/>
          </a:xfrm>
          <a:prstGeom prst="rect">
            <a:avLst/>
          </a:prstGeom>
          <a:noFill/>
          <a:ln>
            <a:noFill/>
          </a:ln>
        </p:spPr>
        <p:txBody>
          <a:bodyPr anchorCtr="0" anchor="t" bIns="45700" lIns="91425" spcFirstLastPara="1" rIns="91425" wrap="square" tIns="45700">
            <a:normAutofit/>
          </a:bodyPr>
          <a:lstStyle>
            <a:lvl1pPr indent="-589915" lvl="0" marL="457200" algn="l">
              <a:lnSpc>
                <a:spcPct val="90000"/>
              </a:lnSpc>
              <a:spcBef>
                <a:spcPts val="1000"/>
              </a:spcBef>
              <a:spcAft>
                <a:spcPts val="0"/>
              </a:spcAft>
              <a:buClr>
                <a:schemeClr val="dk1"/>
              </a:buClr>
              <a:buSzPts val="5690"/>
              <a:buChar char="•"/>
              <a:defRPr sz="5690"/>
            </a:lvl1pPr>
            <a:lvl2pPr indent="-544766" lvl="1" marL="914400" algn="l">
              <a:lnSpc>
                <a:spcPct val="90000"/>
              </a:lnSpc>
              <a:spcBef>
                <a:spcPts val="500"/>
              </a:spcBef>
              <a:spcAft>
                <a:spcPts val="0"/>
              </a:spcAft>
              <a:buClr>
                <a:schemeClr val="dk1"/>
              </a:buClr>
              <a:buSzPts val="4979"/>
              <a:buChar char="•"/>
              <a:defRPr sz="4979"/>
            </a:lvl2pPr>
            <a:lvl3pPr indent="-499617" lvl="2" marL="1371600" algn="l">
              <a:lnSpc>
                <a:spcPct val="90000"/>
              </a:lnSpc>
              <a:spcBef>
                <a:spcPts val="500"/>
              </a:spcBef>
              <a:spcAft>
                <a:spcPts val="0"/>
              </a:spcAft>
              <a:buClr>
                <a:schemeClr val="dk1"/>
              </a:buClr>
              <a:buSzPts val="4268"/>
              <a:buChar char="•"/>
              <a:defRPr sz="4268"/>
            </a:lvl3pPr>
            <a:lvl4pPr indent="-454406" lvl="3" marL="1828800" algn="l">
              <a:lnSpc>
                <a:spcPct val="90000"/>
              </a:lnSpc>
              <a:spcBef>
                <a:spcPts val="500"/>
              </a:spcBef>
              <a:spcAft>
                <a:spcPts val="0"/>
              </a:spcAft>
              <a:buClr>
                <a:schemeClr val="dk1"/>
              </a:buClr>
              <a:buSzPts val="3556"/>
              <a:buChar char="•"/>
              <a:defRPr sz="3556"/>
            </a:lvl4pPr>
            <a:lvl5pPr indent="-454406" lvl="4" marL="2286000" algn="l">
              <a:lnSpc>
                <a:spcPct val="90000"/>
              </a:lnSpc>
              <a:spcBef>
                <a:spcPts val="500"/>
              </a:spcBef>
              <a:spcAft>
                <a:spcPts val="0"/>
              </a:spcAft>
              <a:buClr>
                <a:schemeClr val="dk1"/>
              </a:buClr>
              <a:buSzPts val="3556"/>
              <a:buChar char="•"/>
              <a:defRPr sz="3556"/>
            </a:lvl5pPr>
            <a:lvl6pPr indent="-454406" lvl="5" marL="2743200" algn="l">
              <a:lnSpc>
                <a:spcPct val="90000"/>
              </a:lnSpc>
              <a:spcBef>
                <a:spcPts val="500"/>
              </a:spcBef>
              <a:spcAft>
                <a:spcPts val="0"/>
              </a:spcAft>
              <a:buClr>
                <a:schemeClr val="dk1"/>
              </a:buClr>
              <a:buSzPts val="3556"/>
              <a:buChar char="•"/>
              <a:defRPr sz="3556"/>
            </a:lvl6pPr>
            <a:lvl7pPr indent="-454406" lvl="6" marL="3200400" algn="l">
              <a:lnSpc>
                <a:spcPct val="90000"/>
              </a:lnSpc>
              <a:spcBef>
                <a:spcPts val="500"/>
              </a:spcBef>
              <a:spcAft>
                <a:spcPts val="0"/>
              </a:spcAft>
              <a:buClr>
                <a:schemeClr val="dk1"/>
              </a:buClr>
              <a:buSzPts val="3556"/>
              <a:buChar char="•"/>
              <a:defRPr sz="3556"/>
            </a:lvl7pPr>
            <a:lvl8pPr indent="-454406" lvl="7" marL="3657600" algn="l">
              <a:lnSpc>
                <a:spcPct val="90000"/>
              </a:lnSpc>
              <a:spcBef>
                <a:spcPts val="500"/>
              </a:spcBef>
              <a:spcAft>
                <a:spcPts val="0"/>
              </a:spcAft>
              <a:buClr>
                <a:schemeClr val="dk1"/>
              </a:buClr>
              <a:buSzPts val="3556"/>
              <a:buChar char="•"/>
              <a:defRPr sz="3556"/>
            </a:lvl8pPr>
            <a:lvl9pPr indent="-454406" lvl="8" marL="4114800" algn="l">
              <a:lnSpc>
                <a:spcPct val="90000"/>
              </a:lnSpc>
              <a:spcBef>
                <a:spcPts val="500"/>
              </a:spcBef>
              <a:spcAft>
                <a:spcPts val="0"/>
              </a:spcAft>
              <a:buClr>
                <a:schemeClr val="dk1"/>
              </a:buClr>
              <a:buSzPts val="3556"/>
              <a:buChar char="•"/>
              <a:defRPr sz="3556"/>
            </a:lvl9pPr>
          </a:lstStyle>
          <a:p/>
        </p:txBody>
      </p:sp>
      <p:sp>
        <p:nvSpPr>
          <p:cNvPr id="61" name="Google Shape;61;p23"/>
          <p:cNvSpPr txBox="1"/>
          <p:nvPr>
            <p:ph idx="2" type="body"/>
          </p:nvPr>
        </p:nvSpPr>
        <p:spPr>
          <a:xfrm>
            <a:off x="2580491" y="6320314"/>
            <a:ext cx="12082925" cy="11709163"/>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845"/>
              <a:buNone/>
              <a:defRPr sz="2845"/>
            </a:lvl1pPr>
            <a:lvl2pPr indent="-228600" lvl="1" marL="914400" algn="l">
              <a:lnSpc>
                <a:spcPct val="90000"/>
              </a:lnSpc>
              <a:spcBef>
                <a:spcPts val="500"/>
              </a:spcBef>
              <a:spcAft>
                <a:spcPts val="0"/>
              </a:spcAft>
              <a:buClr>
                <a:schemeClr val="dk1"/>
              </a:buClr>
              <a:buSzPts val="2489"/>
              <a:buNone/>
              <a:defRPr sz="2489"/>
            </a:lvl2pPr>
            <a:lvl3pPr indent="-228600" lvl="2" marL="1371600" algn="l">
              <a:lnSpc>
                <a:spcPct val="90000"/>
              </a:lnSpc>
              <a:spcBef>
                <a:spcPts val="500"/>
              </a:spcBef>
              <a:spcAft>
                <a:spcPts val="0"/>
              </a:spcAft>
              <a:buClr>
                <a:schemeClr val="dk1"/>
              </a:buClr>
              <a:buSzPts val="2134"/>
              <a:buNone/>
              <a:defRPr sz="2134"/>
            </a:lvl3pPr>
            <a:lvl4pPr indent="-228600" lvl="3" marL="1828800" algn="l">
              <a:lnSpc>
                <a:spcPct val="90000"/>
              </a:lnSpc>
              <a:spcBef>
                <a:spcPts val="500"/>
              </a:spcBef>
              <a:spcAft>
                <a:spcPts val="0"/>
              </a:spcAft>
              <a:buClr>
                <a:schemeClr val="dk1"/>
              </a:buClr>
              <a:buSzPts val="1778"/>
              <a:buNone/>
              <a:defRPr sz="1778"/>
            </a:lvl4pPr>
            <a:lvl5pPr indent="-228600" lvl="4" marL="2286000" algn="l">
              <a:lnSpc>
                <a:spcPct val="90000"/>
              </a:lnSpc>
              <a:spcBef>
                <a:spcPts val="500"/>
              </a:spcBef>
              <a:spcAft>
                <a:spcPts val="0"/>
              </a:spcAft>
              <a:buClr>
                <a:schemeClr val="dk1"/>
              </a:buClr>
              <a:buSzPts val="1778"/>
              <a:buNone/>
              <a:defRPr sz="1778"/>
            </a:lvl5pPr>
            <a:lvl6pPr indent="-228600" lvl="5" marL="2743200" algn="l">
              <a:lnSpc>
                <a:spcPct val="90000"/>
              </a:lnSpc>
              <a:spcBef>
                <a:spcPts val="500"/>
              </a:spcBef>
              <a:spcAft>
                <a:spcPts val="0"/>
              </a:spcAft>
              <a:buClr>
                <a:schemeClr val="dk1"/>
              </a:buClr>
              <a:buSzPts val="1778"/>
              <a:buNone/>
              <a:defRPr sz="1778"/>
            </a:lvl6pPr>
            <a:lvl7pPr indent="-228600" lvl="6" marL="3200400" algn="l">
              <a:lnSpc>
                <a:spcPct val="90000"/>
              </a:lnSpc>
              <a:spcBef>
                <a:spcPts val="500"/>
              </a:spcBef>
              <a:spcAft>
                <a:spcPts val="0"/>
              </a:spcAft>
              <a:buClr>
                <a:schemeClr val="dk1"/>
              </a:buClr>
              <a:buSzPts val="1778"/>
              <a:buNone/>
              <a:defRPr sz="1778"/>
            </a:lvl7pPr>
            <a:lvl8pPr indent="-228600" lvl="7" marL="3657600" algn="l">
              <a:lnSpc>
                <a:spcPct val="90000"/>
              </a:lnSpc>
              <a:spcBef>
                <a:spcPts val="500"/>
              </a:spcBef>
              <a:spcAft>
                <a:spcPts val="0"/>
              </a:spcAft>
              <a:buClr>
                <a:schemeClr val="dk1"/>
              </a:buClr>
              <a:buSzPts val="1778"/>
              <a:buNone/>
              <a:defRPr sz="1778"/>
            </a:lvl8pPr>
            <a:lvl9pPr indent="-228600" lvl="8" marL="4114800" algn="l">
              <a:lnSpc>
                <a:spcPct val="90000"/>
              </a:lnSpc>
              <a:spcBef>
                <a:spcPts val="500"/>
              </a:spcBef>
              <a:spcAft>
                <a:spcPts val="0"/>
              </a:spcAft>
              <a:buClr>
                <a:schemeClr val="dk1"/>
              </a:buClr>
              <a:buSzPts val="1778"/>
              <a:buNone/>
              <a:defRPr sz="1778"/>
            </a:lvl9pPr>
          </a:lstStyle>
          <a:p/>
        </p:txBody>
      </p:sp>
      <p:sp>
        <p:nvSpPr>
          <p:cNvPr id="62" name="Google Shape;62;p23"/>
          <p:cNvSpPr txBox="1"/>
          <p:nvPr>
            <p:ph idx="10" type="dt"/>
          </p:nvPr>
        </p:nvSpPr>
        <p:spPr>
          <a:xfrm>
            <a:off x="2575610" y="19526650"/>
            <a:ext cx="8429268" cy="1121661"/>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23"/>
          <p:cNvSpPr txBox="1"/>
          <p:nvPr>
            <p:ph idx="11" type="ftr"/>
          </p:nvPr>
        </p:nvSpPr>
        <p:spPr>
          <a:xfrm>
            <a:off x="12409756" y="19526650"/>
            <a:ext cx="12643902" cy="1121661"/>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23"/>
          <p:cNvSpPr txBox="1"/>
          <p:nvPr>
            <p:ph idx="12" type="sldNum"/>
          </p:nvPr>
        </p:nvSpPr>
        <p:spPr>
          <a:xfrm>
            <a:off x="26458534" y="19526650"/>
            <a:ext cx="8429268" cy="1121661"/>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None/>
              <a:defRPr/>
            </a:lvl1pPr>
            <a:lvl2pPr indent="0" lvl="1" marL="0" algn="r">
              <a:lnSpc>
                <a:spcPct val="100000"/>
              </a:lnSpc>
              <a:spcBef>
                <a:spcPts val="0"/>
              </a:spcBef>
              <a:spcAft>
                <a:spcPts val="0"/>
              </a:spcAft>
              <a:buNone/>
              <a:defRPr/>
            </a:lvl2pPr>
            <a:lvl3pPr indent="0" lvl="2" marL="0" algn="r">
              <a:lnSpc>
                <a:spcPct val="100000"/>
              </a:lnSpc>
              <a:spcBef>
                <a:spcPts val="0"/>
              </a:spcBef>
              <a:spcAft>
                <a:spcPts val="0"/>
              </a:spcAft>
              <a:buNone/>
              <a:defRPr/>
            </a:lvl3pPr>
            <a:lvl4pPr indent="0" lvl="3" marL="0" algn="r">
              <a:lnSpc>
                <a:spcPct val="100000"/>
              </a:lnSpc>
              <a:spcBef>
                <a:spcPts val="0"/>
              </a:spcBef>
              <a:spcAft>
                <a:spcPts val="0"/>
              </a:spcAft>
              <a:buNone/>
              <a:defRPr/>
            </a:lvl4pPr>
            <a:lvl5pPr indent="0" lvl="4" marL="0" algn="r">
              <a:lnSpc>
                <a:spcPct val="100000"/>
              </a:lnSpc>
              <a:spcBef>
                <a:spcPts val="0"/>
              </a:spcBef>
              <a:spcAft>
                <a:spcPts val="0"/>
              </a:spcAft>
              <a:buNone/>
              <a:defRPr/>
            </a:lvl5pPr>
            <a:lvl6pPr indent="0" lvl="5" marL="0" algn="r">
              <a:lnSpc>
                <a:spcPct val="100000"/>
              </a:lnSpc>
              <a:spcBef>
                <a:spcPts val="0"/>
              </a:spcBef>
              <a:spcAft>
                <a:spcPts val="0"/>
              </a:spcAft>
              <a:buNone/>
              <a:defRPr/>
            </a:lvl6pPr>
            <a:lvl7pPr indent="0" lvl="6" marL="0" algn="r">
              <a:lnSpc>
                <a:spcPct val="100000"/>
              </a:lnSpc>
              <a:spcBef>
                <a:spcPts val="0"/>
              </a:spcBef>
              <a:spcAft>
                <a:spcPts val="0"/>
              </a:spcAft>
              <a:buNone/>
              <a:defRPr/>
            </a:lvl7pPr>
            <a:lvl8pPr indent="0" lvl="7" marL="0" algn="r">
              <a:lnSpc>
                <a:spcPct val="100000"/>
              </a:lnSpc>
              <a:spcBef>
                <a:spcPts val="0"/>
              </a:spcBef>
              <a:spcAft>
                <a:spcPts val="0"/>
              </a:spcAft>
              <a:buNone/>
              <a:defRPr/>
            </a:lvl8pPr>
            <a:lvl9pPr indent="0" lvl="8" marL="0" algn="r">
              <a:lnSpc>
                <a:spcPct val="100000"/>
              </a:lnSpc>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24"/>
          <p:cNvSpPr txBox="1"/>
          <p:nvPr>
            <p:ph type="title"/>
          </p:nvPr>
        </p:nvSpPr>
        <p:spPr>
          <a:xfrm>
            <a:off x="2580491" y="1404514"/>
            <a:ext cx="12082925" cy="49158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5690"/>
              <a:buFont typeface="Calibri"/>
              <a:buNone/>
              <a:defRPr sz="569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24"/>
          <p:cNvSpPr/>
          <p:nvPr>
            <p:ph idx="2" type="pic"/>
          </p:nvPr>
        </p:nvSpPr>
        <p:spPr>
          <a:xfrm>
            <a:off x="15926830" y="3033362"/>
            <a:ext cx="18965853" cy="14971732"/>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1000"/>
              </a:spcBef>
              <a:spcAft>
                <a:spcPts val="0"/>
              </a:spcAft>
              <a:buClr>
                <a:schemeClr val="dk1"/>
              </a:buClr>
              <a:buSzPts val="5690"/>
              <a:buFont typeface="Arial"/>
              <a:buNone/>
              <a:defRPr b="0" i="0" sz="569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4979"/>
              <a:buFont typeface="Arial"/>
              <a:buNone/>
              <a:defRPr b="0" i="0" sz="4979"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4268"/>
              <a:buFont typeface="Arial"/>
              <a:buNone/>
              <a:defRPr b="0" i="0" sz="4268"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3556"/>
              <a:buFont typeface="Arial"/>
              <a:buNone/>
              <a:defRPr b="0" i="0" sz="3556"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3556"/>
              <a:buFont typeface="Arial"/>
              <a:buNone/>
              <a:defRPr b="0" i="0" sz="3556"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3556"/>
              <a:buFont typeface="Arial"/>
              <a:buNone/>
              <a:defRPr b="0" i="0" sz="3556"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3556"/>
              <a:buFont typeface="Arial"/>
              <a:buNone/>
              <a:defRPr b="0" i="0" sz="3556"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3556"/>
              <a:buFont typeface="Arial"/>
              <a:buNone/>
              <a:defRPr b="0" i="0" sz="3556"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3556"/>
              <a:buFont typeface="Arial"/>
              <a:buNone/>
              <a:defRPr b="0" i="0" sz="3556" u="none" cap="none" strike="noStrike">
                <a:solidFill>
                  <a:schemeClr val="dk1"/>
                </a:solidFill>
                <a:latin typeface="Calibri"/>
                <a:ea typeface="Calibri"/>
                <a:cs typeface="Calibri"/>
                <a:sym typeface="Calibri"/>
              </a:defRPr>
            </a:lvl9pPr>
          </a:lstStyle>
          <a:p/>
        </p:txBody>
      </p:sp>
      <p:sp>
        <p:nvSpPr>
          <p:cNvPr id="68" name="Google Shape;68;p24"/>
          <p:cNvSpPr txBox="1"/>
          <p:nvPr>
            <p:ph idx="1" type="body"/>
          </p:nvPr>
        </p:nvSpPr>
        <p:spPr>
          <a:xfrm>
            <a:off x="2580491" y="6320314"/>
            <a:ext cx="12082925" cy="11709163"/>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845"/>
              <a:buNone/>
              <a:defRPr sz="2845"/>
            </a:lvl1pPr>
            <a:lvl2pPr indent="-228600" lvl="1" marL="914400" algn="l">
              <a:lnSpc>
                <a:spcPct val="90000"/>
              </a:lnSpc>
              <a:spcBef>
                <a:spcPts val="500"/>
              </a:spcBef>
              <a:spcAft>
                <a:spcPts val="0"/>
              </a:spcAft>
              <a:buClr>
                <a:schemeClr val="dk1"/>
              </a:buClr>
              <a:buSzPts val="2489"/>
              <a:buNone/>
              <a:defRPr sz="2489"/>
            </a:lvl2pPr>
            <a:lvl3pPr indent="-228600" lvl="2" marL="1371600" algn="l">
              <a:lnSpc>
                <a:spcPct val="90000"/>
              </a:lnSpc>
              <a:spcBef>
                <a:spcPts val="500"/>
              </a:spcBef>
              <a:spcAft>
                <a:spcPts val="0"/>
              </a:spcAft>
              <a:buClr>
                <a:schemeClr val="dk1"/>
              </a:buClr>
              <a:buSzPts val="2134"/>
              <a:buNone/>
              <a:defRPr sz="2134"/>
            </a:lvl3pPr>
            <a:lvl4pPr indent="-228600" lvl="3" marL="1828800" algn="l">
              <a:lnSpc>
                <a:spcPct val="90000"/>
              </a:lnSpc>
              <a:spcBef>
                <a:spcPts val="500"/>
              </a:spcBef>
              <a:spcAft>
                <a:spcPts val="0"/>
              </a:spcAft>
              <a:buClr>
                <a:schemeClr val="dk1"/>
              </a:buClr>
              <a:buSzPts val="1778"/>
              <a:buNone/>
              <a:defRPr sz="1778"/>
            </a:lvl4pPr>
            <a:lvl5pPr indent="-228600" lvl="4" marL="2286000" algn="l">
              <a:lnSpc>
                <a:spcPct val="90000"/>
              </a:lnSpc>
              <a:spcBef>
                <a:spcPts val="500"/>
              </a:spcBef>
              <a:spcAft>
                <a:spcPts val="0"/>
              </a:spcAft>
              <a:buClr>
                <a:schemeClr val="dk1"/>
              </a:buClr>
              <a:buSzPts val="1778"/>
              <a:buNone/>
              <a:defRPr sz="1778"/>
            </a:lvl5pPr>
            <a:lvl6pPr indent="-228600" lvl="5" marL="2743200" algn="l">
              <a:lnSpc>
                <a:spcPct val="90000"/>
              </a:lnSpc>
              <a:spcBef>
                <a:spcPts val="500"/>
              </a:spcBef>
              <a:spcAft>
                <a:spcPts val="0"/>
              </a:spcAft>
              <a:buClr>
                <a:schemeClr val="dk1"/>
              </a:buClr>
              <a:buSzPts val="1778"/>
              <a:buNone/>
              <a:defRPr sz="1778"/>
            </a:lvl6pPr>
            <a:lvl7pPr indent="-228600" lvl="6" marL="3200400" algn="l">
              <a:lnSpc>
                <a:spcPct val="90000"/>
              </a:lnSpc>
              <a:spcBef>
                <a:spcPts val="500"/>
              </a:spcBef>
              <a:spcAft>
                <a:spcPts val="0"/>
              </a:spcAft>
              <a:buClr>
                <a:schemeClr val="dk1"/>
              </a:buClr>
              <a:buSzPts val="1778"/>
              <a:buNone/>
              <a:defRPr sz="1778"/>
            </a:lvl7pPr>
            <a:lvl8pPr indent="-228600" lvl="7" marL="3657600" algn="l">
              <a:lnSpc>
                <a:spcPct val="90000"/>
              </a:lnSpc>
              <a:spcBef>
                <a:spcPts val="500"/>
              </a:spcBef>
              <a:spcAft>
                <a:spcPts val="0"/>
              </a:spcAft>
              <a:buClr>
                <a:schemeClr val="dk1"/>
              </a:buClr>
              <a:buSzPts val="1778"/>
              <a:buNone/>
              <a:defRPr sz="1778"/>
            </a:lvl8pPr>
            <a:lvl9pPr indent="-228600" lvl="8" marL="4114800" algn="l">
              <a:lnSpc>
                <a:spcPct val="90000"/>
              </a:lnSpc>
              <a:spcBef>
                <a:spcPts val="500"/>
              </a:spcBef>
              <a:spcAft>
                <a:spcPts val="0"/>
              </a:spcAft>
              <a:buClr>
                <a:schemeClr val="dk1"/>
              </a:buClr>
              <a:buSzPts val="1778"/>
              <a:buNone/>
              <a:defRPr sz="1778"/>
            </a:lvl9pPr>
          </a:lstStyle>
          <a:p/>
        </p:txBody>
      </p:sp>
      <p:sp>
        <p:nvSpPr>
          <p:cNvPr id="69" name="Google Shape;69;p24"/>
          <p:cNvSpPr txBox="1"/>
          <p:nvPr>
            <p:ph idx="10" type="dt"/>
          </p:nvPr>
        </p:nvSpPr>
        <p:spPr>
          <a:xfrm>
            <a:off x="2575610" y="19526650"/>
            <a:ext cx="8429268" cy="1121661"/>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24"/>
          <p:cNvSpPr txBox="1"/>
          <p:nvPr>
            <p:ph idx="11" type="ftr"/>
          </p:nvPr>
        </p:nvSpPr>
        <p:spPr>
          <a:xfrm>
            <a:off x="12409756" y="19526650"/>
            <a:ext cx="12643902" cy="1121661"/>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24"/>
          <p:cNvSpPr txBox="1"/>
          <p:nvPr>
            <p:ph idx="12" type="sldNum"/>
          </p:nvPr>
        </p:nvSpPr>
        <p:spPr>
          <a:xfrm>
            <a:off x="26458534" y="19526650"/>
            <a:ext cx="8429268" cy="1121661"/>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None/>
              <a:defRPr/>
            </a:lvl1pPr>
            <a:lvl2pPr indent="0" lvl="1" marL="0" algn="r">
              <a:lnSpc>
                <a:spcPct val="100000"/>
              </a:lnSpc>
              <a:spcBef>
                <a:spcPts val="0"/>
              </a:spcBef>
              <a:spcAft>
                <a:spcPts val="0"/>
              </a:spcAft>
              <a:buNone/>
              <a:defRPr/>
            </a:lvl2pPr>
            <a:lvl3pPr indent="0" lvl="2" marL="0" algn="r">
              <a:lnSpc>
                <a:spcPct val="100000"/>
              </a:lnSpc>
              <a:spcBef>
                <a:spcPts val="0"/>
              </a:spcBef>
              <a:spcAft>
                <a:spcPts val="0"/>
              </a:spcAft>
              <a:buNone/>
              <a:defRPr/>
            </a:lvl3pPr>
            <a:lvl4pPr indent="0" lvl="3" marL="0" algn="r">
              <a:lnSpc>
                <a:spcPct val="100000"/>
              </a:lnSpc>
              <a:spcBef>
                <a:spcPts val="0"/>
              </a:spcBef>
              <a:spcAft>
                <a:spcPts val="0"/>
              </a:spcAft>
              <a:buNone/>
              <a:defRPr/>
            </a:lvl4pPr>
            <a:lvl5pPr indent="0" lvl="4" marL="0" algn="r">
              <a:lnSpc>
                <a:spcPct val="100000"/>
              </a:lnSpc>
              <a:spcBef>
                <a:spcPts val="0"/>
              </a:spcBef>
              <a:spcAft>
                <a:spcPts val="0"/>
              </a:spcAft>
              <a:buNone/>
              <a:defRPr/>
            </a:lvl5pPr>
            <a:lvl6pPr indent="0" lvl="5" marL="0" algn="r">
              <a:lnSpc>
                <a:spcPct val="100000"/>
              </a:lnSpc>
              <a:spcBef>
                <a:spcPts val="0"/>
              </a:spcBef>
              <a:spcAft>
                <a:spcPts val="0"/>
              </a:spcAft>
              <a:buNone/>
              <a:defRPr/>
            </a:lvl6pPr>
            <a:lvl7pPr indent="0" lvl="6" marL="0" algn="r">
              <a:lnSpc>
                <a:spcPct val="100000"/>
              </a:lnSpc>
              <a:spcBef>
                <a:spcPts val="0"/>
              </a:spcBef>
              <a:spcAft>
                <a:spcPts val="0"/>
              </a:spcAft>
              <a:buNone/>
              <a:defRPr/>
            </a:lvl7pPr>
            <a:lvl8pPr indent="0" lvl="7" marL="0" algn="r">
              <a:lnSpc>
                <a:spcPct val="100000"/>
              </a:lnSpc>
              <a:spcBef>
                <a:spcPts val="0"/>
              </a:spcBef>
              <a:spcAft>
                <a:spcPts val="0"/>
              </a:spcAft>
              <a:buNone/>
              <a:defRPr/>
            </a:lvl8pPr>
            <a:lvl9pPr indent="0" lvl="8" marL="0" algn="r">
              <a:lnSpc>
                <a:spcPct val="100000"/>
              </a:lnSpc>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5"/>
          <p:cNvSpPr txBox="1"/>
          <p:nvPr>
            <p:ph type="title"/>
          </p:nvPr>
        </p:nvSpPr>
        <p:spPr>
          <a:xfrm>
            <a:off x="2575610" y="1121662"/>
            <a:ext cx="32312193" cy="4072117"/>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5"/>
          <p:cNvSpPr txBox="1"/>
          <p:nvPr>
            <p:ph idx="1" type="body"/>
          </p:nvPr>
        </p:nvSpPr>
        <p:spPr>
          <a:xfrm>
            <a:off x="2575610" y="5608303"/>
            <a:ext cx="32312193" cy="13367270"/>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5"/>
          <p:cNvSpPr txBox="1"/>
          <p:nvPr>
            <p:ph idx="10" type="dt"/>
          </p:nvPr>
        </p:nvSpPr>
        <p:spPr>
          <a:xfrm>
            <a:off x="2575610" y="19526650"/>
            <a:ext cx="8429268" cy="1121661"/>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134"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13" name="Google Shape;13;p15"/>
          <p:cNvSpPr txBox="1"/>
          <p:nvPr>
            <p:ph idx="11" type="ftr"/>
          </p:nvPr>
        </p:nvSpPr>
        <p:spPr>
          <a:xfrm>
            <a:off x="12409756" y="19526650"/>
            <a:ext cx="12643902" cy="1121661"/>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SzPts val="1400"/>
              <a:buNone/>
              <a:defRPr b="0" i="0" sz="2134"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14" name="Google Shape;14;p15"/>
          <p:cNvSpPr txBox="1"/>
          <p:nvPr>
            <p:ph idx="12" type="sldNum"/>
          </p:nvPr>
        </p:nvSpPr>
        <p:spPr>
          <a:xfrm>
            <a:off x="26458534" y="19526650"/>
            <a:ext cx="8429268" cy="1121661"/>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None/>
              <a:defRPr b="0" i="0" sz="2134" u="none" cap="none" strike="noStrike">
                <a:solidFill>
                  <a:srgbClr val="888888"/>
                </a:solidFill>
                <a:latin typeface="Arial"/>
                <a:ea typeface="Arial"/>
                <a:cs typeface="Arial"/>
                <a:sym typeface="Arial"/>
              </a:defRPr>
            </a:lvl1pPr>
            <a:lvl2pPr indent="0" lvl="1" marL="0" marR="0" rtl="0" algn="r">
              <a:lnSpc>
                <a:spcPct val="100000"/>
              </a:lnSpc>
              <a:spcBef>
                <a:spcPts val="0"/>
              </a:spcBef>
              <a:spcAft>
                <a:spcPts val="0"/>
              </a:spcAft>
              <a:buNone/>
              <a:defRPr b="0" i="0" sz="2134" u="none" cap="none" strike="noStrike">
                <a:solidFill>
                  <a:srgbClr val="888888"/>
                </a:solidFill>
                <a:latin typeface="Arial"/>
                <a:ea typeface="Arial"/>
                <a:cs typeface="Arial"/>
                <a:sym typeface="Arial"/>
              </a:defRPr>
            </a:lvl2pPr>
            <a:lvl3pPr indent="0" lvl="2" marL="0" marR="0" rtl="0" algn="r">
              <a:lnSpc>
                <a:spcPct val="100000"/>
              </a:lnSpc>
              <a:spcBef>
                <a:spcPts val="0"/>
              </a:spcBef>
              <a:spcAft>
                <a:spcPts val="0"/>
              </a:spcAft>
              <a:buNone/>
              <a:defRPr b="0" i="0" sz="2134" u="none" cap="none" strike="noStrike">
                <a:solidFill>
                  <a:srgbClr val="888888"/>
                </a:solidFill>
                <a:latin typeface="Arial"/>
                <a:ea typeface="Arial"/>
                <a:cs typeface="Arial"/>
                <a:sym typeface="Arial"/>
              </a:defRPr>
            </a:lvl3pPr>
            <a:lvl4pPr indent="0" lvl="3" marL="0" marR="0" rtl="0" algn="r">
              <a:lnSpc>
                <a:spcPct val="100000"/>
              </a:lnSpc>
              <a:spcBef>
                <a:spcPts val="0"/>
              </a:spcBef>
              <a:spcAft>
                <a:spcPts val="0"/>
              </a:spcAft>
              <a:buNone/>
              <a:defRPr b="0" i="0" sz="2134" u="none" cap="none" strike="noStrike">
                <a:solidFill>
                  <a:srgbClr val="888888"/>
                </a:solidFill>
                <a:latin typeface="Arial"/>
                <a:ea typeface="Arial"/>
                <a:cs typeface="Arial"/>
                <a:sym typeface="Arial"/>
              </a:defRPr>
            </a:lvl4pPr>
            <a:lvl5pPr indent="0" lvl="4" marL="0" marR="0" rtl="0" algn="r">
              <a:lnSpc>
                <a:spcPct val="100000"/>
              </a:lnSpc>
              <a:spcBef>
                <a:spcPts val="0"/>
              </a:spcBef>
              <a:spcAft>
                <a:spcPts val="0"/>
              </a:spcAft>
              <a:buNone/>
              <a:defRPr b="0" i="0" sz="2134" u="none" cap="none" strike="noStrike">
                <a:solidFill>
                  <a:srgbClr val="888888"/>
                </a:solidFill>
                <a:latin typeface="Arial"/>
                <a:ea typeface="Arial"/>
                <a:cs typeface="Arial"/>
                <a:sym typeface="Arial"/>
              </a:defRPr>
            </a:lvl5pPr>
            <a:lvl6pPr indent="0" lvl="5" marL="0" marR="0" rtl="0" algn="r">
              <a:lnSpc>
                <a:spcPct val="100000"/>
              </a:lnSpc>
              <a:spcBef>
                <a:spcPts val="0"/>
              </a:spcBef>
              <a:spcAft>
                <a:spcPts val="0"/>
              </a:spcAft>
              <a:buNone/>
              <a:defRPr b="0" i="0" sz="2134" u="none" cap="none" strike="noStrike">
                <a:solidFill>
                  <a:srgbClr val="888888"/>
                </a:solidFill>
                <a:latin typeface="Arial"/>
                <a:ea typeface="Arial"/>
                <a:cs typeface="Arial"/>
                <a:sym typeface="Arial"/>
              </a:defRPr>
            </a:lvl6pPr>
            <a:lvl7pPr indent="0" lvl="6" marL="0" marR="0" rtl="0" algn="r">
              <a:lnSpc>
                <a:spcPct val="100000"/>
              </a:lnSpc>
              <a:spcBef>
                <a:spcPts val="0"/>
              </a:spcBef>
              <a:spcAft>
                <a:spcPts val="0"/>
              </a:spcAft>
              <a:buNone/>
              <a:defRPr b="0" i="0" sz="2134" u="none" cap="none" strike="noStrike">
                <a:solidFill>
                  <a:srgbClr val="888888"/>
                </a:solidFill>
                <a:latin typeface="Arial"/>
                <a:ea typeface="Arial"/>
                <a:cs typeface="Arial"/>
                <a:sym typeface="Arial"/>
              </a:defRPr>
            </a:lvl7pPr>
            <a:lvl8pPr indent="0" lvl="7" marL="0" marR="0" rtl="0" algn="r">
              <a:lnSpc>
                <a:spcPct val="100000"/>
              </a:lnSpc>
              <a:spcBef>
                <a:spcPts val="0"/>
              </a:spcBef>
              <a:spcAft>
                <a:spcPts val="0"/>
              </a:spcAft>
              <a:buNone/>
              <a:defRPr b="0" i="0" sz="2134" u="none" cap="none" strike="noStrike">
                <a:solidFill>
                  <a:srgbClr val="888888"/>
                </a:solidFill>
                <a:latin typeface="Arial"/>
                <a:ea typeface="Arial"/>
                <a:cs typeface="Arial"/>
                <a:sym typeface="Arial"/>
              </a:defRPr>
            </a:lvl8pPr>
            <a:lvl9pPr indent="0" lvl="8" marL="0" marR="0" rtl="0" algn="r">
              <a:lnSpc>
                <a:spcPct val="100000"/>
              </a:lnSpc>
              <a:spcBef>
                <a:spcPts val="0"/>
              </a:spcBef>
              <a:spcAft>
                <a:spcPts val="0"/>
              </a:spcAft>
              <a:buNone/>
              <a:defRPr b="0" i="0" sz="2134"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1.png"/><Relationship Id="rId10" Type="http://schemas.openxmlformats.org/officeDocument/2006/relationships/image" Target="../media/image7.png"/><Relationship Id="rId13" Type="http://schemas.openxmlformats.org/officeDocument/2006/relationships/image" Target="../media/image12.png"/><Relationship Id="rId12" Type="http://schemas.openxmlformats.org/officeDocument/2006/relationships/image" Target="../media/image6.pn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png"/><Relationship Id="rId4" Type="http://schemas.openxmlformats.org/officeDocument/2006/relationships/image" Target="../media/image3.png"/><Relationship Id="rId9" Type="http://schemas.openxmlformats.org/officeDocument/2006/relationships/image" Target="../media/image10.png"/><Relationship Id="rId15" Type="http://schemas.openxmlformats.org/officeDocument/2006/relationships/image" Target="../media/image11.png"/><Relationship Id="rId14" Type="http://schemas.openxmlformats.org/officeDocument/2006/relationships/image" Target="../media/image13.jpg"/><Relationship Id="rId5" Type="http://schemas.openxmlformats.org/officeDocument/2006/relationships/image" Target="../media/image14.png"/><Relationship Id="rId6" Type="http://schemas.openxmlformats.org/officeDocument/2006/relationships/image" Target="../media/image2.png"/><Relationship Id="rId7" Type="http://schemas.openxmlformats.org/officeDocument/2006/relationships/image" Target="../media/image9.png"/><Relationship Id="rId8"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5.png"/><Relationship Id="rId4" Type="http://schemas.openxmlformats.org/officeDocument/2006/relationships/image" Target="../media/image3.png"/><Relationship Id="rId5"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4E0B2"/>
        </a:solidFill>
      </p:bgPr>
    </p:bg>
    <p:spTree>
      <p:nvGrpSpPr>
        <p:cNvPr id="88" name="Shape 88"/>
        <p:cNvGrpSpPr/>
        <p:nvPr/>
      </p:nvGrpSpPr>
      <p:grpSpPr>
        <a:xfrm>
          <a:off x="0" y="0"/>
          <a:ext cx="0" cy="0"/>
          <a:chOff x="0" y="0"/>
          <a:chExt cx="0" cy="0"/>
        </a:xfrm>
      </p:grpSpPr>
      <p:pic>
        <p:nvPicPr>
          <p:cNvPr id="89" name="Google Shape;89;p14"/>
          <p:cNvPicPr preferRelativeResize="0"/>
          <p:nvPr/>
        </p:nvPicPr>
        <p:blipFill rotWithShape="1">
          <a:blip r:embed="rId3">
            <a:alphaModFix/>
          </a:blip>
          <a:srcRect b="31033" l="0" r="0" t="31033"/>
          <a:stretch/>
        </p:blipFill>
        <p:spPr>
          <a:xfrm>
            <a:off x="28666144" y="254246"/>
            <a:ext cx="8677998" cy="3291840"/>
          </a:xfrm>
          <a:prstGeom prst="rect">
            <a:avLst/>
          </a:prstGeom>
          <a:noFill/>
          <a:ln>
            <a:noFill/>
          </a:ln>
        </p:spPr>
      </p:pic>
      <p:sp>
        <p:nvSpPr>
          <p:cNvPr id="90" name="Google Shape;90;p14"/>
          <p:cNvSpPr txBox="1"/>
          <p:nvPr/>
        </p:nvSpPr>
        <p:spPr>
          <a:xfrm>
            <a:off x="480028" y="5273317"/>
            <a:ext cx="10057343" cy="5988415"/>
          </a:xfrm>
          <a:prstGeom prst="rect">
            <a:avLst/>
          </a:prstGeom>
          <a:solidFill>
            <a:schemeClr val="lt1"/>
          </a:solidFill>
          <a:ln cap="flat" cmpd="sng" w="9525">
            <a:solidFill>
              <a:srgbClr val="002060"/>
            </a:solidFill>
            <a:prstDash val="solid"/>
            <a:round/>
            <a:headEnd len="sm" w="sm" type="none"/>
            <a:tailEnd len="sm" w="sm" type="none"/>
          </a:ln>
        </p:spPr>
        <p:txBody>
          <a:bodyPr anchorCtr="0" anchor="t" bIns="69650" lIns="139300" spcFirstLastPara="1" rIns="139300" wrap="square" tIns="69650">
            <a:spAutoFit/>
          </a:bodyPr>
          <a:lstStyle/>
          <a:p>
            <a:pPr indent="0" lvl="0" marL="0" marR="0" rtl="0" algn="l">
              <a:lnSpc>
                <a:spcPct val="100000"/>
              </a:lnSpc>
              <a:spcBef>
                <a:spcPts val="0"/>
              </a:spcBef>
              <a:spcAft>
                <a:spcPts val="0"/>
              </a:spcAft>
              <a:buNone/>
            </a:pPr>
            <a:r>
              <a:rPr b="0" i="0" lang="en-US" sz="3800" u="none" cap="none" strike="noStrike">
                <a:solidFill>
                  <a:srgbClr val="000000"/>
                </a:solidFill>
                <a:latin typeface="Calibri"/>
                <a:ea typeface="Calibri"/>
                <a:cs typeface="Calibri"/>
                <a:sym typeface="Calibri"/>
              </a:rPr>
              <a:t>PET hydrolases have been a major focus of study in enzymatic degradation of polyethylene terephthalate (PET), one of the most widely used plastics in the world. Various enzymes have been tested to degrade the highly crystallized PET, albeit at a severely limited efficiency. For this project, we chose to look into leaf-branch compost cutinase (LCC), an enzyme particularly suited toward these ends given its relatively high PET hydrolysis activity and thermostability.</a:t>
            </a:r>
            <a:endParaRPr b="0" i="0" sz="3800" u="none" cap="none" strike="noStrike">
              <a:solidFill>
                <a:srgbClr val="000000"/>
              </a:solidFill>
              <a:latin typeface="Arial"/>
              <a:ea typeface="Arial"/>
              <a:cs typeface="Arial"/>
              <a:sym typeface="Arial"/>
            </a:endParaRPr>
          </a:p>
        </p:txBody>
      </p:sp>
      <p:sp>
        <p:nvSpPr>
          <p:cNvPr id="91" name="Google Shape;91;p14"/>
          <p:cNvSpPr/>
          <p:nvPr/>
        </p:nvSpPr>
        <p:spPr>
          <a:xfrm>
            <a:off x="8677657" y="251191"/>
            <a:ext cx="20107759" cy="3276928"/>
          </a:xfrm>
          <a:prstGeom prst="rect">
            <a:avLst/>
          </a:prstGeom>
          <a:solidFill>
            <a:srgbClr val="002060"/>
          </a:solidFill>
          <a:ln cap="flat" cmpd="sng" w="9525">
            <a:solidFill>
              <a:srgbClr val="17365D"/>
            </a:solidFill>
            <a:prstDash val="solid"/>
            <a:round/>
            <a:headEnd len="sm" w="sm" type="none"/>
            <a:tailEnd len="sm" w="sm" type="none"/>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rPr b="1" i="0" lang="en-US" sz="7200" u="sng" cap="none" strike="noStrike">
                <a:solidFill>
                  <a:schemeClr val="lt1"/>
                </a:solidFill>
                <a:latin typeface="Calibri"/>
                <a:ea typeface="Calibri"/>
                <a:cs typeface="Calibri"/>
                <a:sym typeface="Calibri"/>
              </a:rPr>
              <a:t>Hydrolysis of PET by Fusing Modified Hydrophobins to Cutinase</a:t>
            </a:r>
            <a:endParaRPr/>
          </a:p>
          <a:p>
            <a:pPr indent="0" lvl="0" marL="0" marR="0" rtl="0" algn="ctr">
              <a:lnSpc>
                <a:spcPct val="100000"/>
              </a:lnSpc>
              <a:spcBef>
                <a:spcPts val="0"/>
              </a:spcBef>
              <a:spcAft>
                <a:spcPts val="0"/>
              </a:spcAft>
              <a:buNone/>
            </a:pPr>
            <a:r>
              <a:rPr b="0" i="0" lang="en-US" sz="2400" u="none" cap="none" strike="noStrike">
                <a:solidFill>
                  <a:schemeClr val="lt1"/>
                </a:solidFill>
                <a:latin typeface="Calibri"/>
                <a:ea typeface="Calibri"/>
                <a:cs typeface="Calibri"/>
                <a:sym typeface="Calibri"/>
              </a:rPr>
              <a:t>Jesus Espino, Sofia Hernandez, Isaac Rodarte, Michelle Palma, Edgar Ruiz, Anakaren Garcia, Carlos Araujo, Christopher Kuffner, Guadalupe Tapia</a:t>
            </a:r>
            <a:endParaRPr b="0" i="0" sz="2400" u="none" cap="none" strike="noStrike">
              <a:solidFill>
                <a:schemeClr val="lt1"/>
              </a:solidFill>
              <a:latin typeface="Arial"/>
              <a:ea typeface="Arial"/>
              <a:cs typeface="Arial"/>
              <a:sym typeface="Arial"/>
            </a:endParaRPr>
          </a:p>
          <a:p>
            <a:pPr indent="0" lvl="0" marL="0" marR="0" rtl="0" algn="ctr">
              <a:lnSpc>
                <a:spcPct val="100000"/>
              </a:lnSpc>
              <a:spcBef>
                <a:spcPts val="0"/>
              </a:spcBef>
              <a:spcAft>
                <a:spcPts val="0"/>
              </a:spcAft>
              <a:buNone/>
            </a:pPr>
            <a:r>
              <a:rPr b="0" i="0" lang="en-US" sz="4800" u="none" cap="none" strike="noStrike">
                <a:solidFill>
                  <a:schemeClr val="lt1"/>
                </a:solidFill>
                <a:latin typeface="Calibri"/>
                <a:ea typeface="Calibri"/>
                <a:cs typeface="Calibri"/>
                <a:sym typeface="Calibri"/>
              </a:rPr>
              <a:t>Silva Health Magnet, El Paso, TX</a:t>
            </a:r>
            <a:endParaRPr b="0" i="0" sz="4800" u="none" cap="none" strike="noStrike">
              <a:solidFill>
                <a:schemeClr val="lt1"/>
              </a:solidFill>
              <a:latin typeface="Calibri"/>
              <a:ea typeface="Calibri"/>
              <a:cs typeface="Calibri"/>
              <a:sym typeface="Calibri"/>
            </a:endParaRPr>
          </a:p>
        </p:txBody>
      </p:sp>
      <p:sp>
        <p:nvSpPr>
          <p:cNvPr id="92" name="Google Shape;92;p14"/>
          <p:cNvSpPr/>
          <p:nvPr/>
        </p:nvSpPr>
        <p:spPr>
          <a:xfrm>
            <a:off x="483276" y="4020455"/>
            <a:ext cx="10054095" cy="1080229"/>
          </a:xfrm>
          <a:prstGeom prst="rect">
            <a:avLst/>
          </a:prstGeom>
          <a:solidFill>
            <a:srgbClr val="002060"/>
          </a:solidFill>
          <a:ln cap="flat" cmpd="sng" w="9525">
            <a:solidFill>
              <a:srgbClr val="7F7F7F"/>
            </a:solidFill>
            <a:prstDash val="solid"/>
            <a:round/>
            <a:headEnd len="sm" w="sm" type="none"/>
            <a:tailEnd len="sm" w="sm" type="none"/>
          </a:ln>
          <a:effectLst>
            <a:outerShdw blurRad="40000" rotWithShape="0" dir="5400000" dist="23000">
              <a:srgbClr val="000000">
                <a:alpha val="34509"/>
              </a:srgbClr>
            </a:outerShdw>
          </a:effectLst>
        </p:spPr>
        <p:txBody>
          <a:bodyPr anchorCtr="0" anchor="t" bIns="45700" lIns="91425" spcFirstLastPara="1" rIns="91425" wrap="square" tIns="45700">
            <a:noAutofit/>
          </a:bodyPr>
          <a:lstStyle/>
          <a:p>
            <a:pPr indent="0" lvl="0" marL="0" marR="0" rtl="0" algn="ctr">
              <a:lnSpc>
                <a:spcPct val="100000"/>
              </a:lnSpc>
              <a:spcBef>
                <a:spcPts val="0"/>
              </a:spcBef>
              <a:spcAft>
                <a:spcPts val="0"/>
              </a:spcAft>
              <a:buNone/>
            </a:pPr>
            <a:r>
              <a:rPr b="0" i="0" lang="en-US" sz="6600" u="none" cap="none" strike="noStrike">
                <a:solidFill>
                  <a:schemeClr val="lt1"/>
                </a:solidFill>
                <a:latin typeface="Calibri"/>
                <a:ea typeface="Calibri"/>
                <a:cs typeface="Calibri"/>
                <a:sym typeface="Calibri"/>
              </a:rPr>
              <a:t>Introduction to the Enzymes</a:t>
            </a:r>
            <a:endParaRPr b="0" i="0" sz="6600" u="none" cap="none" strike="noStrike">
              <a:solidFill>
                <a:schemeClr val="lt1"/>
              </a:solidFill>
              <a:latin typeface="Calibri"/>
              <a:ea typeface="Calibri"/>
              <a:cs typeface="Calibri"/>
              <a:sym typeface="Calibri"/>
            </a:endParaRPr>
          </a:p>
        </p:txBody>
      </p:sp>
      <p:sp>
        <p:nvSpPr>
          <p:cNvPr id="93" name="Google Shape;93;p14"/>
          <p:cNvSpPr/>
          <p:nvPr/>
        </p:nvSpPr>
        <p:spPr>
          <a:xfrm>
            <a:off x="21158505" y="10181955"/>
            <a:ext cx="11682418" cy="1033846"/>
          </a:xfrm>
          <a:prstGeom prst="rect">
            <a:avLst/>
          </a:prstGeom>
          <a:solidFill>
            <a:srgbClr val="002060"/>
          </a:solidFill>
          <a:ln cap="flat" cmpd="sng" w="9525">
            <a:solidFill>
              <a:srgbClr val="7F7F7F"/>
            </a:solidFill>
            <a:prstDash val="solid"/>
            <a:round/>
            <a:headEnd len="sm" w="sm" type="none"/>
            <a:tailEnd len="sm" w="sm" type="none"/>
          </a:ln>
          <a:effectLst>
            <a:outerShdw blurRad="40000" rotWithShape="0" dir="5400000" dist="23000">
              <a:srgbClr val="000000">
                <a:alpha val="34509"/>
              </a:srgbClr>
            </a:outerShdw>
          </a:effectLst>
        </p:spPr>
        <p:txBody>
          <a:bodyPr anchorCtr="0" anchor="t" bIns="45700" lIns="91425" spcFirstLastPara="1" rIns="91425" wrap="square" tIns="45700">
            <a:noAutofit/>
          </a:bodyPr>
          <a:lstStyle/>
          <a:p>
            <a:pPr indent="0" lvl="0" marL="0" marR="0" rtl="0" algn="ctr">
              <a:lnSpc>
                <a:spcPct val="100000"/>
              </a:lnSpc>
              <a:spcBef>
                <a:spcPts val="0"/>
              </a:spcBef>
              <a:spcAft>
                <a:spcPts val="0"/>
              </a:spcAft>
              <a:buNone/>
            </a:pPr>
            <a:r>
              <a:rPr b="0" i="0" lang="en-US" sz="6600" u="none" cap="none" strike="noStrike">
                <a:solidFill>
                  <a:schemeClr val="lt1"/>
                </a:solidFill>
                <a:latin typeface="Calibri"/>
                <a:ea typeface="Calibri"/>
                <a:cs typeface="Calibri"/>
                <a:sym typeface="Calibri"/>
              </a:rPr>
              <a:t>Experiments Planned</a:t>
            </a:r>
            <a:endParaRPr b="0" i="0" sz="6600" u="none" cap="none" strike="noStrike">
              <a:solidFill>
                <a:schemeClr val="lt1"/>
              </a:solidFill>
              <a:latin typeface="Calibri"/>
              <a:ea typeface="Calibri"/>
              <a:cs typeface="Calibri"/>
              <a:sym typeface="Calibri"/>
            </a:endParaRPr>
          </a:p>
        </p:txBody>
      </p:sp>
      <p:sp>
        <p:nvSpPr>
          <p:cNvPr id="94" name="Google Shape;94;p14"/>
          <p:cNvSpPr/>
          <p:nvPr/>
        </p:nvSpPr>
        <p:spPr>
          <a:xfrm>
            <a:off x="23729906" y="11472080"/>
            <a:ext cx="9157691" cy="8758404"/>
          </a:xfrm>
          <a:prstGeom prst="rect">
            <a:avLst/>
          </a:prstGeom>
          <a:solidFill>
            <a:schemeClr val="lt1"/>
          </a:solidFill>
          <a:ln cap="flat" cmpd="sng" w="9525">
            <a:solidFill>
              <a:srgbClr val="002060"/>
            </a:solidFill>
            <a:prstDash val="solid"/>
            <a:round/>
            <a:headEnd len="sm" w="sm" type="none"/>
            <a:tailEnd len="sm" w="sm" type="none"/>
          </a:ln>
        </p:spPr>
        <p:txBody>
          <a:bodyPr anchorCtr="0" anchor="t" bIns="69650" lIns="139300" spcFirstLastPara="1" rIns="139300" wrap="square" tIns="69650">
            <a:spAutoFit/>
          </a:bodyPr>
          <a:lstStyle/>
          <a:p>
            <a:pPr indent="-742950" lvl="0" marL="742950" marR="0" rtl="0" algn="l">
              <a:lnSpc>
                <a:spcPct val="100000"/>
              </a:lnSpc>
              <a:spcBef>
                <a:spcPts val="0"/>
              </a:spcBef>
              <a:spcAft>
                <a:spcPts val="0"/>
              </a:spcAft>
              <a:buClr>
                <a:srgbClr val="000000"/>
              </a:buClr>
              <a:buSzPts val="2800"/>
              <a:buFont typeface="Calibri"/>
              <a:buAutoNum type="arabicPeriod"/>
            </a:pPr>
            <a:r>
              <a:rPr b="0" i="0" lang="en-US" sz="4000" u="none" cap="none" strike="noStrike">
                <a:solidFill>
                  <a:srgbClr val="000000"/>
                </a:solidFill>
                <a:latin typeface="Calibri"/>
                <a:ea typeface="Calibri"/>
                <a:cs typeface="Calibri"/>
                <a:sym typeface="Calibri"/>
              </a:rPr>
              <a:t>Preparation of a plasmid for the fusion protein of LCC and HYD1 hydrophobin.</a:t>
            </a:r>
            <a:endParaRPr/>
          </a:p>
          <a:p>
            <a:pPr indent="-742950" lvl="0" marL="742950" marR="0" rtl="0" algn="l">
              <a:lnSpc>
                <a:spcPct val="100000"/>
              </a:lnSpc>
              <a:spcBef>
                <a:spcPts val="0"/>
              </a:spcBef>
              <a:spcAft>
                <a:spcPts val="0"/>
              </a:spcAft>
              <a:buClr>
                <a:srgbClr val="000000"/>
              </a:buClr>
              <a:buSzPts val="2800"/>
              <a:buFont typeface="Calibri"/>
              <a:buAutoNum type="arabicPeriod"/>
            </a:pPr>
            <a:r>
              <a:rPr b="0" i="0" lang="en-US" sz="4000" u="none" cap="none" strike="noStrike">
                <a:solidFill>
                  <a:srgbClr val="000000"/>
                </a:solidFill>
                <a:latin typeface="Calibri"/>
                <a:ea typeface="Calibri"/>
                <a:cs typeface="Calibri"/>
                <a:sym typeface="Calibri"/>
              </a:rPr>
              <a:t>E. coli is cultivated to be used for expression. </a:t>
            </a:r>
            <a:endParaRPr b="0" i="0" sz="4000" u="none" cap="none" strike="noStrike">
              <a:solidFill>
                <a:srgbClr val="000000"/>
              </a:solidFill>
              <a:latin typeface="Arial"/>
              <a:ea typeface="Arial"/>
              <a:cs typeface="Arial"/>
              <a:sym typeface="Arial"/>
            </a:endParaRPr>
          </a:p>
          <a:p>
            <a:pPr indent="-742950" lvl="0" marL="742950" marR="0" rtl="0" algn="l">
              <a:lnSpc>
                <a:spcPct val="100000"/>
              </a:lnSpc>
              <a:spcBef>
                <a:spcPts val="0"/>
              </a:spcBef>
              <a:spcAft>
                <a:spcPts val="0"/>
              </a:spcAft>
              <a:buClr>
                <a:srgbClr val="000000"/>
              </a:buClr>
              <a:buSzPts val="2800"/>
              <a:buFont typeface="Calibri"/>
              <a:buAutoNum type="arabicPeriod"/>
            </a:pPr>
            <a:r>
              <a:rPr b="0" i="0" lang="en-US" sz="4000" u="none" cap="none" strike="noStrike">
                <a:solidFill>
                  <a:srgbClr val="000000"/>
                </a:solidFill>
                <a:latin typeface="Calibri"/>
                <a:ea typeface="Calibri"/>
                <a:cs typeface="Calibri"/>
                <a:sym typeface="Calibri"/>
              </a:rPr>
              <a:t>E. coli is transformed with the plasmid</a:t>
            </a:r>
            <a:endParaRPr b="0" i="0" sz="4000" u="none" cap="none" strike="noStrike">
              <a:solidFill>
                <a:srgbClr val="000000"/>
              </a:solidFill>
              <a:latin typeface="Arial"/>
              <a:ea typeface="Arial"/>
              <a:cs typeface="Arial"/>
              <a:sym typeface="Arial"/>
            </a:endParaRPr>
          </a:p>
          <a:p>
            <a:pPr indent="-742950" lvl="0" marL="742950" marR="0" rtl="0" algn="l">
              <a:lnSpc>
                <a:spcPct val="100000"/>
              </a:lnSpc>
              <a:spcBef>
                <a:spcPts val="0"/>
              </a:spcBef>
              <a:spcAft>
                <a:spcPts val="0"/>
              </a:spcAft>
              <a:buClr>
                <a:srgbClr val="000000"/>
              </a:buClr>
              <a:buSzPts val="2800"/>
              <a:buFont typeface="Calibri"/>
              <a:buAutoNum type="arabicPeriod"/>
            </a:pPr>
            <a:r>
              <a:rPr b="0" i="0" lang="en-US" sz="4000" u="none" cap="none" strike="noStrike">
                <a:solidFill>
                  <a:srgbClr val="000000"/>
                </a:solidFill>
                <a:latin typeface="Calibri"/>
                <a:ea typeface="Calibri"/>
                <a:cs typeface="Calibri"/>
                <a:sym typeface="Calibri"/>
              </a:rPr>
              <a:t>E. Coli is incubated with various times, temperatures, and reagents</a:t>
            </a:r>
            <a:endParaRPr/>
          </a:p>
          <a:p>
            <a:pPr indent="-742950" lvl="0" marL="742950" marR="0" rtl="0" algn="l">
              <a:lnSpc>
                <a:spcPct val="100000"/>
              </a:lnSpc>
              <a:spcBef>
                <a:spcPts val="0"/>
              </a:spcBef>
              <a:spcAft>
                <a:spcPts val="0"/>
              </a:spcAft>
              <a:buClr>
                <a:srgbClr val="000000"/>
              </a:buClr>
              <a:buSzPts val="2800"/>
              <a:buFont typeface="Calibri"/>
              <a:buAutoNum type="arabicPeriod"/>
            </a:pPr>
            <a:r>
              <a:rPr b="0" i="0" lang="en-US" sz="4000" u="none" cap="none" strike="noStrike">
                <a:solidFill>
                  <a:srgbClr val="000000"/>
                </a:solidFill>
                <a:latin typeface="Calibri"/>
                <a:ea typeface="Calibri"/>
                <a:cs typeface="Calibri"/>
                <a:sym typeface="Calibri"/>
              </a:rPr>
              <a:t>Bacteria is harvested, lysed, and centrifuged</a:t>
            </a:r>
            <a:endParaRPr b="0" i="0" sz="4000" u="none" cap="none" strike="noStrike">
              <a:solidFill>
                <a:srgbClr val="000000"/>
              </a:solidFill>
              <a:latin typeface="Arial"/>
              <a:ea typeface="Arial"/>
              <a:cs typeface="Arial"/>
              <a:sym typeface="Arial"/>
            </a:endParaRPr>
          </a:p>
          <a:p>
            <a:pPr indent="-742950" lvl="0" marL="742950" marR="0" rtl="0" algn="l">
              <a:lnSpc>
                <a:spcPct val="100000"/>
              </a:lnSpc>
              <a:spcBef>
                <a:spcPts val="0"/>
              </a:spcBef>
              <a:spcAft>
                <a:spcPts val="0"/>
              </a:spcAft>
              <a:buClr>
                <a:srgbClr val="000000"/>
              </a:buClr>
              <a:buSzPts val="2800"/>
              <a:buFont typeface="Calibri"/>
              <a:buAutoNum type="arabicPeriod"/>
            </a:pPr>
            <a:r>
              <a:rPr b="0" i="0" lang="en-US" sz="4000" u="none" cap="none" strike="noStrike">
                <a:solidFill>
                  <a:srgbClr val="000000"/>
                </a:solidFill>
                <a:latin typeface="Calibri"/>
                <a:ea typeface="Calibri"/>
                <a:cs typeface="Calibri"/>
                <a:sym typeface="Calibri"/>
              </a:rPr>
              <a:t>Hydrolysis is performed by incubating PET films with the lysate in buffer</a:t>
            </a:r>
            <a:endParaRPr b="0" i="0" sz="4000" u="none" cap="none" strike="noStrike">
              <a:solidFill>
                <a:srgbClr val="000000"/>
              </a:solidFill>
              <a:latin typeface="Arial"/>
              <a:ea typeface="Arial"/>
              <a:cs typeface="Arial"/>
              <a:sym typeface="Arial"/>
            </a:endParaRPr>
          </a:p>
          <a:p>
            <a:pPr indent="-742950" lvl="0" marL="742950" marR="0" rtl="0" algn="l">
              <a:lnSpc>
                <a:spcPct val="100000"/>
              </a:lnSpc>
              <a:spcBef>
                <a:spcPts val="0"/>
              </a:spcBef>
              <a:spcAft>
                <a:spcPts val="0"/>
              </a:spcAft>
              <a:buClr>
                <a:srgbClr val="000000"/>
              </a:buClr>
              <a:buSzPts val="2800"/>
              <a:buFont typeface="Calibri"/>
              <a:buAutoNum type="arabicPeriod"/>
            </a:pPr>
            <a:r>
              <a:rPr b="0" i="0" lang="en-US" sz="4000" u="none" cap="none" strike="noStrike">
                <a:solidFill>
                  <a:srgbClr val="000000"/>
                </a:solidFill>
                <a:latin typeface="Calibri"/>
                <a:ea typeface="Calibri"/>
                <a:cs typeface="Calibri"/>
                <a:sym typeface="Calibri"/>
              </a:rPr>
              <a:t>The films are washed and measured to determine the corresponding depolymerization rate.</a:t>
            </a:r>
            <a:endParaRPr b="0" i="0" sz="4000" u="none" cap="none" strike="noStrike">
              <a:solidFill>
                <a:srgbClr val="000000"/>
              </a:solidFill>
              <a:latin typeface="Arial"/>
              <a:ea typeface="Arial"/>
              <a:cs typeface="Arial"/>
              <a:sym typeface="Arial"/>
            </a:endParaRPr>
          </a:p>
        </p:txBody>
      </p:sp>
      <p:pic>
        <p:nvPicPr>
          <p:cNvPr id="95" name="Google Shape;95;p14"/>
          <p:cNvPicPr preferRelativeResize="0"/>
          <p:nvPr/>
        </p:nvPicPr>
        <p:blipFill rotWithShape="1">
          <a:blip r:embed="rId4">
            <a:alphaModFix/>
          </a:blip>
          <a:srcRect b="34968" l="20855" r="20807" t="31836"/>
          <a:stretch/>
        </p:blipFill>
        <p:spPr>
          <a:xfrm>
            <a:off x="79514" y="240400"/>
            <a:ext cx="8677656" cy="3291840"/>
          </a:xfrm>
          <a:prstGeom prst="rect">
            <a:avLst/>
          </a:prstGeom>
          <a:noFill/>
          <a:ln>
            <a:noFill/>
          </a:ln>
        </p:spPr>
      </p:pic>
      <p:sp>
        <p:nvSpPr>
          <p:cNvPr id="96" name="Google Shape;96;p14"/>
          <p:cNvSpPr txBox="1"/>
          <p:nvPr/>
        </p:nvSpPr>
        <p:spPr>
          <a:xfrm>
            <a:off x="21193450" y="5513240"/>
            <a:ext cx="11682419" cy="4203311"/>
          </a:xfrm>
          <a:prstGeom prst="rect">
            <a:avLst/>
          </a:prstGeom>
          <a:solidFill>
            <a:schemeClr val="lt1"/>
          </a:solidFill>
          <a:ln cap="flat" cmpd="sng" w="9525">
            <a:solidFill>
              <a:srgbClr val="002060"/>
            </a:solidFill>
            <a:prstDash val="solid"/>
            <a:round/>
            <a:headEnd len="sm" w="sm" type="none"/>
            <a:tailEnd len="sm" w="sm" type="none"/>
          </a:ln>
        </p:spPr>
        <p:txBody>
          <a:bodyPr anchorCtr="0" anchor="t" bIns="69650" lIns="139300" spcFirstLastPara="1" rIns="139300" wrap="square" tIns="69650">
            <a:spAutoFit/>
          </a:bodyPr>
          <a:lstStyle/>
          <a:p>
            <a:pPr indent="0" lvl="0" marL="0" marR="0" rtl="0" algn="l">
              <a:lnSpc>
                <a:spcPct val="100000"/>
              </a:lnSpc>
              <a:spcBef>
                <a:spcPts val="0"/>
              </a:spcBef>
              <a:spcAft>
                <a:spcPts val="0"/>
              </a:spcAft>
              <a:buNone/>
            </a:pPr>
            <a:r>
              <a:rPr b="0" i="0" lang="en-US" sz="4400" u="none" cap="none" strike="noStrike">
                <a:solidFill>
                  <a:srgbClr val="000000"/>
                </a:solidFill>
                <a:latin typeface="Calibri"/>
                <a:ea typeface="Calibri"/>
                <a:cs typeface="Calibri"/>
                <a:sym typeface="Calibri"/>
              </a:rPr>
              <a:t>One of the major downsides to this method is the formation of inclusion bodies as hydrophobins form disulfide bridges between cysteine residues amongst themselves when expressed.  A potential solution could be to replace the unnecessary cysteine residues of a Class I hydrophobin.</a:t>
            </a:r>
            <a:endParaRPr/>
          </a:p>
        </p:txBody>
      </p:sp>
      <p:pic>
        <p:nvPicPr>
          <p:cNvPr descr="Diagram&#10;&#10;Description automatically generated" id="97" name="Google Shape;97;p14"/>
          <p:cNvPicPr preferRelativeResize="0"/>
          <p:nvPr/>
        </p:nvPicPr>
        <p:blipFill rotWithShape="1">
          <a:blip r:embed="rId5">
            <a:alphaModFix/>
          </a:blip>
          <a:srcRect b="6273" l="3106" r="10013" t="10256"/>
          <a:stretch/>
        </p:blipFill>
        <p:spPr>
          <a:xfrm>
            <a:off x="10733908" y="3938157"/>
            <a:ext cx="10056636" cy="7427335"/>
          </a:xfrm>
          <a:prstGeom prst="rect">
            <a:avLst/>
          </a:prstGeom>
          <a:noFill/>
          <a:ln>
            <a:noFill/>
          </a:ln>
        </p:spPr>
      </p:pic>
      <p:sp>
        <p:nvSpPr>
          <p:cNvPr id="98" name="Google Shape;98;p14"/>
          <p:cNvSpPr/>
          <p:nvPr/>
        </p:nvSpPr>
        <p:spPr>
          <a:xfrm>
            <a:off x="11902998" y="7207448"/>
            <a:ext cx="926977" cy="926977"/>
          </a:xfrm>
          <a:prstGeom prst="ellipse">
            <a:avLst/>
          </a:prstGeom>
          <a:noFill/>
          <a:ln cap="flat" cmpd="sng" w="12700">
            <a:solidFill>
              <a:srgbClr val="C0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99" name="Google Shape;99;p14"/>
          <p:cNvSpPr txBox="1"/>
          <p:nvPr/>
        </p:nvSpPr>
        <p:spPr>
          <a:xfrm>
            <a:off x="10986657" y="6680914"/>
            <a:ext cx="2743200" cy="5847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3200" u="none" cap="none" strike="noStrike">
                <a:solidFill>
                  <a:srgbClr val="FF0000"/>
                </a:solidFill>
                <a:latin typeface="Arial"/>
                <a:ea typeface="Arial"/>
                <a:cs typeface="Arial"/>
                <a:sym typeface="Arial"/>
              </a:rPr>
              <a:t>C- Terminus</a:t>
            </a:r>
            <a:endParaRPr/>
          </a:p>
        </p:txBody>
      </p:sp>
      <p:sp>
        <p:nvSpPr>
          <p:cNvPr id="100" name="Google Shape;100;p14"/>
          <p:cNvSpPr/>
          <p:nvPr/>
        </p:nvSpPr>
        <p:spPr>
          <a:xfrm>
            <a:off x="21193452" y="4049536"/>
            <a:ext cx="11682418" cy="989799"/>
          </a:xfrm>
          <a:prstGeom prst="rect">
            <a:avLst/>
          </a:prstGeom>
          <a:solidFill>
            <a:srgbClr val="002060"/>
          </a:solidFill>
          <a:ln cap="flat" cmpd="sng" w="9525">
            <a:solidFill>
              <a:srgbClr val="7F7F7F"/>
            </a:solidFill>
            <a:prstDash val="solid"/>
            <a:round/>
            <a:headEnd len="sm" w="sm" type="none"/>
            <a:tailEnd len="sm" w="sm" type="none"/>
          </a:ln>
          <a:effectLst>
            <a:outerShdw blurRad="40000" rotWithShape="0" dir="5400000" dist="23000">
              <a:srgbClr val="000000">
                <a:alpha val="34509"/>
              </a:srgbClr>
            </a:outerShdw>
          </a:effectLst>
        </p:spPr>
        <p:txBody>
          <a:bodyPr anchorCtr="0" anchor="t" bIns="45700" lIns="91425" spcFirstLastPara="1" rIns="91425" wrap="square" tIns="45700">
            <a:noAutofit/>
          </a:bodyPr>
          <a:lstStyle/>
          <a:p>
            <a:pPr indent="0" lvl="0" marL="0" marR="0" rtl="0" algn="ctr">
              <a:lnSpc>
                <a:spcPct val="100000"/>
              </a:lnSpc>
              <a:spcBef>
                <a:spcPts val="0"/>
              </a:spcBef>
              <a:spcAft>
                <a:spcPts val="0"/>
              </a:spcAft>
              <a:buNone/>
            </a:pPr>
            <a:r>
              <a:rPr b="0" i="0" lang="en-US" sz="6600" u="none" cap="none" strike="noStrike">
                <a:solidFill>
                  <a:schemeClr val="lt1"/>
                </a:solidFill>
                <a:latin typeface="Calibri"/>
                <a:ea typeface="Calibri"/>
                <a:cs typeface="Calibri"/>
                <a:sym typeface="Calibri"/>
              </a:rPr>
              <a:t>Inclusion Bodies</a:t>
            </a:r>
            <a:endParaRPr b="0" i="0" sz="1400" u="none" cap="none" strike="noStrike">
              <a:solidFill>
                <a:schemeClr val="lt1"/>
              </a:solidFill>
              <a:latin typeface="Arial"/>
              <a:ea typeface="Arial"/>
              <a:cs typeface="Arial"/>
              <a:sym typeface="Arial"/>
            </a:endParaRPr>
          </a:p>
        </p:txBody>
      </p:sp>
      <p:sp>
        <p:nvSpPr>
          <p:cNvPr id="101" name="Google Shape;101;p14"/>
          <p:cNvSpPr/>
          <p:nvPr/>
        </p:nvSpPr>
        <p:spPr>
          <a:xfrm>
            <a:off x="608716" y="11773115"/>
            <a:ext cx="15340075" cy="1021937"/>
          </a:xfrm>
          <a:prstGeom prst="rect">
            <a:avLst/>
          </a:prstGeom>
          <a:solidFill>
            <a:srgbClr val="002060"/>
          </a:solidFill>
          <a:ln cap="flat" cmpd="sng" w="9525">
            <a:solidFill>
              <a:srgbClr val="7F7F7F"/>
            </a:solidFill>
            <a:prstDash val="solid"/>
            <a:round/>
            <a:headEnd len="sm" w="sm" type="none"/>
            <a:tailEnd len="sm" w="sm" type="none"/>
          </a:ln>
          <a:effectLst>
            <a:outerShdw blurRad="40000" rotWithShape="0" dir="5400000" dist="23000">
              <a:srgbClr val="000000">
                <a:alpha val="34509"/>
              </a:srgbClr>
            </a:outerShdw>
          </a:effectLst>
        </p:spPr>
        <p:txBody>
          <a:bodyPr anchorCtr="0" anchor="t" bIns="45700" lIns="91425" spcFirstLastPara="1" rIns="91425" wrap="square" tIns="45700">
            <a:noAutofit/>
          </a:bodyPr>
          <a:lstStyle/>
          <a:p>
            <a:pPr indent="0" lvl="0" marL="0" marR="0" rtl="0" algn="ctr">
              <a:lnSpc>
                <a:spcPct val="100000"/>
              </a:lnSpc>
              <a:spcBef>
                <a:spcPts val="0"/>
              </a:spcBef>
              <a:spcAft>
                <a:spcPts val="0"/>
              </a:spcAft>
              <a:buNone/>
            </a:pPr>
            <a:r>
              <a:rPr b="0" i="0" lang="en-US" sz="6600" u="none" cap="none" strike="noStrike">
                <a:solidFill>
                  <a:schemeClr val="lt1"/>
                </a:solidFill>
                <a:latin typeface="Calibri"/>
                <a:ea typeface="Calibri"/>
                <a:cs typeface="Calibri"/>
                <a:sym typeface="Calibri"/>
              </a:rPr>
              <a:t>Protein Fusion to Hydrophobins</a:t>
            </a:r>
            <a:endParaRPr b="0" i="0" sz="6600" u="none" cap="none" strike="noStrike">
              <a:solidFill>
                <a:schemeClr val="lt1"/>
              </a:solidFill>
              <a:latin typeface="Calibri"/>
              <a:ea typeface="Calibri"/>
              <a:cs typeface="Calibri"/>
              <a:sym typeface="Calibri"/>
            </a:endParaRPr>
          </a:p>
        </p:txBody>
      </p:sp>
      <p:sp>
        <p:nvSpPr>
          <p:cNvPr id="102" name="Google Shape;102;p14"/>
          <p:cNvSpPr txBox="1"/>
          <p:nvPr/>
        </p:nvSpPr>
        <p:spPr>
          <a:xfrm>
            <a:off x="486803" y="13034537"/>
            <a:ext cx="15461988" cy="7342632"/>
          </a:xfrm>
          <a:prstGeom prst="rect">
            <a:avLst/>
          </a:prstGeom>
          <a:solidFill>
            <a:schemeClr val="lt1"/>
          </a:solidFill>
          <a:ln cap="flat" cmpd="sng" w="9525">
            <a:solidFill>
              <a:srgbClr val="002060"/>
            </a:solidFill>
            <a:prstDash val="solid"/>
            <a:round/>
            <a:headEnd len="sm" w="sm" type="none"/>
            <a:tailEnd len="sm" w="sm" type="none"/>
          </a:ln>
        </p:spPr>
        <p:txBody>
          <a:bodyPr anchorCtr="0" anchor="t" bIns="69650" lIns="139300" spcFirstLastPara="1" rIns="139300" wrap="square" tIns="69650">
            <a:spAutoFit/>
          </a:bodyPr>
          <a:lstStyle/>
          <a:p>
            <a:pPr indent="0" lvl="0" marL="0" marR="0" rtl="0" algn="l">
              <a:lnSpc>
                <a:spcPct val="100000"/>
              </a:lnSpc>
              <a:spcBef>
                <a:spcPts val="0"/>
              </a:spcBef>
              <a:spcAft>
                <a:spcPts val="0"/>
              </a:spcAft>
              <a:buNone/>
            </a:pPr>
            <a:r>
              <a:rPr b="0" i="0" lang="en-US" sz="3600" u="none" cap="none" strike="noStrike">
                <a:solidFill>
                  <a:srgbClr val="000000"/>
                </a:solidFill>
                <a:latin typeface="Calibri"/>
                <a:ea typeface="Calibri"/>
                <a:cs typeface="Calibri"/>
                <a:sym typeface="Calibri"/>
              </a:rPr>
              <a:t>In addition, fusing the enzyme with another protein exhibiting hydrophobic properties can significantly increase the hydrolytic capabilities. In one paper, a similar cutinase (Thc_Cut1) was fused with a small selection of hydrophobins, improving hydrolysis 16-fold over the level with the free enzyme. Hydrophobins are small, cysteine-rich proteins mostly found in fungi that can naturally absorb to hydrophobic surfaces.</a:t>
            </a:r>
            <a:endParaRPr/>
          </a:p>
          <a:p>
            <a:pPr indent="0" lvl="0" marL="0" marR="0" rtl="0" algn="l">
              <a:lnSpc>
                <a:spcPct val="100000"/>
              </a:lnSpc>
              <a:spcBef>
                <a:spcPts val="0"/>
              </a:spcBef>
              <a:spcAft>
                <a:spcPts val="0"/>
              </a:spcAft>
              <a:buNone/>
            </a:pPr>
            <a:r>
              <a:t/>
            </a:r>
            <a:endParaRPr b="0" i="0" sz="3600" u="sng"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3600" u="sng"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3600" u="sng"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3600" u="sng"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3600" u="sng"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3600" u="sng"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0" lang="en-US" sz="3600" u="sng" cap="none" strike="noStrike">
                <a:solidFill>
                  <a:srgbClr val="000000"/>
                </a:solidFill>
                <a:latin typeface="Calibri"/>
                <a:ea typeface="Calibri"/>
                <a:cs typeface="Calibri"/>
                <a:sym typeface="Calibri"/>
              </a:rPr>
              <a:t>Also included is the bacterial hydrophobin BSIA</a:t>
            </a:r>
            <a:endParaRPr b="0" i="0" sz="3600" u="sng" cap="none" strike="noStrike">
              <a:solidFill>
                <a:srgbClr val="000000"/>
              </a:solidFill>
              <a:latin typeface="Arial"/>
              <a:ea typeface="Arial"/>
              <a:cs typeface="Arial"/>
              <a:sym typeface="Arial"/>
            </a:endParaRPr>
          </a:p>
        </p:txBody>
      </p:sp>
      <p:sp>
        <p:nvSpPr>
          <p:cNvPr id="103" name="Google Shape;103;p14"/>
          <p:cNvSpPr/>
          <p:nvPr/>
        </p:nvSpPr>
        <p:spPr>
          <a:xfrm>
            <a:off x="741503" y="16320731"/>
            <a:ext cx="14946545" cy="452431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3600" u="sng" cap="none" strike="noStrike">
                <a:solidFill>
                  <a:srgbClr val="000000"/>
                </a:solidFill>
                <a:latin typeface="Calibri"/>
                <a:ea typeface="Calibri"/>
                <a:cs typeface="Calibri"/>
                <a:sym typeface="Calibri"/>
              </a:rPr>
              <a:t>Class I:</a:t>
            </a:r>
            <a:r>
              <a:rPr b="0" i="0" lang="en-US" sz="3600" u="none" cap="none" strike="noStrike">
                <a:solidFill>
                  <a:srgbClr val="000000"/>
                </a:solidFill>
                <a:latin typeface="Calibri"/>
                <a:ea typeface="Calibri"/>
                <a:cs typeface="Calibri"/>
                <a:sym typeface="Calibri"/>
              </a:rPr>
              <a:t>  </a:t>
            </a:r>
            <a:endParaRPr b="0" i="0" sz="1400" u="none" cap="none" strike="noStrike">
              <a:solidFill>
                <a:srgbClr val="000000"/>
              </a:solidFill>
              <a:latin typeface="Calibri"/>
              <a:ea typeface="Calibri"/>
              <a:cs typeface="Calibri"/>
              <a:sym typeface="Calibri"/>
            </a:endParaRPr>
          </a:p>
          <a:p>
            <a:pPr indent="-571500" lvl="0" marL="571500" marR="0" rtl="0" algn="l">
              <a:lnSpc>
                <a:spcPct val="100000"/>
              </a:lnSpc>
              <a:spcBef>
                <a:spcPts val="0"/>
              </a:spcBef>
              <a:spcAft>
                <a:spcPts val="0"/>
              </a:spcAft>
              <a:buClr>
                <a:srgbClr val="000000"/>
              </a:buClr>
              <a:buSzPts val="3600"/>
              <a:buFont typeface="Arial"/>
              <a:buChar char="•"/>
            </a:pPr>
            <a:r>
              <a:rPr b="0" i="0" lang="en-US" sz="3600" u="none" cap="none" strike="noStrike">
                <a:solidFill>
                  <a:srgbClr val="000000"/>
                </a:solidFill>
                <a:latin typeface="Calibri"/>
                <a:ea typeface="Calibri"/>
                <a:cs typeface="Calibri"/>
                <a:sym typeface="Calibri"/>
              </a:rPr>
              <a:t>Diverse range of amino acids</a:t>
            </a:r>
            <a:endParaRPr b="0" i="0" sz="1400" u="none" cap="none" strike="noStrike">
              <a:solidFill>
                <a:srgbClr val="000000"/>
              </a:solidFill>
              <a:latin typeface="Calibri"/>
              <a:ea typeface="Calibri"/>
              <a:cs typeface="Calibri"/>
              <a:sym typeface="Calibri"/>
            </a:endParaRPr>
          </a:p>
          <a:p>
            <a:pPr indent="-571500" lvl="0" marL="571500" marR="0" rtl="0" algn="l">
              <a:lnSpc>
                <a:spcPct val="100000"/>
              </a:lnSpc>
              <a:spcBef>
                <a:spcPts val="0"/>
              </a:spcBef>
              <a:spcAft>
                <a:spcPts val="0"/>
              </a:spcAft>
              <a:buClr>
                <a:srgbClr val="000000"/>
              </a:buClr>
              <a:buSzPts val="3600"/>
              <a:buFont typeface="Arial"/>
              <a:buChar char="•"/>
            </a:pPr>
            <a:r>
              <a:rPr b="0" i="0" lang="en-US" sz="3600" u="none" cap="none" strike="noStrike">
                <a:solidFill>
                  <a:srgbClr val="000000"/>
                </a:solidFill>
                <a:latin typeface="Calibri"/>
                <a:ea typeface="Calibri"/>
                <a:cs typeface="Calibri"/>
                <a:sym typeface="Calibri"/>
              </a:rPr>
              <a:t>Has one, varied inter-cysteine spacing</a:t>
            </a:r>
            <a:endParaRPr b="0" i="0" sz="1400" u="none" cap="none" strike="noStrike">
              <a:solidFill>
                <a:srgbClr val="000000"/>
              </a:solidFill>
              <a:latin typeface="Calibri"/>
              <a:ea typeface="Calibri"/>
              <a:cs typeface="Calibri"/>
              <a:sym typeface="Calibri"/>
            </a:endParaRPr>
          </a:p>
          <a:p>
            <a:pPr indent="-571500" lvl="3" marL="571500" marR="0" rtl="0" algn="l">
              <a:lnSpc>
                <a:spcPct val="100000"/>
              </a:lnSpc>
              <a:spcBef>
                <a:spcPts val="0"/>
              </a:spcBef>
              <a:spcAft>
                <a:spcPts val="0"/>
              </a:spcAft>
              <a:buClr>
                <a:srgbClr val="000000"/>
              </a:buClr>
              <a:buSzPts val="3600"/>
              <a:buFont typeface="Arial"/>
              <a:buChar char="•"/>
            </a:pPr>
            <a:r>
              <a:rPr b="0" i="0" lang="en-US" sz="3600" u="none" cap="none" strike="noStrike">
                <a:solidFill>
                  <a:srgbClr val="000000"/>
                </a:solidFill>
                <a:latin typeface="Calibri"/>
                <a:ea typeface="Calibri"/>
                <a:cs typeface="Calibri"/>
                <a:sym typeface="Calibri"/>
              </a:rPr>
              <a:t>Ex. DewA and HYD1</a:t>
            </a:r>
            <a:endParaRPr/>
          </a:p>
          <a:p>
            <a:pPr indent="0" lvl="0" marL="0" marR="0" rtl="0" algn="l">
              <a:lnSpc>
                <a:spcPct val="100000"/>
              </a:lnSpc>
              <a:spcBef>
                <a:spcPts val="0"/>
              </a:spcBef>
              <a:spcAft>
                <a:spcPts val="0"/>
              </a:spcAft>
              <a:buNone/>
            </a:pPr>
            <a:r>
              <a:t/>
            </a:r>
            <a:endParaRPr b="0" i="0" sz="3600" u="sng"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None/>
            </a:pPr>
            <a:r>
              <a:t/>
            </a:r>
            <a:endParaRPr b="0" i="0" sz="3600" u="sng"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None/>
            </a:pPr>
            <a:r>
              <a:t/>
            </a:r>
            <a:endParaRPr b="0" i="0" sz="3600" u="sng"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None/>
            </a:pPr>
            <a:r>
              <a:rPr b="0" i="0" lang="en-US" sz="3600" u="sng" cap="none" strike="noStrike">
                <a:solidFill>
                  <a:srgbClr val="000000"/>
                </a:solidFill>
                <a:latin typeface="Calibri"/>
                <a:ea typeface="Calibri"/>
                <a:cs typeface="Calibri"/>
                <a:sym typeface="Calibri"/>
              </a:rPr>
              <a:t>Class II: </a:t>
            </a:r>
            <a:endParaRPr b="0" i="0" sz="1400" u="none" cap="none" strike="noStrike">
              <a:solidFill>
                <a:srgbClr val="000000"/>
              </a:solidFill>
              <a:latin typeface="Calibri"/>
              <a:ea typeface="Calibri"/>
              <a:cs typeface="Calibri"/>
              <a:sym typeface="Calibri"/>
            </a:endParaRPr>
          </a:p>
          <a:p>
            <a:pPr indent="-571500" lvl="0" marL="571500" marR="0" rtl="0" algn="l">
              <a:lnSpc>
                <a:spcPct val="100000"/>
              </a:lnSpc>
              <a:spcBef>
                <a:spcPts val="0"/>
              </a:spcBef>
              <a:spcAft>
                <a:spcPts val="0"/>
              </a:spcAft>
              <a:buClr>
                <a:srgbClr val="000000"/>
              </a:buClr>
              <a:buSzPts val="3600"/>
              <a:buFont typeface="Arial"/>
              <a:buChar char="•"/>
            </a:pPr>
            <a:r>
              <a:rPr b="0" i="0" lang="en-US" sz="3600" u="none" cap="none" strike="noStrike">
                <a:solidFill>
                  <a:srgbClr val="000000"/>
                </a:solidFill>
                <a:latin typeface="Calibri"/>
                <a:ea typeface="Calibri"/>
                <a:cs typeface="Calibri"/>
                <a:sym typeface="Calibri"/>
              </a:rPr>
              <a:t>Conserved amino acid sequence</a:t>
            </a:r>
            <a:endParaRPr b="0" i="0" sz="1400" u="none" cap="none" strike="noStrike">
              <a:solidFill>
                <a:srgbClr val="000000"/>
              </a:solidFill>
              <a:latin typeface="Calibri"/>
              <a:ea typeface="Calibri"/>
              <a:cs typeface="Calibri"/>
              <a:sym typeface="Calibri"/>
            </a:endParaRPr>
          </a:p>
          <a:p>
            <a:pPr indent="-571500" lvl="0" marL="571500" marR="0" rtl="0" algn="l">
              <a:lnSpc>
                <a:spcPct val="100000"/>
              </a:lnSpc>
              <a:spcBef>
                <a:spcPts val="0"/>
              </a:spcBef>
              <a:spcAft>
                <a:spcPts val="0"/>
              </a:spcAft>
              <a:buClr>
                <a:srgbClr val="000000"/>
              </a:buClr>
              <a:buSzPts val="3600"/>
              <a:buFont typeface="Arial"/>
              <a:buChar char="•"/>
            </a:pPr>
            <a:r>
              <a:rPr b="0" i="0" lang="en-US" sz="3600" u="none" cap="none" strike="noStrike">
                <a:solidFill>
                  <a:srgbClr val="000000"/>
                </a:solidFill>
                <a:latin typeface="Calibri"/>
                <a:ea typeface="Calibri"/>
                <a:cs typeface="Calibri"/>
                <a:sym typeface="Calibri"/>
              </a:rPr>
              <a:t>Have short, regular inter cysteine spacing</a:t>
            </a:r>
            <a:endParaRPr b="0" i="0" sz="1400" u="none" cap="none" strike="noStrike">
              <a:solidFill>
                <a:srgbClr val="000000"/>
              </a:solidFill>
              <a:latin typeface="Calibri"/>
              <a:ea typeface="Calibri"/>
              <a:cs typeface="Calibri"/>
              <a:sym typeface="Calibri"/>
            </a:endParaRPr>
          </a:p>
          <a:p>
            <a:pPr indent="-571500" lvl="2" marL="571500" marR="0" rtl="0" algn="l">
              <a:lnSpc>
                <a:spcPct val="100000"/>
              </a:lnSpc>
              <a:spcBef>
                <a:spcPts val="0"/>
              </a:spcBef>
              <a:spcAft>
                <a:spcPts val="0"/>
              </a:spcAft>
              <a:buClr>
                <a:srgbClr val="000000"/>
              </a:buClr>
              <a:buSzPts val="3600"/>
              <a:buFont typeface="Arial"/>
              <a:buChar char="•"/>
            </a:pPr>
            <a:r>
              <a:rPr b="0" i="0" lang="en-US" sz="3600" u="none" cap="none" strike="noStrike">
                <a:solidFill>
                  <a:srgbClr val="000000"/>
                </a:solidFill>
                <a:latin typeface="Calibri"/>
                <a:ea typeface="Calibri"/>
                <a:cs typeface="Calibri"/>
                <a:sym typeface="Calibri"/>
              </a:rPr>
              <a:t>Ex. HFB4 and HFB7</a:t>
            </a:r>
            <a:endParaRPr/>
          </a:p>
        </p:txBody>
      </p:sp>
      <p:sp>
        <p:nvSpPr>
          <p:cNvPr id="104" name="Google Shape;104;p14"/>
          <p:cNvSpPr/>
          <p:nvPr/>
        </p:nvSpPr>
        <p:spPr>
          <a:xfrm>
            <a:off x="-79537" y="1"/>
            <a:ext cx="310063" cy="21067712"/>
          </a:xfrm>
          <a:prstGeom prst="rect">
            <a:avLst/>
          </a:prstGeom>
          <a:solidFill>
            <a:srgbClr val="00206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05" name="Google Shape;105;p14"/>
          <p:cNvSpPr/>
          <p:nvPr/>
        </p:nvSpPr>
        <p:spPr>
          <a:xfrm>
            <a:off x="-79537" y="-168168"/>
            <a:ext cx="37542950" cy="453784"/>
          </a:xfrm>
          <a:prstGeom prst="rect">
            <a:avLst/>
          </a:prstGeom>
          <a:solidFill>
            <a:srgbClr val="00206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06" name="Google Shape;106;p14"/>
          <p:cNvSpPr/>
          <p:nvPr/>
        </p:nvSpPr>
        <p:spPr>
          <a:xfrm>
            <a:off x="37225313" y="-168168"/>
            <a:ext cx="310063" cy="21293834"/>
          </a:xfrm>
          <a:prstGeom prst="rect">
            <a:avLst/>
          </a:prstGeom>
          <a:solidFill>
            <a:srgbClr val="00206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07" name="Google Shape;107;p14"/>
          <p:cNvSpPr/>
          <p:nvPr/>
        </p:nvSpPr>
        <p:spPr>
          <a:xfrm>
            <a:off x="-79537" y="20805769"/>
            <a:ext cx="37542950" cy="430113"/>
          </a:xfrm>
          <a:prstGeom prst="rect">
            <a:avLst/>
          </a:prstGeom>
          <a:solidFill>
            <a:srgbClr val="00206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08" name="Google Shape;108;p14"/>
          <p:cNvSpPr/>
          <p:nvPr/>
        </p:nvSpPr>
        <p:spPr>
          <a:xfrm>
            <a:off x="-79537" y="3443844"/>
            <a:ext cx="37542950" cy="323803"/>
          </a:xfrm>
          <a:prstGeom prst="rect">
            <a:avLst/>
          </a:prstGeom>
          <a:solidFill>
            <a:srgbClr val="00206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09" name="Google Shape;109;p14"/>
          <p:cNvSpPr txBox="1"/>
          <p:nvPr/>
        </p:nvSpPr>
        <p:spPr>
          <a:xfrm>
            <a:off x="10733908" y="11137537"/>
            <a:ext cx="10030968" cy="461665"/>
          </a:xfrm>
          <a:prstGeom prst="rect">
            <a:avLst/>
          </a:prstGeom>
          <a:solidFill>
            <a:srgbClr val="002060"/>
          </a:solidFill>
          <a:ln cap="flat" cmpd="sng" w="9525">
            <a:solidFill>
              <a:srgbClr val="002060"/>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2400" u="none" cap="none" strike="noStrike">
                <a:solidFill>
                  <a:schemeClr val="lt1"/>
                </a:solidFill>
                <a:latin typeface="Arial"/>
                <a:ea typeface="Arial"/>
                <a:cs typeface="Arial"/>
                <a:sym typeface="Arial"/>
              </a:rPr>
              <a:t>A model alignment of LCC (Green) and Thc_Cut1 (Blue)</a:t>
            </a:r>
            <a:endParaRPr/>
          </a:p>
        </p:txBody>
      </p:sp>
      <p:sp>
        <p:nvSpPr>
          <p:cNvPr id="110" name="Google Shape;110;p14"/>
          <p:cNvSpPr txBox="1"/>
          <p:nvPr/>
        </p:nvSpPr>
        <p:spPr>
          <a:xfrm>
            <a:off x="36782894" y="9866181"/>
            <a:ext cx="184666"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1" name="Google Shape;111;p14"/>
          <p:cNvSpPr/>
          <p:nvPr/>
        </p:nvSpPr>
        <p:spPr>
          <a:xfrm>
            <a:off x="33292922" y="4494667"/>
            <a:ext cx="3657600" cy="15584081"/>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pic>
        <p:nvPicPr>
          <p:cNvPr descr="Diagram&#10;&#10;Description automatically generated" id="112" name="Google Shape;112;p14"/>
          <p:cNvPicPr preferRelativeResize="0"/>
          <p:nvPr/>
        </p:nvPicPr>
        <p:blipFill rotWithShape="1">
          <a:blip r:embed="rId6">
            <a:alphaModFix/>
          </a:blip>
          <a:srcRect b="75106" l="15834" r="71431" t="7961"/>
          <a:stretch/>
        </p:blipFill>
        <p:spPr>
          <a:xfrm rot="-1269956">
            <a:off x="34429971" y="8586338"/>
            <a:ext cx="2178078" cy="1225308"/>
          </a:xfrm>
          <a:prstGeom prst="rect">
            <a:avLst/>
          </a:prstGeom>
          <a:noFill/>
          <a:ln>
            <a:noFill/>
          </a:ln>
        </p:spPr>
      </p:pic>
      <p:pic>
        <p:nvPicPr>
          <p:cNvPr descr="Diagram&#10;&#10;Description automatically generated" id="113" name="Google Shape;113;p14"/>
          <p:cNvPicPr preferRelativeResize="0"/>
          <p:nvPr/>
        </p:nvPicPr>
        <p:blipFill rotWithShape="1">
          <a:blip r:embed="rId7">
            <a:alphaModFix/>
          </a:blip>
          <a:srcRect b="73988" l="46243" r="38257" t="8973"/>
          <a:stretch/>
        </p:blipFill>
        <p:spPr>
          <a:xfrm>
            <a:off x="33415200" y="12828897"/>
            <a:ext cx="3189204" cy="1483351"/>
          </a:xfrm>
          <a:prstGeom prst="rect">
            <a:avLst/>
          </a:prstGeom>
          <a:noFill/>
          <a:ln>
            <a:noFill/>
          </a:ln>
        </p:spPr>
      </p:pic>
      <p:pic>
        <p:nvPicPr>
          <p:cNvPr descr="Diagram&#10;&#10;Description automatically generated" id="114" name="Google Shape;114;p14"/>
          <p:cNvPicPr preferRelativeResize="0"/>
          <p:nvPr/>
        </p:nvPicPr>
        <p:blipFill rotWithShape="1">
          <a:blip r:embed="rId8">
            <a:alphaModFix/>
          </a:blip>
          <a:srcRect b="78790" l="74160" r="12985" t="7197"/>
          <a:stretch/>
        </p:blipFill>
        <p:spPr>
          <a:xfrm>
            <a:off x="33559169" y="10946698"/>
            <a:ext cx="3105217" cy="1432140"/>
          </a:xfrm>
          <a:prstGeom prst="rect">
            <a:avLst/>
          </a:prstGeom>
          <a:noFill/>
          <a:ln>
            <a:noFill/>
          </a:ln>
        </p:spPr>
      </p:pic>
      <p:pic>
        <p:nvPicPr>
          <p:cNvPr descr="Diagram&#10;&#10;Description automatically generated" id="115" name="Google Shape;115;p14"/>
          <p:cNvPicPr preferRelativeResize="0"/>
          <p:nvPr/>
        </p:nvPicPr>
        <p:blipFill rotWithShape="1">
          <a:blip r:embed="rId9">
            <a:alphaModFix/>
          </a:blip>
          <a:srcRect b="50161" l="73271" r="13994" t="32907"/>
          <a:stretch/>
        </p:blipFill>
        <p:spPr>
          <a:xfrm>
            <a:off x="33415200" y="7123238"/>
            <a:ext cx="1929075" cy="1022970"/>
          </a:xfrm>
          <a:prstGeom prst="rect">
            <a:avLst/>
          </a:prstGeom>
          <a:noFill/>
          <a:ln>
            <a:noFill/>
          </a:ln>
        </p:spPr>
      </p:pic>
      <p:pic>
        <p:nvPicPr>
          <p:cNvPr descr="Diagram&#10;&#10;Description automatically generated" id="116" name="Google Shape;116;p14"/>
          <p:cNvPicPr preferRelativeResize="0"/>
          <p:nvPr/>
        </p:nvPicPr>
        <p:blipFill rotWithShape="1">
          <a:blip r:embed="rId10">
            <a:alphaModFix/>
          </a:blip>
          <a:srcRect b="75366" l="61728" r="33135" t="-1"/>
          <a:stretch/>
        </p:blipFill>
        <p:spPr>
          <a:xfrm>
            <a:off x="35667700" y="14167992"/>
            <a:ext cx="996283" cy="2021750"/>
          </a:xfrm>
          <a:prstGeom prst="rect">
            <a:avLst/>
          </a:prstGeom>
          <a:noFill/>
          <a:ln>
            <a:noFill/>
          </a:ln>
        </p:spPr>
      </p:pic>
      <p:pic>
        <p:nvPicPr>
          <p:cNvPr descr="Diagram&#10;&#10;Description automatically generated" id="117" name="Google Shape;117;p14"/>
          <p:cNvPicPr preferRelativeResize="0"/>
          <p:nvPr/>
        </p:nvPicPr>
        <p:blipFill rotWithShape="1">
          <a:blip r:embed="rId11">
            <a:alphaModFix/>
          </a:blip>
          <a:srcRect b="76405" l="68223" r="28996" t="5989"/>
          <a:stretch/>
        </p:blipFill>
        <p:spPr>
          <a:xfrm>
            <a:off x="34271822" y="15893181"/>
            <a:ext cx="872223" cy="2336692"/>
          </a:xfrm>
          <a:prstGeom prst="rect">
            <a:avLst/>
          </a:prstGeom>
          <a:noFill/>
          <a:ln>
            <a:noFill/>
          </a:ln>
        </p:spPr>
      </p:pic>
      <p:pic>
        <p:nvPicPr>
          <p:cNvPr descr="Diagram&#10;&#10;Description automatically generated" id="118" name="Google Shape;118;p14"/>
          <p:cNvPicPr preferRelativeResize="0"/>
          <p:nvPr/>
        </p:nvPicPr>
        <p:blipFill rotWithShape="1">
          <a:blip r:embed="rId12">
            <a:alphaModFix/>
          </a:blip>
          <a:srcRect b="79535" l="71360" r="27150" t="7686"/>
          <a:stretch/>
        </p:blipFill>
        <p:spPr>
          <a:xfrm>
            <a:off x="35596047" y="17911125"/>
            <a:ext cx="596881" cy="2167623"/>
          </a:xfrm>
          <a:prstGeom prst="rect">
            <a:avLst/>
          </a:prstGeom>
          <a:noFill/>
          <a:ln>
            <a:noFill/>
          </a:ln>
        </p:spPr>
      </p:pic>
      <p:sp>
        <p:nvSpPr>
          <p:cNvPr id="119" name="Google Shape;119;p14"/>
          <p:cNvSpPr/>
          <p:nvPr/>
        </p:nvSpPr>
        <p:spPr>
          <a:xfrm>
            <a:off x="34226678" y="7658823"/>
            <a:ext cx="308197" cy="237504"/>
          </a:xfrm>
          <a:prstGeom prst="ellipse">
            <a:avLst/>
          </a:prstGeom>
          <a:noFill/>
          <a:ln cap="flat" cmpd="sng" w="12700">
            <a:solidFill>
              <a:srgbClr val="00206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20" name="Google Shape;120;p14"/>
          <p:cNvSpPr/>
          <p:nvPr/>
        </p:nvSpPr>
        <p:spPr>
          <a:xfrm>
            <a:off x="34316969" y="8166895"/>
            <a:ext cx="2448887" cy="2022932"/>
          </a:xfrm>
          <a:prstGeom prst="ellipse">
            <a:avLst/>
          </a:prstGeom>
          <a:noFill/>
          <a:ln cap="flat" cmpd="sng" w="12700">
            <a:solidFill>
              <a:srgbClr val="00206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cxnSp>
        <p:nvCxnSpPr>
          <p:cNvPr id="121" name="Google Shape;121;p14"/>
          <p:cNvCxnSpPr/>
          <p:nvPr/>
        </p:nvCxnSpPr>
        <p:spPr>
          <a:xfrm>
            <a:off x="34226678" y="7777575"/>
            <a:ext cx="90293" cy="1574889"/>
          </a:xfrm>
          <a:prstGeom prst="straightConnector1">
            <a:avLst/>
          </a:prstGeom>
          <a:noFill/>
          <a:ln cap="flat" cmpd="sng" w="9525">
            <a:solidFill>
              <a:srgbClr val="002060"/>
            </a:solidFill>
            <a:prstDash val="solid"/>
            <a:miter lim="800000"/>
            <a:headEnd len="sm" w="sm" type="none"/>
            <a:tailEnd len="sm" w="sm" type="none"/>
          </a:ln>
        </p:spPr>
      </p:cxnSp>
      <p:cxnSp>
        <p:nvCxnSpPr>
          <p:cNvPr id="122" name="Google Shape;122;p14"/>
          <p:cNvCxnSpPr>
            <a:stCxn id="119" idx="7"/>
          </p:cNvCxnSpPr>
          <p:nvPr/>
        </p:nvCxnSpPr>
        <p:spPr>
          <a:xfrm>
            <a:off x="34489741" y="7693604"/>
            <a:ext cx="1665900" cy="597900"/>
          </a:xfrm>
          <a:prstGeom prst="straightConnector1">
            <a:avLst/>
          </a:prstGeom>
          <a:noFill/>
          <a:ln cap="flat" cmpd="sng" w="9525">
            <a:solidFill>
              <a:srgbClr val="002060"/>
            </a:solidFill>
            <a:prstDash val="solid"/>
            <a:miter lim="800000"/>
            <a:headEnd len="sm" w="sm" type="none"/>
            <a:tailEnd len="sm" w="sm" type="none"/>
          </a:ln>
        </p:spPr>
      </p:cxnSp>
      <p:sp>
        <p:nvSpPr>
          <p:cNvPr id="123" name="Google Shape;123;p14"/>
          <p:cNvSpPr/>
          <p:nvPr/>
        </p:nvSpPr>
        <p:spPr>
          <a:xfrm rot="-3396873">
            <a:off x="35446119" y="6319489"/>
            <a:ext cx="667385" cy="2178139"/>
          </a:xfrm>
          <a:prstGeom prst="curvedLeftArrow">
            <a:avLst>
              <a:gd fmla="val 42080" name="adj1"/>
              <a:gd fmla="val 93515" name="adj2"/>
              <a:gd fmla="val 36206" name="adj3"/>
            </a:avLst>
          </a:prstGeom>
          <a:solidFill>
            <a:srgbClr val="00206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dk1"/>
              </a:solidFill>
              <a:latin typeface="Arial"/>
              <a:ea typeface="Arial"/>
              <a:cs typeface="Arial"/>
              <a:sym typeface="Arial"/>
            </a:endParaRPr>
          </a:p>
        </p:txBody>
      </p:sp>
      <p:sp>
        <p:nvSpPr>
          <p:cNvPr id="124" name="Google Shape;124;p14"/>
          <p:cNvSpPr/>
          <p:nvPr/>
        </p:nvSpPr>
        <p:spPr>
          <a:xfrm>
            <a:off x="34473956" y="6389769"/>
            <a:ext cx="1430379" cy="85763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pic>
        <p:nvPicPr>
          <p:cNvPr descr="Diagram&#10;&#10;Description automatically generated" id="125" name="Google Shape;125;p14"/>
          <p:cNvPicPr preferRelativeResize="0"/>
          <p:nvPr/>
        </p:nvPicPr>
        <p:blipFill rotWithShape="1">
          <a:blip r:embed="rId13">
            <a:alphaModFix/>
          </a:blip>
          <a:srcRect b="71225" l="2048" r="86264" t="4060"/>
          <a:stretch/>
        </p:blipFill>
        <p:spPr>
          <a:xfrm>
            <a:off x="34392734" y="5572215"/>
            <a:ext cx="1929075" cy="1706330"/>
          </a:xfrm>
          <a:prstGeom prst="rect">
            <a:avLst/>
          </a:prstGeom>
          <a:noFill/>
          <a:ln>
            <a:noFill/>
          </a:ln>
          <a:effectLst>
            <a:outerShdw blurRad="50800" sx="37000" rotWithShape="0" algn="ctr" dir="5400000" dist="50800" sy="37000">
              <a:srgbClr val="000000">
                <a:alpha val="42745"/>
              </a:srgbClr>
            </a:outerShdw>
          </a:effectLst>
        </p:spPr>
      </p:pic>
      <p:sp>
        <p:nvSpPr>
          <p:cNvPr id="126" name="Google Shape;126;p14"/>
          <p:cNvSpPr/>
          <p:nvPr/>
        </p:nvSpPr>
        <p:spPr>
          <a:xfrm rot="891276">
            <a:off x="35119672" y="10392908"/>
            <a:ext cx="341427" cy="496289"/>
          </a:xfrm>
          <a:prstGeom prst="downArrow">
            <a:avLst>
              <a:gd fmla="val 50000" name="adj1"/>
              <a:gd fmla="val 50000" name="adj2"/>
            </a:avLst>
          </a:prstGeom>
          <a:solidFill>
            <a:srgbClr val="00206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27" name="Google Shape;127;p14"/>
          <p:cNvSpPr/>
          <p:nvPr/>
        </p:nvSpPr>
        <p:spPr>
          <a:xfrm flipH="1" rot="-1661924">
            <a:off x="34216910" y="11692432"/>
            <a:ext cx="1139709" cy="1768618"/>
          </a:xfrm>
          <a:custGeom>
            <a:rect b="b" l="l" r="r" t="t"/>
            <a:pathLst>
              <a:path extrusionOk="0" h="120000" w="120000">
                <a:moveTo>
                  <a:pt x="61351" y="6801"/>
                </a:moveTo>
                <a:cubicBezTo>
                  <a:pt x="85534" y="7511"/>
                  <a:pt x="105693" y="26928"/>
                  <a:pt x="109010" y="52704"/>
                </a:cubicBezTo>
                <a:lnTo>
                  <a:pt x="119463" y="53345"/>
                </a:lnTo>
                <a:lnTo>
                  <a:pt x="107831" y="62934"/>
                </a:lnTo>
                <a:lnTo>
                  <a:pt x="95384" y="51868"/>
                </a:lnTo>
                <a:lnTo>
                  <a:pt x="105837" y="52509"/>
                </a:lnTo>
                <a:cubicBezTo>
                  <a:pt x="102548" y="27939"/>
                  <a:pt x="83771" y="9522"/>
                  <a:pt x="61300" y="8826"/>
                </a:cubicBezTo>
                <a:close/>
              </a:path>
            </a:pathLst>
          </a:custGeom>
          <a:solidFill>
            <a:srgbClr val="00206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dk1"/>
              </a:solidFill>
              <a:latin typeface="Arial"/>
              <a:ea typeface="Arial"/>
              <a:cs typeface="Arial"/>
              <a:sym typeface="Arial"/>
            </a:endParaRPr>
          </a:p>
        </p:txBody>
      </p:sp>
      <p:sp>
        <p:nvSpPr>
          <p:cNvPr id="128" name="Google Shape;128;p14"/>
          <p:cNvSpPr/>
          <p:nvPr/>
        </p:nvSpPr>
        <p:spPr>
          <a:xfrm rot="1661924">
            <a:off x="35365616" y="13636351"/>
            <a:ext cx="1139709" cy="1768618"/>
          </a:xfrm>
          <a:custGeom>
            <a:rect b="b" l="l" r="r" t="t"/>
            <a:pathLst>
              <a:path extrusionOk="0" h="120000" w="120000">
                <a:moveTo>
                  <a:pt x="61351" y="6801"/>
                </a:moveTo>
                <a:cubicBezTo>
                  <a:pt x="85534" y="7511"/>
                  <a:pt x="105693" y="26928"/>
                  <a:pt x="109010" y="52704"/>
                </a:cubicBezTo>
                <a:lnTo>
                  <a:pt x="119463" y="53345"/>
                </a:lnTo>
                <a:lnTo>
                  <a:pt x="107831" y="62934"/>
                </a:lnTo>
                <a:lnTo>
                  <a:pt x="95384" y="51868"/>
                </a:lnTo>
                <a:lnTo>
                  <a:pt x="105837" y="52509"/>
                </a:lnTo>
                <a:cubicBezTo>
                  <a:pt x="102548" y="27939"/>
                  <a:pt x="83771" y="9522"/>
                  <a:pt x="61300" y="8826"/>
                </a:cubicBezTo>
                <a:close/>
              </a:path>
            </a:pathLst>
          </a:custGeom>
          <a:solidFill>
            <a:srgbClr val="00206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dk1"/>
              </a:solidFill>
              <a:latin typeface="Arial"/>
              <a:ea typeface="Arial"/>
              <a:cs typeface="Arial"/>
              <a:sym typeface="Arial"/>
            </a:endParaRPr>
          </a:p>
        </p:txBody>
      </p:sp>
      <p:cxnSp>
        <p:nvCxnSpPr>
          <p:cNvPr id="129" name="Google Shape;129;p14"/>
          <p:cNvCxnSpPr/>
          <p:nvPr/>
        </p:nvCxnSpPr>
        <p:spPr>
          <a:xfrm flipH="1">
            <a:off x="34882282" y="15806634"/>
            <a:ext cx="1404852" cy="1576808"/>
          </a:xfrm>
          <a:prstGeom prst="straightConnector1">
            <a:avLst/>
          </a:prstGeom>
          <a:noFill/>
          <a:ln cap="flat" cmpd="sng" w="9525">
            <a:solidFill>
              <a:srgbClr val="002060"/>
            </a:solidFill>
            <a:prstDash val="solid"/>
            <a:miter lim="800000"/>
            <a:headEnd len="sm" w="sm" type="none"/>
            <a:tailEnd len="med" w="med" type="triangle"/>
          </a:ln>
        </p:spPr>
      </p:cxnSp>
      <p:sp>
        <p:nvSpPr>
          <p:cNvPr id="130" name="Google Shape;130;p14"/>
          <p:cNvSpPr/>
          <p:nvPr/>
        </p:nvSpPr>
        <p:spPr>
          <a:xfrm rot="-1119895">
            <a:off x="34318402" y="16691695"/>
            <a:ext cx="1651289" cy="2575620"/>
          </a:xfrm>
          <a:custGeom>
            <a:rect b="b" l="l" r="r" t="t"/>
            <a:pathLst>
              <a:path extrusionOk="0" h="120000" w="120000">
                <a:moveTo>
                  <a:pt x="61359" y="6766"/>
                </a:moveTo>
                <a:lnTo>
                  <a:pt x="61359" y="6766"/>
                </a:lnTo>
                <a:cubicBezTo>
                  <a:pt x="85553" y="7482"/>
                  <a:pt x="105716" y="26932"/>
                  <a:pt x="109015" y="52740"/>
                </a:cubicBezTo>
                <a:lnTo>
                  <a:pt x="119468" y="53378"/>
                </a:lnTo>
                <a:lnTo>
                  <a:pt x="107832" y="62919"/>
                </a:lnTo>
                <a:lnTo>
                  <a:pt x="95390" y="51908"/>
                </a:lnTo>
                <a:lnTo>
                  <a:pt x="105843" y="52546"/>
                </a:lnTo>
                <a:lnTo>
                  <a:pt x="105843" y="52546"/>
                </a:lnTo>
                <a:cubicBezTo>
                  <a:pt x="102571" y="27938"/>
                  <a:pt x="83791" y="9483"/>
                  <a:pt x="61307" y="8781"/>
                </a:cubicBezTo>
                <a:close/>
              </a:path>
            </a:pathLst>
          </a:custGeom>
          <a:solidFill>
            <a:srgbClr val="002060"/>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dk1"/>
              </a:solidFill>
              <a:latin typeface="Arial"/>
              <a:ea typeface="Arial"/>
              <a:cs typeface="Arial"/>
              <a:sym typeface="Arial"/>
            </a:endParaRPr>
          </a:p>
        </p:txBody>
      </p:sp>
      <p:sp>
        <p:nvSpPr>
          <p:cNvPr id="131" name="Google Shape;131;p14"/>
          <p:cNvSpPr txBox="1"/>
          <p:nvPr/>
        </p:nvSpPr>
        <p:spPr>
          <a:xfrm>
            <a:off x="34385291" y="5659715"/>
            <a:ext cx="528863" cy="40011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2000" u="none" cap="none" strike="noStrike">
                <a:solidFill>
                  <a:srgbClr val="000000"/>
                </a:solidFill>
                <a:latin typeface="Arial"/>
                <a:ea typeface="Arial"/>
                <a:cs typeface="Arial"/>
                <a:sym typeface="Arial"/>
              </a:rPr>
              <a:t>1)</a:t>
            </a:r>
            <a:endParaRPr/>
          </a:p>
        </p:txBody>
      </p:sp>
      <p:sp>
        <p:nvSpPr>
          <p:cNvPr id="132" name="Google Shape;132;p14"/>
          <p:cNvSpPr txBox="1"/>
          <p:nvPr/>
        </p:nvSpPr>
        <p:spPr>
          <a:xfrm>
            <a:off x="33294738" y="7021182"/>
            <a:ext cx="528863" cy="40011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2000" u="none" cap="none" strike="noStrike">
                <a:solidFill>
                  <a:srgbClr val="000000"/>
                </a:solidFill>
                <a:latin typeface="Arial"/>
                <a:ea typeface="Arial"/>
                <a:cs typeface="Arial"/>
                <a:sym typeface="Arial"/>
              </a:rPr>
              <a:t>2)</a:t>
            </a:r>
            <a:endParaRPr/>
          </a:p>
        </p:txBody>
      </p:sp>
      <p:sp>
        <p:nvSpPr>
          <p:cNvPr id="133" name="Google Shape;133;p14"/>
          <p:cNvSpPr txBox="1"/>
          <p:nvPr/>
        </p:nvSpPr>
        <p:spPr>
          <a:xfrm>
            <a:off x="34647838" y="8500157"/>
            <a:ext cx="528863" cy="40011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2000" u="none" cap="none" strike="noStrike">
                <a:solidFill>
                  <a:srgbClr val="000000"/>
                </a:solidFill>
                <a:latin typeface="Arial"/>
                <a:ea typeface="Arial"/>
                <a:cs typeface="Arial"/>
                <a:sym typeface="Arial"/>
              </a:rPr>
              <a:t>3)</a:t>
            </a:r>
            <a:endParaRPr/>
          </a:p>
        </p:txBody>
      </p:sp>
      <p:sp>
        <p:nvSpPr>
          <p:cNvPr id="134" name="Google Shape;134;p14"/>
          <p:cNvSpPr txBox="1"/>
          <p:nvPr/>
        </p:nvSpPr>
        <p:spPr>
          <a:xfrm>
            <a:off x="33305944" y="11201588"/>
            <a:ext cx="528863" cy="40011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2000" u="none" cap="none" strike="noStrike">
                <a:solidFill>
                  <a:srgbClr val="000000"/>
                </a:solidFill>
                <a:latin typeface="Arial"/>
                <a:ea typeface="Arial"/>
                <a:cs typeface="Arial"/>
                <a:sym typeface="Arial"/>
              </a:rPr>
              <a:t>4)</a:t>
            </a:r>
            <a:endParaRPr/>
          </a:p>
        </p:txBody>
      </p:sp>
      <p:sp>
        <p:nvSpPr>
          <p:cNvPr id="135" name="Google Shape;135;p14"/>
          <p:cNvSpPr txBox="1"/>
          <p:nvPr/>
        </p:nvSpPr>
        <p:spPr>
          <a:xfrm>
            <a:off x="33328766" y="13102107"/>
            <a:ext cx="528863" cy="40011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2000" u="none" cap="none" strike="noStrike">
                <a:solidFill>
                  <a:srgbClr val="000000"/>
                </a:solidFill>
                <a:latin typeface="Arial"/>
                <a:ea typeface="Arial"/>
                <a:cs typeface="Arial"/>
                <a:sym typeface="Arial"/>
              </a:rPr>
              <a:t>5)</a:t>
            </a:r>
            <a:endParaRPr/>
          </a:p>
        </p:txBody>
      </p:sp>
      <p:sp>
        <p:nvSpPr>
          <p:cNvPr id="136" name="Google Shape;136;p14"/>
          <p:cNvSpPr txBox="1"/>
          <p:nvPr/>
        </p:nvSpPr>
        <p:spPr>
          <a:xfrm>
            <a:off x="33918781" y="16110708"/>
            <a:ext cx="528863" cy="40011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2000" u="none" cap="none" strike="noStrike">
                <a:solidFill>
                  <a:srgbClr val="000000"/>
                </a:solidFill>
                <a:latin typeface="Arial"/>
                <a:ea typeface="Arial"/>
                <a:cs typeface="Arial"/>
                <a:sym typeface="Arial"/>
              </a:rPr>
              <a:t>6)</a:t>
            </a:r>
            <a:endParaRPr/>
          </a:p>
        </p:txBody>
      </p:sp>
      <p:sp>
        <p:nvSpPr>
          <p:cNvPr id="137" name="Google Shape;137;p14"/>
          <p:cNvSpPr txBox="1"/>
          <p:nvPr/>
        </p:nvSpPr>
        <p:spPr>
          <a:xfrm>
            <a:off x="35282316" y="18110463"/>
            <a:ext cx="528863" cy="40011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2000" u="none" cap="none" strike="noStrike">
                <a:solidFill>
                  <a:srgbClr val="000000"/>
                </a:solidFill>
                <a:latin typeface="Arial"/>
                <a:ea typeface="Arial"/>
                <a:cs typeface="Arial"/>
                <a:sym typeface="Arial"/>
              </a:rPr>
              <a:t>7)</a:t>
            </a:r>
            <a:endParaRPr/>
          </a:p>
        </p:txBody>
      </p:sp>
      <p:sp>
        <p:nvSpPr>
          <p:cNvPr id="138" name="Google Shape;138;p14"/>
          <p:cNvSpPr txBox="1"/>
          <p:nvPr/>
        </p:nvSpPr>
        <p:spPr>
          <a:xfrm>
            <a:off x="35832688" y="5529158"/>
            <a:ext cx="1170505" cy="707886"/>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0" i="0" lang="en-US" sz="2000" u="none" cap="none" strike="noStrike">
                <a:solidFill>
                  <a:srgbClr val="000000"/>
                </a:solidFill>
                <a:latin typeface="Arial"/>
                <a:ea typeface="Arial"/>
                <a:cs typeface="Arial"/>
                <a:sym typeface="Arial"/>
              </a:rPr>
              <a:t>LCC +</a:t>
            </a:r>
            <a:endParaRPr/>
          </a:p>
          <a:p>
            <a:pPr indent="0" lvl="0" marL="0" marR="0" rtl="0" algn="ctr">
              <a:lnSpc>
                <a:spcPct val="100000"/>
              </a:lnSpc>
              <a:spcBef>
                <a:spcPts val="0"/>
              </a:spcBef>
              <a:spcAft>
                <a:spcPts val="0"/>
              </a:spcAft>
              <a:buNone/>
            </a:pPr>
            <a:r>
              <a:rPr b="0" i="0" lang="en-US" sz="2000" u="none" cap="none" strike="noStrike">
                <a:solidFill>
                  <a:srgbClr val="000000"/>
                </a:solidFill>
                <a:latin typeface="Arial"/>
                <a:ea typeface="Arial"/>
                <a:cs typeface="Arial"/>
                <a:sym typeface="Arial"/>
              </a:rPr>
              <a:t>HYD1</a:t>
            </a:r>
            <a:endParaRPr/>
          </a:p>
        </p:txBody>
      </p:sp>
      <p:sp>
        <p:nvSpPr>
          <p:cNvPr id="139" name="Google Shape;139;p14"/>
          <p:cNvSpPr txBox="1"/>
          <p:nvPr/>
        </p:nvSpPr>
        <p:spPr>
          <a:xfrm>
            <a:off x="33986616" y="6999030"/>
            <a:ext cx="822727" cy="40011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0" i="0" lang="en-US" sz="2000" u="none" cap="none" strike="noStrike">
                <a:solidFill>
                  <a:srgbClr val="FF0000"/>
                </a:solidFill>
                <a:latin typeface="Arial"/>
                <a:ea typeface="Arial"/>
                <a:cs typeface="Arial"/>
                <a:sym typeface="Arial"/>
              </a:rPr>
              <a:t>28°C </a:t>
            </a:r>
            <a:endParaRPr b="0" i="0" sz="3200" u="none" cap="none" strike="noStrike">
              <a:solidFill>
                <a:srgbClr val="FF0000"/>
              </a:solidFill>
              <a:latin typeface="Arial"/>
              <a:ea typeface="Arial"/>
              <a:cs typeface="Arial"/>
              <a:sym typeface="Arial"/>
            </a:endParaRPr>
          </a:p>
        </p:txBody>
      </p:sp>
      <p:sp>
        <p:nvSpPr>
          <p:cNvPr id="140" name="Google Shape;140;p14"/>
          <p:cNvSpPr txBox="1"/>
          <p:nvPr/>
        </p:nvSpPr>
        <p:spPr>
          <a:xfrm>
            <a:off x="34256822" y="10839159"/>
            <a:ext cx="1645433" cy="40011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0" i="0" lang="en-US" sz="2000" u="none" cap="none" strike="noStrike">
                <a:solidFill>
                  <a:srgbClr val="FF0000"/>
                </a:solidFill>
                <a:latin typeface="Arial"/>
                <a:ea typeface="Arial"/>
                <a:cs typeface="Arial"/>
                <a:sym typeface="Arial"/>
              </a:rPr>
              <a:t>Incubation</a:t>
            </a:r>
            <a:endParaRPr b="0" i="0" sz="1400" u="none" cap="none" strike="noStrike">
              <a:solidFill>
                <a:srgbClr val="000000"/>
              </a:solidFill>
              <a:latin typeface="Arial"/>
              <a:ea typeface="Arial"/>
              <a:cs typeface="Arial"/>
              <a:sym typeface="Arial"/>
            </a:endParaRPr>
          </a:p>
        </p:txBody>
      </p:sp>
      <p:sp>
        <p:nvSpPr>
          <p:cNvPr id="141" name="Google Shape;141;p14"/>
          <p:cNvSpPr txBox="1"/>
          <p:nvPr/>
        </p:nvSpPr>
        <p:spPr>
          <a:xfrm rot="-4589205">
            <a:off x="33337723" y="12077464"/>
            <a:ext cx="1395017" cy="40011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0" i="0" lang="en-US" sz="2000" u="none" cap="none" strike="noStrike">
                <a:solidFill>
                  <a:srgbClr val="002060"/>
                </a:solidFill>
                <a:latin typeface="Arial"/>
                <a:ea typeface="Arial"/>
                <a:cs typeface="Arial"/>
                <a:sym typeface="Arial"/>
              </a:rPr>
              <a:t>Centrifuge</a:t>
            </a:r>
            <a:endParaRPr/>
          </a:p>
        </p:txBody>
      </p:sp>
      <p:sp>
        <p:nvSpPr>
          <p:cNvPr id="142" name="Google Shape;142;p14"/>
          <p:cNvSpPr txBox="1"/>
          <p:nvPr/>
        </p:nvSpPr>
        <p:spPr>
          <a:xfrm rot="5061171">
            <a:off x="35957536" y="14038743"/>
            <a:ext cx="1372878" cy="40011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0" i="0" lang="en-US" sz="2000" u="none" cap="none" strike="noStrike">
                <a:solidFill>
                  <a:srgbClr val="002060"/>
                </a:solidFill>
                <a:latin typeface="Arial"/>
                <a:ea typeface="Arial"/>
                <a:cs typeface="Arial"/>
                <a:sym typeface="Arial"/>
              </a:rPr>
              <a:t>Centrifuge</a:t>
            </a:r>
            <a:endParaRPr/>
          </a:p>
        </p:txBody>
      </p:sp>
      <p:sp>
        <p:nvSpPr>
          <p:cNvPr id="143" name="Google Shape;143;p14"/>
          <p:cNvSpPr txBox="1"/>
          <p:nvPr/>
        </p:nvSpPr>
        <p:spPr>
          <a:xfrm>
            <a:off x="33857628" y="15423795"/>
            <a:ext cx="1645433" cy="707886"/>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0" i="0" lang="en-US" sz="2000" u="none" cap="none" strike="noStrike">
                <a:solidFill>
                  <a:srgbClr val="FF0000"/>
                </a:solidFill>
                <a:latin typeface="Arial"/>
                <a:ea typeface="Arial"/>
                <a:cs typeface="Arial"/>
                <a:sym typeface="Arial"/>
              </a:rPr>
              <a:t>72°C</a:t>
            </a:r>
            <a:endParaRPr/>
          </a:p>
          <a:p>
            <a:pPr indent="0" lvl="0" marL="0" marR="0" rtl="0" algn="ctr">
              <a:lnSpc>
                <a:spcPct val="100000"/>
              </a:lnSpc>
              <a:spcBef>
                <a:spcPts val="0"/>
              </a:spcBef>
              <a:spcAft>
                <a:spcPts val="0"/>
              </a:spcAft>
              <a:buNone/>
            </a:pPr>
            <a:r>
              <a:rPr b="0" i="0" lang="en-US" sz="2000" u="none" cap="none" strike="noStrike">
                <a:solidFill>
                  <a:srgbClr val="FF0000"/>
                </a:solidFill>
                <a:latin typeface="Arial"/>
                <a:ea typeface="Arial"/>
                <a:cs typeface="Arial"/>
                <a:sym typeface="Arial"/>
              </a:rPr>
              <a:t>(12 Hours)</a:t>
            </a:r>
            <a:endParaRPr/>
          </a:p>
        </p:txBody>
      </p:sp>
      <p:cxnSp>
        <p:nvCxnSpPr>
          <p:cNvPr id="144" name="Google Shape;144;p14"/>
          <p:cNvCxnSpPr/>
          <p:nvPr/>
        </p:nvCxnSpPr>
        <p:spPr>
          <a:xfrm flipH="1" rot="10800000">
            <a:off x="34168141" y="16930563"/>
            <a:ext cx="518690" cy="341323"/>
          </a:xfrm>
          <a:prstGeom prst="straightConnector1">
            <a:avLst/>
          </a:prstGeom>
          <a:noFill/>
          <a:ln cap="flat" cmpd="sng" w="9525">
            <a:solidFill>
              <a:srgbClr val="002060"/>
            </a:solidFill>
            <a:prstDash val="solid"/>
            <a:miter lim="800000"/>
            <a:headEnd len="sm" w="sm" type="none"/>
            <a:tailEnd len="sm" w="sm" type="none"/>
          </a:ln>
        </p:spPr>
      </p:cxnSp>
      <p:sp>
        <p:nvSpPr>
          <p:cNvPr id="145" name="Google Shape;145;p14"/>
          <p:cNvSpPr txBox="1"/>
          <p:nvPr/>
        </p:nvSpPr>
        <p:spPr>
          <a:xfrm>
            <a:off x="33424556" y="16946189"/>
            <a:ext cx="937586" cy="707886"/>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0" i="0" lang="en-US" sz="2000" u="none" cap="none" strike="noStrike">
                <a:solidFill>
                  <a:schemeClr val="dk1"/>
                </a:solidFill>
                <a:latin typeface="Arial"/>
                <a:ea typeface="Arial"/>
                <a:cs typeface="Arial"/>
                <a:sym typeface="Arial"/>
              </a:rPr>
              <a:t>PET Film</a:t>
            </a:r>
            <a:endParaRPr/>
          </a:p>
        </p:txBody>
      </p:sp>
      <p:sp>
        <p:nvSpPr>
          <p:cNvPr id="146" name="Google Shape;146;p14"/>
          <p:cNvSpPr txBox="1"/>
          <p:nvPr/>
        </p:nvSpPr>
        <p:spPr>
          <a:xfrm>
            <a:off x="34115863" y="17839236"/>
            <a:ext cx="1141933" cy="707886"/>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0" i="0" lang="en-US" sz="2000" u="none" cap="none" strike="noStrike">
                <a:solidFill>
                  <a:schemeClr val="dk1"/>
                </a:solidFill>
                <a:latin typeface="Arial"/>
                <a:ea typeface="Arial"/>
                <a:cs typeface="Arial"/>
                <a:sym typeface="Arial"/>
              </a:rPr>
              <a:t>100 mL tube</a:t>
            </a:r>
            <a:endParaRPr/>
          </a:p>
        </p:txBody>
      </p:sp>
      <p:sp>
        <p:nvSpPr>
          <p:cNvPr id="147" name="Google Shape;147;p14"/>
          <p:cNvSpPr txBox="1"/>
          <p:nvPr/>
        </p:nvSpPr>
        <p:spPr>
          <a:xfrm>
            <a:off x="34038784" y="19040206"/>
            <a:ext cx="1759466" cy="707886"/>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0" i="0" lang="en-US" sz="2000" u="none" cap="none" strike="noStrike">
                <a:solidFill>
                  <a:schemeClr val="dk1"/>
                </a:solidFill>
                <a:latin typeface="Arial"/>
                <a:ea typeface="Arial"/>
                <a:cs typeface="Arial"/>
                <a:sym typeface="Arial"/>
              </a:rPr>
              <a:t>washed and measured </a:t>
            </a:r>
            <a:endParaRPr/>
          </a:p>
        </p:txBody>
      </p:sp>
      <p:sp>
        <p:nvSpPr>
          <p:cNvPr id="148" name="Google Shape;148;p14"/>
          <p:cNvSpPr/>
          <p:nvPr/>
        </p:nvSpPr>
        <p:spPr>
          <a:xfrm>
            <a:off x="33273288" y="4046044"/>
            <a:ext cx="3702179" cy="1281571"/>
          </a:xfrm>
          <a:prstGeom prst="rect">
            <a:avLst/>
          </a:prstGeom>
          <a:solidFill>
            <a:srgbClr val="002060"/>
          </a:solidFill>
          <a:ln cap="flat" cmpd="sng" w="9525">
            <a:solidFill>
              <a:srgbClr val="7F7F7F"/>
            </a:solidFill>
            <a:prstDash val="solid"/>
            <a:round/>
            <a:headEnd len="sm" w="sm" type="none"/>
            <a:tailEnd len="sm" w="sm" type="none"/>
          </a:ln>
          <a:effectLst>
            <a:outerShdw blurRad="40000" rotWithShape="0" dir="5400000" dist="23000">
              <a:srgbClr val="000000">
                <a:alpha val="34509"/>
              </a:srgbClr>
            </a:outerShdw>
          </a:effectLst>
        </p:spPr>
        <p:txBody>
          <a:bodyPr anchorCtr="0" anchor="t" bIns="45700" lIns="91425" spcFirstLastPara="1" rIns="91425" wrap="square" tIns="45700">
            <a:noAutofit/>
          </a:bodyPr>
          <a:lstStyle/>
          <a:p>
            <a:pPr indent="0" lvl="0" marL="0" marR="0" rtl="0" algn="ctr">
              <a:lnSpc>
                <a:spcPct val="100000"/>
              </a:lnSpc>
              <a:spcBef>
                <a:spcPts val="0"/>
              </a:spcBef>
              <a:spcAft>
                <a:spcPts val="0"/>
              </a:spcAft>
              <a:buNone/>
            </a:pPr>
            <a:r>
              <a:rPr b="1" i="0" lang="en-US" sz="3600" u="sng" cap="none" strike="noStrike">
                <a:solidFill>
                  <a:schemeClr val="lt1"/>
                </a:solidFill>
                <a:latin typeface="Arial"/>
                <a:ea typeface="Arial"/>
                <a:cs typeface="Arial"/>
                <a:sym typeface="Arial"/>
              </a:rPr>
              <a:t>Experiment Procedure</a:t>
            </a:r>
            <a:endParaRPr b="1" i="0" sz="2800" u="sng" cap="none" strike="noStrike">
              <a:solidFill>
                <a:schemeClr val="lt1"/>
              </a:solidFill>
              <a:latin typeface="Arial"/>
              <a:ea typeface="Arial"/>
              <a:cs typeface="Arial"/>
              <a:sym typeface="Arial"/>
            </a:endParaRPr>
          </a:p>
        </p:txBody>
      </p:sp>
      <p:pic>
        <p:nvPicPr>
          <p:cNvPr descr="Shape, arrow&#10;&#10;Description automatically generated" id="149" name="Google Shape;149;p14"/>
          <p:cNvPicPr preferRelativeResize="0"/>
          <p:nvPr/>
        </p:nvPicPr>
        <p:blipFill rotWithShape="1">
          <a:blip r:embed="rId14">
            <a:alphaModFix/>
          </a:blip>
          <a:srcRect b="0" l="0" r="0" t="11204"/>
          <a:stretch/>
        </p:blipFill>
        <p:spPr>
          <a:xfrm>
            <a:off x="16269630" y="11740686"/>
            <a:ext cx="6927186" cy="4055338"/>
          </a:xfrm>
          <a:prstGeom prst="rect">
            <a:avLst/>
          </a:prstGeom>
          <a:noFill/>
          <a:ln>
            <a:noFill/>
          </a:ln>
        </p:spPr>
      </p:pic>
      <p:sp>
        <p:nvSpPr>
          <p:cNvPr id="150" name="Google Shape;150;p14"/>
          <p:cNvSpPr txBox="1"/>
          <p:nvPr/>
        </p:nvSpPr>
        <p:spPr>
          <a:xfrm>
            <a:off x="16244345" y="15604856"/>
            <a:ext cx="6927186" cy="461665"/>
          </a:xfrm>
          <a:prstGeom prst="rect">
            <a:avLst/>
          </a:prstGeom>
          <a:solidFill>
            <a:srgbClr val="002060"/>
          </a:solidFill>
          <a:ln cap="flat" cmpd="sng" w="9525">
            <a:solidFill>
              <a:srgbClr val="002060"/>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2400" u="none" cap="none" strike="noStrike">
                <a:solidFill>
                  <a:schemeClr val="lt1"/>
                </a:solidFill>
                <a:latin typeface="Arial"/>
                <a:ea typeface="Arial"/>
                <a:cs typeface="Arial"/>
                <a:sym typeface="Arial"/>
              </a:rPr>
              <a:t>Example of two proteins fused by a protein linker</a:t>
            </a:r>
            <a:endParaRPr/>
          </a:p>
        </p:txBody>
      </p:sp>
      <p:sp>
        <p:nvSpPr>
          <p:cNvPr id="151" name="Google Shape;151;p14"/>
          <p:cNvSpPr txBox="1"/>
          <p:nvPr/>
        </p:nvSpPr>
        <p:spPr>
          <a:xfrm>
            <a:off x="16084225" y="20201356"/>
            <a:ext cx="7204931" cy="461665"/>
          </a:xfrm>
          <a:prstGeom prst="rect">
            <a:avLst/>
          </a:prstGeom>
          <a:solidFill>
            <a:srgbClr val="002060"/>
          </a:solidFill>
          <a:ln cap="flat" cmpd="sng" w="9525">
            <a:solidFill>
              <a:srgbClr val="002060"/>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2400" u="none" cap="none" strike="noStrike">
                <a:solidFill>
                  <a:schemeClr val="lt1"/>
                </a:solidFill>
                <a:latin typeface="Arial"/>
                <a:ea typeface="Arial"/>
                <a:cs typeface="Arial"/>
                <a:sym typeface="Arial"/>
              </a:rPr>
              <a:t>Structural differences of Class I and II hydrophobins</a:t>
            </a:r>
            <a:endParaRPr/>
          </a:p>
        </p:txBody>
      </p:sp>
      <p:pic>
        <p:nvPicPr>
          <p:cNvPr descr="Organic-inorganic Interfaces for a New Generation of Hybrid Biosensors |  IntechOpen" id="152" name="Google Shape;152;p14"/>
          <p:cNvPicPr preferRelativeResize="0"/>
          <p:nvPr/>
        </p:nvPicPr>
        <p:blipFill rotWithShape="1">
          <a:blip r:embed="rId15">
            <a:alphaModFix/>
          </a:blip>
          <a:srcRect b="0" l="0" r="0" t="21953"/>
          <a:stretch/>
        </p:blipFill>
        <p:spPr>
          <a:xfrm>
            <a:off x="16089980" y="16235369"/>
            <a:ext cx="7204931" cy="3968442"/>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4E0B2"/>
        </a:solidFill>
      </p:bgPr>
    </p:bg>
    <p:spTree>
      <p:nvGrpSpPr>
        <p:cNvPr id="157" name="Shape 157"/>
        <p:cNvGrpSpPr/>
        <p:nvPr/>
      </p:nvGrpSpPr>
      <p:grpSpPr>
        <a:xfrm>
          <a:off x="0" y="0"/>
          <a:ext cx="0" cy="0"/>
          <a:chOff x="0" y="0"/>
          <a:chExt cx="0" cy="0"/>
        </a:xfrm>
      </p:grpSpPr>
      <p:pic>
        <p:nvPicPr>
          <p:cNvPr id="158" name="Google Shape;158;p1"/>
          <p:cNvPicPr preferRelativeResize="0"/>
          <p:nvPr/>
        </p:nvPicPr>
        <p:blipFill rotWithShape="1">
          <a:blip r:embed="rId3">
            <a:alphaModFix/>
          </a:blip>
          <a:srcRect b="31033" l="0" r="0" t="31033"/>
          <a:stretch/>
        </p:blipFill>
        <p:spPr>
          <a:xfrm>
            <a:off x="28666144" y="254246"/>
            <a:ext cx="8677998" cy="3291840"/>
          </a:xfrm>
          <a:prstGeom prst="rect">
            <a:avLst/>
          </a:prstGeom>
          <a:noFill/>
          <a:ln>
            <a:noFill/>
          </a:ln>
        </p:spPr>
      </p:pic>
      <p:sp>
        <p:nvSpPr>
          <p:cNvPr id="159" name="Google Shape;159;p1"/>
          <p:cNvSpPr/>
          <p:nvPr/>
        </p:nvSpPr>
        <p:spPr>
          <a:xfrm>
            <a:off x="8677657" y="251191"/>
            <a:ext cx="20107759" cy="3276928"/>
          </a:xfrm>
          <a:prstGeom prst="rect">
            <a:avLst/>
          </a:prstGeom>
          <a:solidFill>
            <a:srgbClr val="002060"/>
          </a:solidFill>
          <a:ln cap="flat" cmpd="sng" w="9525">
            <a:solidFill>
              <a:srgbClr val="17365D"/>
            </a:solidFill>
            <a:prstDash val="solid"/>
            <a:round/>
            <a:headEnd len="sm" w="sm" type="none"/>
            <a:tailEnd len="sm" w="sm" type="none"/>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rPr b="1" i="0" lang="en-US" sz="7200" u="sng" cap="none" strike="noStrike">
                <a:solidFill>
                  <a:schemeClr val="lt1"/>
                </a:solidFill>
                <a:latin typeface="Calibri"/>
                <a:ea typeface="Calibri"/>
                <a:cs typeface="Calibri"/>
                <a:sym typeface="Calibri"/>
              </a:rPr>
              <a:t>Hydrolysis of PET by Fusing Modified Hydrophobins to Cutinase</a:t>
            </a:r>
            <a:endParaRPr/>
          </a:p>
          <a:p>
            <a:pPr indent="0" lvl="0" marL="0" marR="0" rtl="0" algn="ctr">
              <a:lnSpc>
                <a:spcPct val="100000"/>
              </a:lnSpc>
              <a:spcBef>
                <a:spcPts val="0"/>
              </a:spcBef>
              <a:spcAft>
                <a:spcPts val="0"/>
              </a:spcAft>
              <a:buNone/>
            </a:pPr>
            <a:r>
              <a:rPr b="0" i="0" lang="en-US" sz="2400" u="none" cap="none" strike="noStrike">
                <a:solidFill>
                  <a:schemeClr val="lt1"/>
                </a:solidFill>
                <a:latin typeface="Calibri"/>
                <a:ea typeface="Calibri"/>
                <a:cs typeface="Calibri"/>
                <a:sym typeface="Calibri"/>
              </a:rPr>
              <a:t>Jesus Espino, Sofia Hernandez, Isaac Rodarte, Michelle Palma, Edgar Ruiz, Anakaren Garcia, Carlos Araujo, Christopher Kuffner, Guadalupe Tapia</a:t>
            </a:r>
            <a:endParaRPr b="0" i="0" sz="2400" u="none" cap="none" strike="noStrike">
              <a:solidFill>
                <a:schemeClr val="lt1"/>
              </a:solidFill>
              <a:latin typeface="Arial"/>
              <a:ea typeface="Arial"/>
              <a:cs typeface="Arial"/>
              <a:sym typeface="Arial"/>
            </a:endParaRPr>
          </a:p>
          <a:p>
            <a:pPr indent="0" lvl="0" marL="0" marR="0" rtl="0" algn="ctr">
              <a:lnSpc>
                <a:spcPct val="100000"/>
              </a:lnSpc>
              <a:spcBef>
                <a:spcPts val="0"/>
              </a:spcBef>
              <a:spcAft>
                <a:spcPts val="0"/>
              </a:spcAft>
              <a:buNone/>
            </a:pPr>
            <a:r>
              <a:rPr b="0" i="0" lang="en-US" sz="4800" u="none" cap="none" strike="noStrike">
                <a:solidFill>
                  <a:schemeClr val="lt1"/>
                </a:solidFill>
                <a:latin typeface="Calibri"/>
                <a:ea typeface="Calibri"/>
                <a:cs typeface="Calibri"/>
                <a:sym typeface="Calibri"/>
              </a:rPr>
              <a:t>Silva Health Magnet, El Paso, TX</a:t>
            </a:r>
            <a:endParaRPr b="0" i="0" sz="4800" u="none" cap="none" strike="noStrike">
              <a:solidFill>
                <a:schemeClr val="lt1"/>
              </a:solidFill>
              <a:latin typeface="Calibri"/>
              <a:ea typeface="Calibri"/>
              <a:cs typeface="Calibri"/>
              <a:sym typeface="Calibri"/>
            </a:endParaRPr>
          </a:p>
        </p:txBody>
      </p:sp>
      <p:pic>
        <p:nvPicPr>
          <p:cNvPr id="160" name="Google Shape;160;p1"/>
          <p:cNvPicPr preferRelativeResize="0"/>
          <p:nvPr/>
        </p:nvPicPr>
        <p:blipFill rotWithShape="1">
          <a:blip r:embed="rId4">
            <a:alphaModFix/>
          </a:blip>
          <a:srcRect b="34968" l="20855" r="20807" t="31836"/>
          <a:stretch/>
        </p:blipFill>
        <p:spPr>
          <a:xfrm>
            <a:off x="79514" y="240400"/>
            <a:ext cx="8677656" cy="3291840"/>
          </a:xfrm>
          <a:prstGeom prst="rect">
            <a:avLst/>
          </a:prstGeom>
          <a:noFill/>
          <a:ln>
            <a:noFill/>
          </a:ln>
        </p:spPr>
      </p:pic>
      <p:sp>
        <p:nvSpPr>
          <p:cNvPr id="161" name="Google Shape;161;p1"/>
          <p:cNvSpPr/>
          <p:nvPr/>
        </p:nvSpPr>
        <p:spPr>
          <a:xfrm>
            <a:off x="21246647" y="5382239"/>
            <a:ext cx="14856018" cy="5710869"/>
          </a:xfrm>
          <a:prstGeom prst="rect">
            <a:avLst/>
          </a:prstGeom>
          <a:solidFill>
            <a:schemeClr val="lt1"/>
          </a:solidFill>
          <a:ln cap="flat" cmpd="sng" w="9525">
            <a:solidFill>
              <a:srgbClr val="002060"/>
            </a:solidFill>
            <a:prstDash val="solid"/>
            <a:round/>
            <a:headEnd len="sm" w="sm" type="none"/>
            <a:tailEnd len="sm" w="sm" type="none"/>
          </a:ln>
          <a:effectLst>
            <a:outerShdw blurRad="40000" rotWithShape="0" dir="5400000" dist="23000">
              <a:srgbClr val="000000">
                <a:alpha val="34509"/>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48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None/>
            </a:pPr>
            <a:r>
              <a:rPr b="0" i="0" lang="en-US" sz="4800" u="none" cap="none" strike="noStrike">
                <a:solidFill>
                  <a:srgbClr val="000000"/>
                </a:solidFill>
                <a:latin typeface="Calibri"/>
                <a:ea typeface="Calibri"/>
                <a:cs typeface="Calibri"/>
                <a:sym typeface="Calibri"/>
              </a:rPr>
              <a:t>We are students from Silva Health Magnet in El Paso, TX, looking to make the world a cleaner place. With this BioBuilder project, we are targeting the environment to make it a safer and more sustainable place and enjoy working on an interesting project to help contribute to current efforts of doing just that.</a:t>
            </a:r>
            <a:endParaRPr b="0" i="0" sz="1400" u="none" cap="none" strike="noStrike">
              <a:solidFill>
                <a:srgbClr val="000000"/>
              </a:solidFill>
              <a:latin typeface="Calibri"/>
              <a:ea typeface="Calibri"/>
              <a:cs typeface="Calibri"/>
              <a:sym typeface="Calibri"/>
            </a:endParaRPr>
          </a:p>
        </p:txBody>
      </p:sp>
      <p:sp>
        <p:nvSpPr>
          <p:cNvPr id="162" name="Google Shape;162;p1"/>
          <p:cNvSpPr/>
          <p:nvPr/>
        </p:nvSpPr>
        <p:spPr>
          <a:xfrm>
            <a:off x="21233052" y="4044063"/>
            <a:ext cx="14869615" cy="1143000"/>
          </a:xfrm>
          <a:prstGeom prst="rect">
            <a:avLst/>
          </a:prstGeom>
          <a:solidFill>
            <a:srgbClr val="002060"/>
          </a:solidFill>
          <a:ln cap="flat" cmpd="sng" w="9525">
            <a:solidFill>
              <a:srgbClr val="7F7F7F"/>
            </a:solidFill>
            <a:prstDash val="solid"/>
            <a:round/>
            <a:headEnd len="sm" w="sm" type="none"/>
            <a:tailEnd len="sm" w="sm" type="none"/>
          </a:ln>
          <a:effectLst>
            <a:outerShdw blurRad="40000" rotWithShape="0" dir="5400000" dist="23000">
              <a:srgbClr val="000000">
                <a:alpha val="34509"/>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6600"/>
              <a:buFont typeface="Arial"/>
              <a:buNone/>
            </a:pPr>
            <a:r>
              <a:rPr b="0" i="0" lang="en-US" sz="6600" u="none" cap="none" strike="noStrike">
                <a:solidFill>
                  <a:schemeClr val="lt1"/>
                </a:solidFill>
                <a:latin typeface="Calibri"/>
                <a:ea typeface="Calibri"/>
                <a:cs typeface="Calibri"/>
                <a:sym typeface="Calibri"/>
              </a:rPr>
              <a:t>About This Year’s Team</a:t>
            </a:r>
            <a:endParaRPr b="0" i="0" sz="6600" u="none" cap="none" strike="noStrike">
              <a:solidFill>
                <a:schemeClr val="lt1"/>
              </a:solidFill>
              <a:latin typeface="Calibri"/>
              <a:ea typeface="Calibri"/>
              <a:cs typeface="Calibri"/>
              <a:sym typeface="Calibri"/>
            </a:endParaRPr>
          </a:p>
        </p:txBody>
      </p:sp>
      <p:sp>
        <p:nvSpPr>
          <p:cNvPr id="163" name="Google Shape;163;p1"/>
          <p:cNvSpPr/>
          <p:nvPr/>
        </p:nvSpPr>
        <p:spPr>
          <a:xfrm>
            <a:off x="1069859" y="4044126"/>
            <a:ext cx="19799804" cy="1143000"/>
          </a:xfrm>
          <a:prstGeom prst="rect">
            <a:avLst/>
          </a:prstGeom>
          <a:solidFill>
            <a:srgbClr val="002060"/>
          </a:solidFill>
          <a:ln cap="flat" cmpd="sng" w="9525">
            <a:solidFill>
              <a:srgbClr val="7F7F7F"/>
            </a:solidFill>
            <a:prstDash val="solid"/>
            <a:round/>
            <a:headEnd len="sm" w="sm" type="none"/>
            <a:tailEnd len="sm" w="sm" type="none"/>
          </a:ln>
          <a:effectLst>
            <a:outerShdw blurRad="40000" rotWithShape="0" dir="5400000" dist="23000">
              <a:srgbClr val="000000">
                <a:alpha val="34509"/>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Challenge for Next Year’s Team</a:t>
            </a:r>
            <a:endParaRPr b="0" i="0" sz="6600" u="none" cap="none" strike="noStrike">
              <a:solidFill>
                <a:schemeClr val="lt1"/>
              </a:solidFill>
              <a:latin typeface="Calibri"/>
              <a:ea typeface="Calibri"/>
              <a:cs typeface="Calibri"/>
              <a:sym typeface="Calibri"/>
            </a:endParaRPr>
          </a:p>
        </p:txBody>
      </p:sp>
      <p:sp>
        <p:nvSpPr>
          <p:cNvPr id="164" name="Google Shape;164;p1"/>
          <p:cNvSpPr/>
          <p:nvPr/>
        </p:nvSpPr>
        <p:spPr>
          <a:xfrm>
            <a:off x="12285121" y="12475681"/>
            <a:ext cx="22777798" cy="1027085"/>
          </a:xfrm>
          <a:prstGeom prst="rect">
            <a:avLst/>
          </a:prstGeom>
          <a:solidFill>
            <a:srgbClr val="002060"/>
          </a:solidFill>
          <a:ln cap="flat" cmpd="sng" w="9525">
            <a:solidFill>
              <a:srgbClr val="7F7F7F"/>
            </a:solidFill>
            <a:prstDash val="solid"/>
            <a:round/>
            <a:headEnd len="sm" w="sm" type="none"/>
            <a:tailEnd len="sm" w="sm" type="none"/>
          </a:ln>
          <a:effectLst>
            <a:outerShdw blurRad="40000" rotWithShape="0" dir="5400000" dist="23000">
              <a:srgbClr val="000000">
                <a:alpha val="34509"/>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References &amp; Acknowledgements</a:t>
            </a:r>
            <a:endParaRPr b="0" i="0" sz="6600" u="none" cap="none" strike="noStrike">
              <a:solidFill>
                <a:schemeClr val="lt1"/>
              </a:solidFill>
              <a:latin typeface="Calibri"/>
              <a:ea typeface="Calibri"/>
              <a:cs typeface="Calibri"/>
              <a:sym typeface="Calibri"/>
            </a:endParaRPr>
          </a:p>
        </p:txBody>
      </p:sp>
      <p:sp>
        <p:nvSpPr>
          <p:cNvPr id="165" name="Google Shape;165;p1"/>
          <p:cNvSpPr/>
          <p:nvPr/>
        </p:nvSpPr>
        <p:spPr>
          <a:xfrm>
            <a:off x="12294918" y="13818053"/>
            <a:ext cx="22765370" cy="5862276"/>
          </a:xfrm>
          <a:prstGeom prst="rect">
            <a:avLst/>
          </a:prstGeom>
          <a:solidFill>
            <a:schemeClr val="lt1"/>
          </a:solidFill>
          <a:ln cap="flat" cmpd="sng" w="9525">
            <a:solidFill>
              <a:srgbClr val="002060"/>
            </a:solidFill>
            <a:prstDash val="solid"/>
            <a:round/>
            <a:headEnd len="sm" w="sm" type="none"/>
            <a:tailEnd len="sm" w="sm" type="none"/>
          </a:ln>
          <a:effectLst>
            <a:outerShdw blurRad="40000" rotWithShape="0" dir="5400000" dist="23000">
              <a:srgbClr val="000000">
                <a:alpha val="34509"/>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0" i="0" lang="en-US" sz="3200" u="none" cap="none" strike="noStrike">
                <a:solidFill>
                  <a:schemeClr val="dk1"/>
                </a:solidFill>
                <a:latin typeface="Calibri"/>
                <a:ea typeface="Calibri"/>
                <a:cs typeface="Calibri"/>
                <a:sym typeface="Calibri"/>
              </a:rPr>
              <a:t>1. </a:t>
            </a:r>
            <a:r>
              <a:rPr b="0" i="0" lang="en-US" sz="3200" u="none" cap="none" strike="noStrike">
                <a:solidFill>
                  <a:srgbClr val="000000"/>
                </a:solidFill>
                <a:latin typeface="Calibri"/>
                <a:ea typeface="Calibri"/>
                <a:cs typeface="Calibri"/>
                <a:sym typeface="Calibri"/>
              </a:rPr>
              <a:t>Tournier, V., Topham, C.M., Gilles, A. </a:t>
            </a:r>
            <a:r>
              <a:rPr b="0" i="1" lang="en-US" sz="3200" u="none" cap="none" strike="noStrike">
                <a:solidFill>
                  <a:srgbClr val="000000"/>
                </a:solidFill>
                <a:latin typeface="Calibri"/>
                <a:ea typeface="Calibri"/>
                <a:cs typeface="Calibri"/>
                <a:sym typeface="Calibri"/>
              </a:rPr>
              <a:t>et al.</a:t>
            </a:r>
            <a:r>
              <a:rPr b="0" i="0" lang="en-US" sz="3200" u="none" cap="none" strike="noStrike">
                <a:solidFill>
                  <a:srgbClr val="000000"/>
                </a:solidFill>
                <a:latin typeface="Calibri"/>
                <a:ea typeface="Calibri"/>
                <a:cs typeface="Calibri"/>
                <a:sym typeface="Calibri"/>
              </a:rPr>
              <a:t> An engineered PET depolymerase to break down and recycle plastic bottles. </a:t>
            </a:r>
            <a:r>
              <a:rPr b="0" i="1" lang="en-US" sz="3200" u="none" cap="none" strike="noStrike">
                <a:solidFill>
                  <a:srgbClr val="000000"/>
                </a:solidFill>
                <a:latin typeface="Calibri"/>
                <a:ea typeface="Calibri"/>
                <a:cs typeface="Calibri"/>
                <a:sym typeface="Calibri"/>
              </a:rPr>
              <a:t>Nature</a:t>
            </a:r>
            <a:r>
              <a:rPr b="0" i="0" lang="en-US" sz="3200" u="none" cap="none" strike="noStrike">
                <a:solidFill>
                  <a:srgbClr val="000000"/>
                </a:solidFill>
                <a:latin typeface="Calibri"/>
                <a:ea typeface="Calibri"/>
                <a:cs typeface="Calibri"/>
                <a:sym typeface="Calibri"/>
              </a:rPr>
              <a:t> </a:t>
            </a:r>
            <a:r>
              <a:rPr b="1" i="0" lang="en-US" sz="3200" u="none" cap="none" strike="noStrike">
                <a:solidFill>
                  <a:srgbClr val="000000"/>
                </a:solidFill>
                <a:latin typeface="Calibri"/>
                <a:ea typeface="Calibri"/>
                <a:cs typeface="Calibri"/>
                <a:sym typeface="Calibri"/>
              </a:rPr>
              <a:t>580, </a:t>
            </a:r>
            <a:r>
              <a:rPr b="0" i="0" lang="en-US" sz="3200" u="none" cap="none" strike="noStrike">
                <a:solidFill>
                  <a:srgbClr val="000000"/>
                </a:solidFill>
                <a:latin typeface="Calibri"/>
                <a:ea typeface="Calibri"/>
                <a:cs typeface="Calibri"/>
                <a:sym typeface="Calibri"/>
              </a:rPr>
              <a:t>216–219 (2020). </a:t>
            </a:r>
            <a:endParaRPr/>
          </a:p>
          <a:p>
            <a:pPr indent="0" lvl="0" marL="0" marR="0" rtl="0" algn="l">
              <a:lnSpc>
                <a:spcPct val="100000"/>
              </a:lnSpc>
              <a:spcBef>
                <a:spcPts val="0"/>
              </a:spcBef>
              <a:spcAft>
                <a:spcPts val="0"/>
              </a:spcAft>
              <a:buNone/>
            </a:pPr>
            <a:r>
              <a:rPr b="0" i="0" lang="en-US" sz="3200" u="none" cap="none" strike="noStrike">
                <a:solidFill>
                  <a:srgbClr val="000000"/>
                </a:solidFill>
                <a:latin typeface="Calibri"/>
                <a:ea typeface="Calibri"/>
                <a:cs typeface="Calibri"/>
                <a:sym typeface="Calibri"/>
              </a:rPr>
              <a:t>2. D. Ribitsch et al., Enhanced cutinase-catalyzed hydrolysis of polyethylene terephthalate by covalent fusion to hydrophobins. </a:t>
            </a:r>
            <a:r>
              <a:rPr b="0" i="1" lang="en-US" sz="3200" u="none" cap="none" strike="noStrike">
                <a:solidFill>
                  <a:srgbClr val="000000"/>
                </a:solidFill>
                <a:latin typeface="Calibri"/>
                <a:ea typeface="Calibri"/>
                <a:cs typeface="Calibri"/>
                <a:sym typeface="Calibri"/>
              </a:rPr>
              <a:t>Appl. Environ. Microbiol.</a:t>
            </a:r>
            <a:r>
              <a:rPr b="0" i="0" lang="en-US" sz="3200" u="none" cap="none" strike="noStrike">
                <a:solidFill>
                  <a:srgbClr val="000000"/>
                </a:solidFill>
                <a:latin typeface="Calibri"/>
                <a:ea typeface="Calibri"/>
                <a:cs typeface="Calibri"/>
                <a:sym typeface="Calibri"/>
              </a:rPr>
              <a:t> 81, 3586–3592 (2015).</a:t>
            </a:r>
            <a:endParaRPr b="0" i="0" sz="32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None/>
            </a:pPr>
            <a:r>
              <a:rPr b="0" i="0" lang="en-US" sz="3200" u="none" cap="none" strike="noStrike">
                <a:solidFill>
                  <a:srgbClr val="000000"/>
                </a:solidFill>
                <a:latin typeface="Calibri"/>
                <a:ea typeface="Calibri"/>
                <a:cs typeface="Calibri"/>
                <a:sym typeface="Calibri"/>
              </a:rPr>
              <a:t>3. Cheng Y, Wang B, Wang Y, et al. Soluble hydrophobin mutants produced in Escherichia coli can self-assemble at various interfaces. </a:t>
            </a:r>
            <a:r>
              <a:rPr b="0" i="1" lang="en-US" sz="3200" u="none" cap="none" strike="noStrike">
                <a:solidFill>
                  <a:srgbClr val="000000"/>
                </a:solidFill>
                <a:latin typeface="Calibri"/>
                <a:ea typeface="Calibri"/>
                <a:cs typeface="Calibri"/>
                <a:sym typeface="Calibri"/>
              </a:rPr>
              <a:t>Journal of Colloid and Interface Science</a:t>
            </a:r>
            <a:r>
              <a:rPr b="0" i="0" lang="en-US" sz="3200" u="none" cap="none" strike="noStrike">
                <a:solidFill>
                  <a:srgbClr val="000000"/>
                </a:solidFill>
                <a:latin typeface="Calibri"/>
                <a:ea typeface="Calibri"/>
                <a:cs typeface="Calibri"/>
                <a:sym typeface="Calibri"/>
              </a:rPr>
              <a:t>. 2020;573:384-395. doi:10.1016/j.jcis.2020.04.012 </a:t>
            </a:r>
            <a:endParaRPr/>
          </a:p>
          <a:p>
            <a:pPr indent="0" lvl="0" marL="0" marR="0" rtl="0" algn="l">
              <a:lnSpc>
                <a:spcPct val="100000"/>
              </a:lnSpc>
              <a:spcBef>
                <a:spcPts val="0"/>
              </a:spcBef>
              <a:spcAft>
                <a:spcPts val="0"/>
              </a:spcAft>
              <a:buNone/>
            </a:pPr>
            <a:r>
              <a:rPr b="0" i="0" lang="en-US" sz="3200" u="none" cap="none" strike="noStrike">
                <a:solidFill>
                  <a:srgbClr val="000000"/>
                </a:solidFill>
                <a:latin typeface="Calibri"/>
                <a:ea typeface="Calibri"/>
                <a:cs typeface="Calibri"/>
                <a:sym typeface="Calibri"/>
              </a:rPr>
              <a:t>4. Hobley, L., Ostrowski, A., Rao, F. V., Bromley, K. M., Porter, M., Prescott, A. R., ... &amp; Stanley-Wall, N. R. (2013). BslA is a self-assembling bacterial hydrophobin that coats the Bacillus subtilis biofilm. </a:t>
            </a:r>
            <a:r>
              <a:rPr b="0" i="1" lang="en-US" sz="3200" u="none" cap="none" strike="noStrike">
                <a:solidFill>
                  <a:srgbClr val="000000"/>
                </a:solidFill>
                <a:latin typeface="Calibri"/>
                <a:ea typeface="Calibri"/>
                <a:cs typeface="Calibri"/>
                <a:sym typeface="Calibri"/>
              </a:rPr>
              <a:t>Proceedings of the National Academy of Sciences</a:t>
            </a:r>
            <a:r>
              <a:rPr b="0" i="0" lang="en-US" sz="3200" u="none" cap="none" strike="noStrike">
                <a:solidFill>
                  <a:srgbClr val="000000"/>
                </a:solidFill>
                <a:latin typeface="Calibri"/>
                <a:ea typeface="Calibri"/>
                <a:cs typeface="Calibri"/>
                <a:sym typeface="Calibri"/>
              </a:rPr>
              <a:t>, </a:t>
            </a:r>
            <a:r>
              <a:rPr b="0" i="1" lang="en-US" sz="3200" u="none" cap="none" strike="noStrike">
                <a:solidFill>
                  <a:srgbClr val="000000"/>
                </a:solidFill>
                <a:latin typeface="Calibri"/>
                <a:ea typeface="Calibri"/>
                <a:cs typeface="Calibri"/>
                <a:sym typeface="Calibri"/>
              </a:rPr>
              <a:t>110</a:t>
            </a:r>
            <a:r>
              <a:rPr b="0" i="0" lang="en-US" sz="3200" u="none" cap="none" strike="noStrike">
                <a:solidFill>
                  <a:srgbClr val="000000"/>
                </a:solidFill>
                <a:latin typeface="Calibri"/>
                <a:ea typeface="Calibri"/>
                <a:cs typeface="Calibri"/>
                <a:sym typeface="Calibri"/>
              </a:rPr>
              <a:t>(33), 13600-13605.</a:t>
            </a:r>
            <a:endParaRPr/>
          </a:p>
          <a:p>
            <a:pPr indent="0" lvl="0" marL="0" marR="0" rtl="0" algn="l">
              <a:lnSpc>
                <a:spcPct val="100000"/>
              </a:lnSpc>
              <a:spcBef>
                <a:spcPts val="0"/>
              </a:spcBef>
              <a:spcAft>
                <a:spcPts val="0"/>
              </a:spcAft>
              <a:buNone/>
            </a:pPr>
            <a:r>
              <a:rPr b="0" i="0" lang="en-US" sz="3200" u="none" cap="none" strike="noStrike">
                <a:solidFill>
                  <a:srgbClr val="000000"/>
                </a:solidFill>
                <a:latin typeface="Calibri"/>
                <a:ea typeface="Calibri"/>
                <a:cs typeface="Calibri"/>
                <a:sym typeface="Calibri"/>
              </a:rPr>
              <a:t>5. Cheng Y, Wang B, Wang Y, Zhang H, Liu C, Yang L, Chen Z, Wang Y, Yang H, Wang Z. Soluble hydrophobin mutants produced in Escherichia coli can self-assemble at various interfaces. J Colloid Interface Sci. 2020 Aug 1;573:384-395. doi: 10.1016/j.jcis.2020.04.012. Epub 2020 Apr 6. PMID: 32298932.</a:t>
            </a:r>
            <a:endParaRPr/>
          </a:p>
          <a:p>
            <a:pPr indent="0" lvl="0" marL="0" marR="0" rtl="0" algn="l">
              <a:lnSpc>
                <a:spcPct val="100000"/>
              </a:lnSpc>
              <a:spcBef>
                <a:spcPts val="0"/>
              </a:spcBef>
              <a:spcAft>
                <a:spcPts val="0"/>
              </a:spcAft>
              <a:buNone/>
            </a:pPr>
            <a:r>
              <a:t/>
            </a:r>
            <a:endParaRPr b="0" i="0" sz="28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None/>
            </a:pPr>
            <a:r>
              <a:t/>
            </a:r>
            <a:endParaRPr b="0" i="0" sz="28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None/>
            </a:pPr>
            <a:r>
              <a:t/>
            </a:r>
            <a:endParaRPr b="0" i="0" sz="2800" u="none" cap="none" strike="noStrike">
              <a:solidFill>
                <a:srgbClr val="000000"/>
              </a:solidFill>
              <a:latin typeface="Calibri"/>
              <a:ea typeface="Calibri"/>
              <a:cs typeface="Calibri"/>
              <a:sym typeface="Calibri"/>
            </a:endParaRPr>
          </a:p>
        </p:txBody>
      </p:sp>
      <p:sp>
        <p:nvSpPr>
          <p:cNvPr id="166" name="Google Shape;166;p1"/>
          <p:cNvSpPr/>
          <p:nvPr/>
        </p:nvSpPr>
        <p:spPr>
          <a:xfrm>
            <a:off x="1060860" y="5389588"/>
            <a:ext cx="19800417" cy="5562220"/>
          </a:xfrm>
          <a:prstGeom prst="rect">
            <a:avLst/>
          </a:prstGeom>
          <a:solidFill>
            <a:schemeClr val="lt1"/>
          </a:solidFill>
          <a:ln cap="flat" cmpd="sng" w="9525">
            <a:solidFill>
              <a:srgbClr val="002060"/>
            </a:solidFill>
            <a:prstDash val="solid"/>
            <a:round/>
            <a:headEnd len="sm" w="sm" type="none"/>
            <a:tailEnd len="sm" w="sm" type="none"/>
          </a:ln>
          <a:effectLst>
            <a:outerShdw blurRad="40000" rotWithShape="0" dir="5400000" dist="23000">
              <a:srgbClr val="000000">
                <a:alpha val="34509"/>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4800" u="none" cap="none" strike="noStrike">
              <a:solidFill>
                <a:schemeClr val="dk1"/>
              </a:solidFill>
              <a:latin typeface="Calibri"/>
              <a:ea typeface="Calibri"/>
              <a:cs typeface="Calibri"/>
              <a:sym typeface="Calibri"/>
            </a:endParaRPr>
          </a:p>
          <a:p>
            <a:pPr indent="-457200" lvl="0" marL="457200" marR="0" rtl="0" algn="l">
              <a:lnSpc>
                <a:spcPct val="100000"/>
              </a:lnSpc>
              <a:spcBef>
                <a:spcPts val="0"/>
              </a:spcBef>
              <a:spcAft>
                <a:spcPts val="0"/>
              </a:spcAft>
              <a:buClr>
                <a:srgbClr val="000000"/>
              </a:buClr>
              <a:buSzPts val="2800"/>
              <a:buFont typeface="Calibri"/>
              <a:buChar char="●"/>
            </a:pPr>
            <a:r>
              <a:rPr b="0" i="0" lang="en-US" sz="4800" u="none" cap="none" strike="noStrike">
                <a:solidFill>
                  <a:schemeClr val="dk1"/>
                </a:solidFill>
                <a:latin typeface="Calibri"/>
                <a:ea typeface="Calibri"/>
                <a:cs typeface="Calibri"/>
                <a:sym typeface="Calibri"/>
              </a:rPr>
              <a:t>To further advance with this project, we would really need to be able to get together in a lab and fully test our experiment. I believe we did the most we could with what we had but being able to get together would make this project easier.</a:t>
            </a:r>
            <a:endParaRPr b="0" i="0" sz="4800" u="none" cap="none" strike="noStrike">
              <a:solidFill>
                <a:schemeClr val="dk1"/>
              </a:solidFill>
              <a:latin typeface="Calibri"/>
              <a:ea typeface="Calibri"/>
              <a:cs typeface="Calibri"/>
              <a:sym typeface="Calibri"/>
            </a:endParaRPr>
          </a:p>
          <a:p>
            <a:pPr indent="-279400" lvl="0" marL="457200" marR="0" rtl="0" algn="l">
              <a:lnSpc>
                <a:spcPct val="100000"/>
              </a:lnSpc>
              <a:spcBef>
                <a:spcPts val="0"/>
              </a:spcBef>
              <a:spcAft>
                <a:spcPts val="0"/>
              </a:spcAft>
              <a:buClr>
                <a:srgbClr val="000000"/>
              </a:buClr>
              <a:buSzPts val="2800"/>
              <a:buFont typeface="Calibri"/>
              <a:buNone/>
            </a:pPr>
            <a:r>
              <a:t/>
            </a:r>
            <a:endParaRPr b="0" i="0" sz="1400" u="none" cap="none" strike="noStrike">
              <a:solidFill>
                <a:srgbClr val="000000"/>
              </a:solidFill>
              <a:latin typeface="Calibri"/>
              <a:ea typeface="Calibri"/>
              <a:cs typeface="Calibri"/>
              <a:sym typeface="Calibri"/>
            </a:endParaRPr>
          </a:p>
          <a:p>
            <a:pPr indent="-457200" lvl="0" marL="457200" marR="0" rtl="0" algn="l">
              <a:lnSpc>
                <a:spcPct val="100000"/>
              </a:lnSpc>
              <a:spcBef>
                <a:spcPts val="0"/>
              </a:spcBef>
              <a:spcAft>
                <a:spcPts val="0"/>
              </a:spcAft>
              <a:buClr>
                <a:srgbClr val="000000"/>
              </a:buClr>
              <a:buSzPts val="2800"/>
              <a:buFont typeface="Calibri"/>
              <a:buChar char="●"/>
            </a:pPr>
            <a:r>
              <a:rPr b="0" i="0" lang="en-US" sz="4800" u="none" cap="none" strike="noStrike">
                <a:solidFill>
                  <a:schemeClr val="dk1"/>
                </a:solidFill>
                <a:latin typeface="Calibri"/>
                <a:ea typeface="Calibri"/>
                <a:cs typeface="Calibri"/>
                <a:sym typeface="Calibri"/>
              </a:rPr>
              <a:t>If anyone were to pick up this project next year, we hope that they incorporate elements of circular permutation to further improve the protein</a:t>
            </a:r>
            <a:endParaRPr/>
          </a:p>
        </p:txBody>
      </p:sp>
      <p:sp>
        <p:nvSpPr>
          <p:cNvPr id="167" name="Google Shape;167;p1"/>
          <p:cNvSpPr txBox="1"/>
          <p:nvPr/>
        </p:nvSpPr>
        <p:spPr>
          <a:xfrm>
            <a:off x="41869741" y="7774703"/>
            <a:ext cx="184666"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68" name="Google Shape;168;p1"/>
          <p:cNvSpPr/>
          <p:nvPr/>
        </p:nvSpPr>
        <p:spPr>
          <a:xfrm>
            <a:off x="-79537" y="1"/>
            <a:ext cx="310063" cy="21067712"/>
          </a:xfrm>
          <a:prstGeom prst="rect">
            <a:avLst/>
          </a:prstGeom>
          <a:solidFill>
            <a:srgbClr val="00206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69" name="Google Shape;169;p1"/>
          <p:cNvSpPr/>
          <p:nvPr/>
        </p:nvSpPr>
        <p:spPr>
          <a:xfrm>
            <a:off x="-79537" y="-168168"/>
            <a:ext cx="37542950" cy="453784"/>
          </a:xfrm>
          <a:prstGeom prst="rect">
            <a:avLst/>
          </a:prstGeom>
          <a:solidFill>
            <a:srgbClr val="00206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70" name="Google Shape;170;p1"/>
          <p:cNvSpPr/>
          <p:nvPr/>
        </p:nvSpPr>
        <p:spPr>
          <a:xfrm>
            <a:off x="37225313" y="-168168"/>
            <a:ext cx="310063" cy="21293834"/>
          </a:xfrm>
          <a:prstGeom prst="rect">
            <a:avLst/>
          </a:prstGeom>
          <a:solidFill>
            <a:srgbClr val="00206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71" name="Google Shape;171;p1"/>
          <p:cNvSpPr/>
          <p:nvPr/>
        </p:nvSpPr>
        <p:spPr>
          <a:xfrm>
            <a:off x="-79537" y="20805769"/>
            <a:ext cx="37542950" cy="430113"/>
          </a:xfrm>
          <a:prstGeom prst="rect">
            <a:avLst/>
          </a:prstGeom>
          <a:solidFill>
            <a:srgbClr val="00206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72" name="Google Shape;172;p1"/>
          <p:cNvSpPr/>
          <p:nvPr/>
        </p:nvSpPr>
        <p:spPr>
          <a:xfrm>
            <a:off x="-79537" y="3443844"/>
            <a:ext cx="37542950" cy="323803"/>
          </a:xfrm>
          <a:prstGeom prst="rect">
            <a:avLst/>
          </a:prstGeom>
          <a:solidFill>
            <a:srgbClr val="00206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pic>
        <p:nvPicPr>
          <p:cNvPr descr="A picture containing text, light&#10;&#10;Description automatically generated" id="173" name="Google Shape;173;p1"/>
          <p:cNvPicPr preferRelativeResize="0"/>
          <p:nvPr/>
        </p:nvPicPr>
        <p:blipFill rotWithShape="1">
          <a:blip r:embed="rId5">
            <a:alphaModFix/>
          </a:blip>
          <a:srcRect b="1514" l="19733" r="14191" t="12424"/>
          <a:stretch/>
        </p:blipFill>
        <p:spPr>
          <a:xfrm>
            <a:off x="1833133" y="11300335"/>
            <a:ext cx="8627280" cy="8226661"/>
          </a:xfrm>
          <a:prstGeom prst="rect">
            <a:avLst/>
          </a:prstGeom>
          <a:noFill/>
          <a:ln>
            <a:noFill/>
          </a:ln>
        </p:spPr>
      </p:pic>
      <p:cxnSp>
        <p:nvCxnSpPr>
          <p:cNvPr id="174" name="Google Shape;174;p1"/>
          <p:cNvCxnSpPr/>
          <p:nvPr/>
        </p:nvCxnSpPr>
        <p:spPr>
          <a:xfrm>
            <a:off x="4365658" y="18744559"/>
            <a:ext cx="3345589" cy="53508"/>
          </a:xfrm>
          <a:prstGeom prst="straightConnector1">
            <a:avLst/>
          </a:prstGeom>
          <a:noFill/>
          <a:ln cap="flat" cmpd="sng" w="57150">
            <a:solidFill>
              <a:srgbClr val="C00000"/>
            </a:solidFill>
            <a:prstDash val="solid"/>
            <a:miter lim="800000"/>
            <a:headEnd len="sm" w="sm" type="none"/>
            <a:tailEnd len="sm" w="sm" type="none"/>
          </a:ln>
        </p:spPr>
      </p:cxnSp>
      <p:sp>
        <p:nvSpPr>
          <p:cNvPr id="175" name="Google Shape;175;p1"/>
          <p:cNvSpPr/>
          <p:nvPr/>
        </p:nvSpPr>
        <p:spPr>
          <a:xfrm>
            <a:off x="7577938" y="18686142"/>
            <a:ext cx="259081" cy="230023"/>
          </a:xfrm>
          <a:prstGeom prst="ellipse">
            <a:avLst/>
          </a:prstGeom>
          <a:solidFill>
            <a:srgbClr val="C00000"/>
          </a:solidFill>
          <a:ln cap="flat" cmpd="sng" w="12700">
            <a:solidFill>
              <a:srgbClr val="C0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76" name="Google Shape;176;p1"/>
          <p:cNvSpPr/>
          <p:nvPr/>
        </p:nvSpPr>
        <p:spPr>
          <a:xfrm>
            <a:off x="4231425" y="18619973"/>
            <a:ext cx="259081" cy="230023"/>
          </a:xfrm>
          <a:prstGeom prst="ellipse">
            <a:avLst/>
          </a:prstGeom>
          <a:solidFill>
            <a:srgbClr val="C00000"/>
          </a:solidFill>
          <a:ln cap="flat" cmpd="sng" w="12700">
            <a:solidFill>
              <a:srgbClr val="C0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77" name="Google Shape;177;p1"/>
          <p:cNvSpPr txBox="1"/>
          <p:nvPr/>
        </p:nvSpPr>
        <p:spPr>
          <a:xfrm>
            <a:off x="1829198" y="19195944"/>
            <a:ext cx="8629569" cy="1200329"/>
          </a:xfrm>
          <a:prstGeom prst="rect">
            <a:avLst/>
          </a:prstGeom>
          <a:solidFill>
            <a:srgbClr val="002060"/>
          </a:solidFill>
          <a:ln cap="flat" cmpd="sng" w="9525">
            <a:solidFill>
              <a:srgbClr val="002060"/>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2400" u="none" cap="none" strike="noStrike">
                <a:solidFill>
                  <a:schemeClr val="lt1"/>
                </a:solidFill>
                <a:latin typeface="Arial"/>
                <a:ea typeface="Arial"/>
                <a:cs typeface="Arial"/>
                <a:sym typeface="Arial"/>
              </a:rPr>
              <a:t>For circular permutation on the LCC enzyme, these two terminals would be joined, and an opening would be inserted elsewhere to provide some structural improvement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2017-08-28T19:07:22Z</dcterms:created>
  <dc:creator>ePB employee</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0x010100C3FB17D4F1FF034DB8E794527229EA37</vt:lpwstr>
  </property>
</Properties>
</file>