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aron Mathieu" initials="" lastIdx="3" clrIdx="0"/>
  <p:cmAuthor id="1" name="Caleb Trotz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2"/>
    <p:restoredTop sz="94630"/>
  </p:normalViewPr>
  <p:slideViewPr>
    <p:cSldViewPr snapToGrid="0" snapToObjects="1">
      <p:cViewPr varScale="1">
        <p:scale>
          <a:sx n="87" d="100"/>
          <a:sy n="87" d="100"/>
        </p:scale>
        <p:origin x="1288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8166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SplinterCell: </a:t>
            </a:r>
            <a:r>
              <a:rPr lang="en-US" sz="2400" i="1"/>
              <a:t>E. coli</a:t>
            </a:r>
            <a:r>
              <a:rPr lang="en-US" sz="2400"/>
              <a:t> Splinter Degradation</a:t>
            </a:r>
            <a:endParaRPr sz="2400" b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u="sng"/>
              <a:t>Problem</a:t>
            </a:r>
            <a:endParaRPr b="1" u="sng"/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Calibri"/>
              <a:buChar char="•"/>
            </a:pPr>
            <a:r>
              <a:rPr lang="en-US">
                <a:solidFill>
                  <a:srgbClr val="222222"/>
                </a:solidFill>
              </a:rPr>
              <a:t>Splinters hurt.</a:t>
            </a:r>
            <a:endParaRPr>
              <a:solidFill>
                <a:srgbClr val="222222"/>
              </a:solidFill>
            </a:endParaRP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Calibri"/>
              <a:buChar char="•"/>
            </a:pPr>
            <a:r>
              <a:rPr lang="en-US">
                <a:solidFill>
                  <a:srgbClr val="222222"/>
                </a:solidFill>
              </a:rPr>
              <a:t>They also cause inflammation and heightened risk of infection if left in.</a:t>
            </a:r>
            <a:endParaRPr>
              <a:solidFill>
                <a:srgbClr val="222222"/>
              </a:solidFill>
            </a:endParaRP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Calibri"/>
              <a:buChar char="•"/>
            </a:pPr>
            <a:r>
              <a:rPr lang="en-US">
                <a:solidFill>
                  <a:srgbClr val="222222"/>
                </a:solidFill>
              </a:rPr>
              <a:t>How can we treat splinters minimally invasively?</a:t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u="sng"/>
              <a:t>Possible Solution</a:t>
            </a:r>
            <a:endParaRPr/>
          </a:p>
          <a:p>
            <a:pPr marL="457200" marR="0" lvl="0" indent="-406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Enzymatic cream to dissolve splinters</a:t>
            </a:r>
            <a:endParaRPr/>
          </a:p>
          <a:p>
            <a:pPr marL="457200" marR="0" lvl="0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Two key enzymes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Endoglucanase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β-glucosidase</a:t>
            </a:r>
            <a:endParaRPr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Rapid expression system using </a:t>
            </a:r>
            <a:r>
              <a:rPr lang="en-US" i="1"/>
              <a:t>E. coli</a:t>
            </a:r>
            <a:r>
              <a:rPr lang="en-US"/>
              <a:t> cell lysates (TxTl)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397575" y="6176978"/>
            <a:ext cx="114183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Authors: Caleb Trotz, Lee Dong,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Vareesh Balaji, Sid Bhatt, Soumili Dey, Anne Fu, Ramita Kommuru, Zee Kwong, Bernice Mohanadhas.</a:t>
            </a:r>
            <a:r>
              <a:rPr lang="en-US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Advisor: Aaron Mathieu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l="17976" t="14227" r="14162" b="19533"/>
          <a:stretch/>
        </p:blipFill>
        <p:spPr>
          <a:xfrm>
            <a:off x="7712700" y="459850"/>
            <a:ext cx="2100600" cy="11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11547987" y="235973"/>
            <a:ext cx="365760" cy="365760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SplinterCell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i="1"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System</a:t>
            </a: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Diagram</a:t>
            </a:r>
            <a:endParaRPr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u="sng"/>
              <a:t>Biochemical Pathway</a:t>
            </a:r>
            <a:endParaRPr/>
          </a:p>
          <a:p>
            <a:pPr marL="457200" marR="0" lvl="0" indent="-4064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Cellulosic material dissolution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59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r="17918" b="39544"/>
          <a:stretch/>
        </p:blipFill>
        <p:spPr>
          <a:xfrm>
            <a:off x="5678863" y="2952500"/>
            <a:ext cx="6168262" cy="340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l="17976" t="14227" r="14162" b="19533"/>
          <a:stretch/>
        </p:blipFill>
        <p:spPr>
          <a:xfrm>
            <a:off x="7712700" y="459850"/>
            <a:ext cx="2100600" cy="11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5">
            <a:alphaModFix/>
          </a:blip>
          <a:srcRect l="14119" t="47898" r="37059" b="38453"/>
          <a:stretch/>
        </p:blipFill>
        <p:spPr>
          <a:xfrm>
            <a:off x="838200" y="2610000"/>
            <a:ext cx="4798950" cy="107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6">
            <a:alphaModFix/>
          </a:blip>
          <a:srcRect l="24536" t="35930" r="27382" b="47503"/>
          <a:stretch/>
        </p:blipFill>
        <p:spPr>
          <a:xfrm>
            <a:off x="838200" y="4254425"/>
            <a:ext cx="4798953" cy="13255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547987" y="235973"/>
            <a:ext cx="365760" cy="365760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11085134" y="230188"/>
            <a:ext cx="365760" cy="365760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i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SplinterCell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i="1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Labs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GFP Transcription-Translation Lab (TxTl)</a:t>
            </a:r>
            <a:endParaRPr/>
          </a:p>
          <a:p>
            <a:pPr marL="457200" marR="0" lvl="0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Plasmid DNA isolation (miniprep)</a:t>
            </a:r>
            <a:endParaRPr/>
          </a:p>
          <a:p>
            <a:pPr marL="457200" marR="0" lvl="0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Plasmid digests</a:t>
            </a:r>
            <a:endParaRPr/>
          </a:p>
          <a:p>
            <a:pPr marL="914400" marR="0" lvl="1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EcoRI, PstI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3471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Labs: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Results</a:t>
            </a:r>
            <a:endParaRPr/>
          </a:p>
          <a:p>
            <a:pPr marL="457200" marR="0" lvl="0" indent="-406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/>
              <a:t>+GFP TxTl sample showed GFP expression</a:t>
            </a:r>
            <a:endParaRPr/>
          </a:p>
          <a:p>
            <a:pPr marL="457200" marR="0" lvl="0" indent="-406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-GFP showed no expression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l="17976" t="14227" r="14162" b="19533"/>
          <a:stretch/>
        </p:blipFill>
        <p:spPr>
          <a:xfrm>
            <a:off x="7712700" y="459850"/>
            <a:ext cx="2100600" cy="11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1547987" y="235973"/>
            <a:ext cx="365760" cy="365760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1085134" y="230188"/>
            <a:ext cx="365760" cy="365760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172213" y="198765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/>
              <a:t>Left to Right: +GFP, -GFP</a:t>
            </a:r>
            <a:endParaRPr sz="1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u="sng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u="sng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u="sng"/>
              <a:t>GFP Lab Results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/>
              <a:t>Clockwise from bottom left: 3 highlighter standards, +GFP, -GFP</a:t>
            </a:r>
            <a:endParaRPr sz="1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u="sng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u="sng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334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SplinterCell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i="1"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9713" y="2674887"/>
            <a:ext cx="2626578" cy="350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5713" y="2674888"/>
            <a:ext cx="2626578" cy="350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5">
            <a:alphaModFix/>
          </a:blip>
          <a:srcRect l="17976" t="14227" r="14162" b="19533"/>
          <a:stretch/>
        </p:blipFill>
        <p:spPr>
          <a:xfrm>
            <a:off x="7712700" y="459850"/>
            <a:ext cx="2100600" cy="11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1547987" y="235973"/>
            <a:ext cx="365760" cy="365760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11085134" y="230188"/>
            <a:ext cx="365760" cy="365760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 u="sng"/>
              <a:t>Labs in Process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GFP constructs</a:t>
            </a:r>
            <a:endParaRPr/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β-glucosidase assembly</a:t>
            </a:r>
            <a:endParaRPr/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Endoglucanase assembly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Gel electrophoresis</a:t>
            </a:r>
            <a:endParaRPr/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Verifies DNA of interest (ORF)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0960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Labs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Protein purification</a:t>
            </a:r>
            <a:endParaRPr/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His-tag and Ni</a:t>
            </a:r>
            <a:r>
              <a:rPr lang="en-US" baseline="30000"/>
              <a:t>2+</a:t>
            </a:r>
            <a:r>
              <a:rPr lang="en-US"/>
              <a:t> column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Enzymatic assays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Product development</a:t>
            </a:r>
            <a:endParaRPr/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Safety testing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257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i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SplinterCell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i="1"/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l="17976" t="14227" r="14162" b="19533"/>
          <a:stretch/>
        </p:blipFill>
        <p:spPr>
          <a:xfrm>
            <a:off x="7712700" y="459850"/>
            <a:ext cx="2100600" cy="11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838200" y="4670975"/>
            <a:ext cx="10439400" cy="1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  <a:endParaRPr sz="2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would like to thank Dr. Natalie Kuldell for her time, expertise, and wonderful lab space.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would also like to thank our mentor, Anne Burkhardt, for her advice and suggestions.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11547987" y="230188"/>
            <a:ext cx="365760" cy="365760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11085134" y="230188"/>
            <a:ext cx="365760" cy="365760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235</Words>
  <Application>Microsoft Macintosh PowerPoint</Application>
  <PresentationFormat>Widescreen</PresentationFormat>
  <Paragraphs>56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SplinterCell: E. coli Splinter Degradation</vt:lpstr>
      <vt:lpstr> SplinterCell </vt:lpstr>
      <vt:lpstr> SplinterCell </vt:lpstr>
      <vt:lpstr> SplinterCell </vt:lpstr>
      <vt:lpstr> SplinterCell 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SplinterCell: E. coli Splinter Degradation</dc:title>
  <cp:lastModifiedBy>Kathrynn Phillippe</cp:lastModifiedBy>
  <cp:revision>2</cp:revision>
  <dcterms:modified xsi:type="dcterms:W3CDTF">2018-03-13T21:26:35Z</dcterms:modified>
</cp:coreProperties>
</file>