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6"/>
  </p:notesMasterIdLst>
  <p:sldIdLst>
    <p:sldId id="256" r:id="rId2"/>
    <p:sldId id="257" r:id="rId3"/>
    <p:sldId id="258" r:id="rId4"/>
    <p:sldId id="259" r:id="rId5"/>
  </p:sldIdLst>
  <p:sldSz cx="37463413" cy="21067713"/>
  <p:notesSz cx="6858000" cy="9144000"/>
  <p:defaultTextStyle>
    <a:defPPr marL="0" marR="0" indent="0" algn="l" defTabSz="1404701" rtl="0" fontAlgn="auto" latinLnBrk="1" hangingPunct="0">
      <a:lnSpc>
        <a:spcPct val="100000"/>
      </a:lnSpc>
      <a:spcBef>
        <a:spcPts val="0"/>
      </a:spcBef>
      <a:spcAft>
        <a:spcPts val="0"/>
      </a:spcAft>
      <a:buClrTx/>
      <a:buSzTx/>
      <a:buFontTx/>
      <a:buNone/>
      <a:tabLst/>
      <a:defRPr kumimoji="0" sz="2765" b="0" i="0" u="none" strike="noStrike" cap="none" spc="0" normalizeH="0" baseline="0">
        <a:ln>
          <a:noFill/>
        </a:ln>
        <a:solidFill>
          <a:srgbClr val="000000"/>
        </a:solidFill>
        <a:effectLst/>
        <a:uFillTx/>
      </a:defRPr>
    </a:defPPr>
    <a:lvl1pPr marL="0" marR="0" indent="0" algn="ctr" defTabSz="1268133" rtl="0" fontAlgn="auto" latinLnBrk="0" hangingPunct="0">
      <a:lnSpc>
        <a:spcPct val="100000"/>
      </a:lnSpc>
      <a:spcBef>
        <a:spcPts val="0"/>
      </a:spcBef>
      <a:spcAft>
        <a:spcPts val="0"/>
      </a:spcAft>
      <a:buClrTx/>
      <a:buSzTx/>
      <a:buFontTx/>
      <a:buNone/>
      <a:tabLst/>
      <a:defRPr kumimoji="0" sz="4609" b="0" i="0" u="none" strike="noStrike" cap="none" spc="0" normalizeH="0" baseline="0">
        <a:ln>
          <a:noFill/>
        </a:ln>
        <a:solidFill>
          <a:srgbClr val="000000"/>
        </a:solidFill>
        <a:effectLst/>
        <a:uFillTx/>
        <a:latin typeface="Helvetica Neue Medium"/>
        <a:ea typeface="Helvetica Neue Medium"/>
        <a:cs typeface="Helvetica Neue Medium"/>
        <a:sym typeface="Helvetica Neue Medium"/>
      </a:defRPr>
    </a:lvl1pPr>
    <a:lvl2pPr marL="0" marR="0" indent="0" algn="ctr" defTabSz="1268133" rtl="0" fontAlgn="auto" latinLnBrk="0" hangingPunct="0">
      <a:lnSpc>
        <a:spcPct val="100000"/>
      </a:lnSpc>
      <a:spcBef>
        <a:spcPts val="0"/>
      </a:spcBef>
      <a:spcAft>
        <a:spcPts val="0"/>
      </a:spcAft>
      <a:buClrTx/>
      <a:buSzTx/>
      <a:buFontTx/>
      <a:buNone/>
      <a:tabLst/>
      <a:defRPr kumimoji="0" sz="4609" b="0" i="0" u="none" strike="noStrike" cap="none" spc="0" normalizeH="0" baseline="0">
        <a:ln>
          <a:noFill/>
        </a:ln>
        <a:solidFill>
          <a:srgbClr val="000000"/>
        </a:solidFill>
        <a:effectLst/>
        <a:uFillTx/>
        <a:latin typeface="Helvetica Neue Medium"/>
        <a:ea typeface="Helvetica Neue Medium"/>
        <a:cs typeface="Helvetica Neue Medium"/>
        <a:sym typeface="Helvetica Neue Medium"/>
      </a:defRPr>
    </a:lvl2pPr>
    <a:lvl3pPr marL="0" marR="0" indent="0" algn="ctr" defTabSz="1268133" rtl="0" fontAlgn="auto" latinLnBrk="0" hangingPunct="0">
      <a:lnSpc>
        <a:spcPct val="100000"/>
      </a:lnSpc>
      <a:spcBef>
        <a:spcPts val="0"/>
      </a:spcBef>
      <a:spcAft>
        <a:spcPts val="0"/>
      </a:spcAft>
      <a:buClrTx/>
      <a:buSzTx/>
      <a:buFontTx/>
      <a:buNone/>
      <a:tabLst/>
      <a:defRPr kumimoji="0" sz="4609" b="0" i="0" u="none" strike="noStrike" cap="none" spc="0" normalizeH="0" baseline="0">
        <a:ln>
          <a:noFill/>
        </a:ln>
        <a:solidFill>
          <a:srgbClr val="000000"/>
        </a:solidFill>
        <a:effectLst/>
        <a:uFillTx/>
        <a:latin typeface="Helvetica Neue Medium"/>
        <a:ea typeface="Helvetica Neue Medium"/>
        <a:cs typeface="Helvetica Neue Medium"/>
        <a:sym typeface="Helvetica Neue Medium"/>
      </a:defRPr>
    </a:lvl3pPr>
    <a:lvl4pPr marL="0" marR="0" indent="0" algn="ctr" defTabSz="1268133" rtl="0" fontAlgn="auto" latinLnBrk="0" hangingPunct="0">
      <a:lnSpc>
        <a:spcPct val="100000"/>
      </a:lnSpc>
      <a:spcBef>
        <a:spcPts val="0"/>
      </a:spcBef>
      <a:spcAft>
        <a:spcPts val="0"/>
      </a:spcAft>
      <a:buClrTx/>
      <a:buSzTx/>
      <a:buFontTx/>
      <a:buNone/>
      <a:tabLst/>
      <a:defRPr kumimoji="0" sz="4609" b="0" i="0" u="none" strike="noStrike" cap="none" spc="0" normalizeH="0" baseline="0">
        <a:ln>
          <a:noFill/>
        </a:ln>
        <a:solidFill>
          <a:srgbClr val="000000"/>
        </a:solidFill>
        <a:effectLst/>
        <a:uFillTx/>
        <a:latin typeface="Helvetica Neue Medium"/>
        <a:ea typeface="Helvetica Neue Medium"/>
        <a:cs typeface="Helvetica Neue Medium"/>
        <a:sym typeface="Helvetica Neue Medium"/>
      </a:defRPr>
    </a:lvl4pPr>
    <a:lvl5pPr marL="0" marR="0" indent="0" algn="ctr" defTabSz="1268133" rtl="0" fontAlgn="auto" latinLnBrk="0" hangingPunct="0">
      <a:lnSpc>
        <a:spcPct val="100000"/>
      </a:lnSpc>
      <a:spcBef>
        <a:spcPts val="0"/>
      </a:spcBef>
      <a:spcAft>
        <a:spcPts val="0"/>
      </a:spcAft>
      <a:buClrTx/>
      <a:buSzTx/>
      <a:buFontTx/>
      <a:buNone/>
      <a:tabLst/>
      <a:defRPr kumimoji="0" sz="4609" b="0" i="0" u="none" strike="noStrike" cap="none" spc="0" normalizeH="0" baseline="0">
        <a:ln>
          <a:noFill/>
        </a:ln>
        <a:solidFill>
          <a:srgbClr val="000000"/>
        </a:solidFill>
        <a:effectLst/>
        <a:uFillTx/>
        <a:latin typeface="Helvetica Neue Medium"/>
        <a:ea typeface="Helvetica Neue Medium"/>
        <a:cs typeface="Helvetica Neue Medium"/>
        <a:sym typeface="Helvetica Neue Medium"/>
      </a:defRPr>
    </a:lvl5pPr>
    <a:lvl6pPr marL="0" marR="0" indent="0" algn="ctr" defTabSz="1268133" rtl="0" fontAlgn="auto" latinLnBrk="0" hangingPunct="0">
      <a:lnSpc>
        <a:spcPct val="100000"/>
      </a:lnSpc>
      <a:spcBef>
        <a:spcPts val="0"/>
      </a:spcBef>
      <a:spcAft>
        <a:spcPts val="0"/>
      </a:spcAft>
      <a:buClrTx/>
      <a:buSzTx/>
      <a:buFontTx/>
      <a:buNone/>
      <a:tabLst/>
      <a:defRPr kumimoji="0" sz="4609" b="0" i="0" u="none" strike="noStrike" cap="none" spc="0" normalizeH="0" baseline="0">
        <a:ln>
          <a:noFill/>
        </a:ln>
        <a:solidFill>
          <a:srgbClr val="000000"/>
        </a:solidFill>
        <a:effectLst/>
        <a:uFillTx/>
        <a:latin typeface="Helvetica Neue Medium"/>
        <a:ea typeface="Helvetica Neue Medium"/>
        <a:cs typeface="Helvetica Neue Medium"/>
        <a:sym typeface="Helvetica Neue Medium"/>
      </a:defRPr>
    </a:lvl6pPr>
    <a:lvl7pPr marL="0" marR="0" indent="0" algn="ctr" defTabSz="1268133" rtl="0" fontAlgn="auto" latinLnBrk="0" hangingPunct="0">
      <a:lnSpc>
        <a:spcPct val="100000"/>
      </a:lnSpc>
      <a:spcBef>
        <a:spcPts val="0"/>
      </a:spcBef>
      <a:spcAft>
        <a:spcPts val="0"/>
      </a:spcAft>
      <a:buClrTx/>
      <a:buSzTx/>
      <a:buFontTx/>
      <a:buNone/>
      <a:tabLst/>
      <a:defRPr kumimoji="0" sz="4609" b="0" i="0" u="none" strike="noStrike" cap="none" spc="0" normalizeH="0" baseline="0">
        <a:ln>
          <a:noFill/>
        </a:ln>
        <a:solidFill>
          <a:srgbClr val="000000"/>
        </a:solidFill>
        <a:effectLst/>
        <a:uFillTx/>
        <a:latin typeface="Helvetica Neue Medium"/>
        <a:ea typeface="Helvetica Neue Medium"/>
        <a:cs typeface="Helvetica Neue Medium"/>
        <a:sym typeface="Helvetica Neue Medium"/>
      </a:defRPr>
    </a:lvl7pPr>
    <a:lvl8pPr marL="0" marR="0" indent="0" algn="ctr" defTabSz="1268133" rtl="0" fontAlgn="auto" latinLnBrk="0" hangingPunct="0">
      <a:lnSpc>
        <a:spcPct val="100000"/>
      </a:lnSpc>
      <a:spcBef>
        <a:spcPts val="0"/>
      </a:spcBef>
      <a:spcAft>
        <a:spcPts val="0"/>
      </a:spcAft>
      <a:buClrTx/>
      <a:buSzTx/>
      <a:buFontTx/>
      <a:buNone/>
      <a:tabLst/>
      <a:defRPr kumimoji="0" sz="4609" b="0" i="0" u="none" strike="noStrike" cap="none" spc="0" normalizeH="0" baseline="0">
        <a:ln>
          <a:noFill/>
        </a:ln>
        <a:solidFill>
          <a:srgbClr val="000000"/>
        </a:solidFill>
        <a:effectLst/>
        <a:uFillTx/>
        <a:latin typeface="Helvetica Neue Medium"/>
        <a:ea typeface="Helvetica Neue Medium"/>
        <a:cs typeface="Helvetica Neue Medium"/>
        <a:sym typeface="Helvetica Neue Medium"/>
      </a:defRPr>
    </a:lvl8pPr>
    <a:lvl9pPr marL="0" marR="0" indent="0" algn="ctr" defTabSz="1268133" rtl="0" fontAlgn="auto" latinLnBrk="0" hangingPunct="0">
      <a:lnSpc>
        <a:spcPct val="100000"/>
      </a:lnSpc>
      <a:spcBef>
        <a:spcPts val="0"/>
      </a:spcBef>
      <a:spcAft>
        <a:spcPts val="0"/>
      </a:spcAft>
      <a:buClrTx/>
      <a:buSzTx/>
      <a:buFontTx/>
      <a:buNone/>
      <a:tabLst/>
      <a:defRPr kumimoji="0" sz="4609" b="0" i="0" u="none" strike="noStrike" cap="none" spc="0" normalizeH="0" baseline="0">
        <a:ln>
          <a:noFill/>
        </a:ln>
        <a:solidFill>
          <a:srgbClr val="000000"/>
        </a:solidFill>
        <a:effectLst/>
        <a:uFillTx/>
        <a:latin typeface="Helvetica Neue Medium"/>
        <a:ea typeface="Helvetica Neue Medium"/>
        <a:cs typeface="Helvetica Neue Medium"/>
        <a:sym typeface="Helvetica Neue Medium"/>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loop="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Helvetica Neue Medium"/>
          <a:ea typeface="Helvetica Neue Medium"/>
          <a:cs typeface="Helvetica Neue Medium"/>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D5E6"/>
          </a:solidFill>
        </a:fill>
      </a:tcStyle>
    </a:wholeTbl>
    <a:band2H>
      <a:tcTxStyle/>
      <a:tcStyle>
        <a:tcBdr/>
        <a:fill>
          <a:solidFill>
            <a:srgbClr val="E6EBF3"/>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
          <a:latin typeface="Helvetica Neue Medium"/>
          <a:ea typeface="Helvetica Neue Medium"/>
          <a:cs typeface="Helvetica Neue Medium"/>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BE4CA"/>
          </a:solidFill>
        </a:fill>
      </a:tcStyle>
    </a:wholeTbl>
    <a:band2H>
      <a:tcTxStyle/>
      <a:tcStyle>
        <a:tcBdr/>
        <a:fill>
          <a:solidFill>
            <a:srgbClr val="E7F2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
          <a:latin typeface="Helvetica Neue Medium"/>
          <a:ea typeface="Helvetica Neue Medium"/>
          <a:cs typeface="Helvetica Neue Medium"/>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ECCBD6"/>
          </a:solidFill>
        </a:fill>
      </a:tcStyle>
    </a:wholeTbl>
    <a:band2H>
      <a:tcTxStyle/>
      <a:tcStyle>
        <a:tcBdr/>
        <a:fill>
          <a:solidFill>
            <a:srgbClr val="F6E7EC"/>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
          <a:latin typeface="Helvetica Neue Medium"/>
          <a:ea typeface="Helvetica Neue Medium"/>
          <a:cs typeface="Helvetica Neue Medium"/>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
          <a:latin typeface="Helvetica Neue Medium"/>
          <a:ea typeface="Helvetica Neue Medium"/>
          <a:cs typeface="Helvetica Neue Medium"/>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
          <a:latin typeface="Helvetica Neue Medium"/>
          <a:ea typeface="Helvetica Neue Medium"/>
          <a:cs typeface="Helvetica Neue Medium"/>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FFFFF">
              <a:alpha val="20000"/>
            </a:srgbClr>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FFFFF">
              <a:alpha val="20000"/>
            </a:srgbClr>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508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no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254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2"/>
    <p:restoredTop sz="94631"/>
  </p:normalViewPr>
  <p:slideViewPr>
    <p:cSldViewPr snapToGrid="0" snapToObjects="1">
      <p:cViewPr varScale="1">
        <p:scale>
          <a:sx n="29" d="100"/>
          <a:sy n="29" d="100"/>
        </p:scale>
        <p:origin x="344" y="3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6" name="Shape 116"/>
          <p:cNvSpPr>
            <a:spLocks noGrp="1" noRot="1" noChangeAspect="1"/>
          </p:cNvSpPr>
          <p:nvPr>
            <p:ph type="sldImg"/>
          </p:nvPr>
        </p:nvSpPr>
        <p:spPr>
          <a:xfrm>
            <a:off x="381000" y="685800"/>
            <a:ext cx="6096000" cy="3429000"/>
          </a:xfrm>
          <a:prstGeom prst="rect">
            <a:avLst/>
          </a:prstGeom>
        </p:spPr>
        <p:txBody>
          <a:bodyPr/>
          <a:lstStyle/>
          <a:p>
            <a:endParaRPr/>
          </a:p>
        </p:txBody>
      </p:sp>
      <p:sp>
        <p:nvSpPr>
          <p:cNvPr id="117" name="Shape 117"/>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defTabSz="702351" latinLnBrk="0">
      <a:lnSpc>
        <a:spcPct val="117999"/>
      </a:lnSpc>
      <a:defRPr sz="3380">
        <a:latin typeface="+mn-lt"/>
        <a:ea typeface="+mn-ea"/>
        <a:cs typeface="+mn-cs"/>
        <a:sym typeface="Helvetica Neue"/>
      </a:defRPr>
    </a:lvl1pPr>
    <a:lvl2pPr indent="351175" defTabSz="702351" latinLnBrk="0">
      <a:lnSpc>
        <a:spcPct val="117999"/>
      </a:lnSpc>
      <a:defRPr sz="3380">
        <a:latin typeface="+mn-lt"/>
        <a:ea typeface="+mn-ea"/>
        <a:cs typeface="+mn-cs"/>
        <a:sym typeface="Helvetica Neue"/>
      </a:defRPr>
    </a:lvl2pPr>
    <a:lvl3pPr indent="702351" defTabSz="702351" latinLnBrk="0">
      <a:lnSpc>
        <a:spcPct val="117999"/>
      </a:lnSpc>
      <a:defRPr sz="3380">
        <a:latin typeface="+mn-lt"/>
        <a:ea typeface="+mn-ea"/>
        <a:cs typeface="+mn-cs"/>
        <a:sym typeface="Helvetica Neue"/>
      </a:defRPr>
    </a:lvl3pPr>
    <a:lvl4pPr indent="1053526" defTabSz="702351" latinLnBrk="0">
      <a:lnSpc>
        <a:spcPct val="117999"/>
      </a:lnSpc>
      <a:defRPr sz="3380">
        <a:latin typeface="+mn-lt"/>
        <a:ea typeface="+mn-ea"/>
        <a:cs typeface="+mn-cs"/>
        <a:sym typeface="Helvetica Neue"/>
      </a:defRPr>
    </a:lvl4pPr>
    <a:lvl5pPr indent="1404701" defTabSz="702351" latinLnBrk="0">
      <a:lnSpc>
        <a:spcPct val="117999"/>
      </a:lnSpc>
      <a:defRPr sz="3380">
        <a:latin typeface="+mn-lt"/>
        <a:ea typeface="+mn-ea"/>
        <a:cs typeface="+mn-cs"/>
        <a:sym typeface="Helvetica Neue"/>
      </a:defRPr>
    </a:lvl5pPr>
    <a:lvl6pPr indent="1755877" defTabSz="702351" latinLnBrk="0">
      <a:lnSpc>
        <a:spcPct val="117999"/>
      </a:lnSpc>
      <a:defRPr sz="3380">
        <a:latin typeface="+mn-lt"/>
        <a:ea typeface="+mn-ea"/>
        <a:cs typeface="+mn-cs"/>
        <a:sym typeface="Helvetica Neue"/>
      </a:defRPr>
    </a:lvl6pPr>
    <a:lvl7pPr indent="2107052" defTabSz="702351" latinLnBrk="0">
      <a:lnSpc>
        <a:spcPct val="117999"/>
      </a:lnSpc>
      <a:defRPr sz="3380">
        <a:latin typeface="+mn-lt"/>
        <a:ea typeface="+mn-ea"/>
        <a:cs typeface="+mn-cs"/>
        <a:sym typeface="Helvetica Neue"/>
      </a:defRPr>
    </a:lvl7pPr>
    <a:lvl8pPr indent="2458227" defTabSz="702351" latinLnBrk="0">
      <a:lnSpc>
        <a:spcPct val="117999"/>
      </a:lnSpc>
      <a:defRPr sz="3380">
        <a:latin typeface="+mn-lt"/>
        <a:ea typeface="+mn-ea"/>
        <a:cs typeface="+mn-cs"/>
        <a:sym typeface="Helvetica Neue"/>
      </a:defRPr>
    </a:lvl8pPr>
    <a:lvl9pPr indent="2809403" defTabSz="702351" latinLnBrk="0">
      <a:lnSpc>
        <a:spcPct val="117999"/>
      </a:lnSpc>
      <a:defRPr sz="3380">
        <a:latin typeface="+mn-lt"/>
        <a:ea typeface="+mn-ea"/>
        <a:cs typeface="+mn-cs"/>
        <a:sym typeface="Helvetica Neu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amp; Subtitle">
    <p:spTree>
      <p:nvGrpSpPr>
        <p:cNvPr id="1" name=""/>
        <p:cNvGrpSpPr/>
        <p:nvPr/>
      </p:nvGrpSpPr>
      <p:grpSpPr>
        <a:xfrm>
          <a:off x="0" y="0"/>
          <a:ext cx="0" cy="0"/>
          <a:chOff x="0" y="0"/>
          <a:chExt cx="0" cy="0"/>
        </a:xfrm>
      </p:grpSpPr>
      <p:sp>
        <p:nvSpPr>
          <p:cNvPr id="11" name="Title Text"/>
          <p:cNvSpPr txBox="1">
            <a:spLocks noGrp="1"/>
          </p:cNvSpPr>
          <p:nvPr>
            <p:ph type="title"/>
          </p:nvPr>
        </p:nvSpPr>
        <p:spPr>
          <a:xfrm>
            <a:off x="2731707" y="3530793"/>
            <a:ext cx="31999999" cy="7139614"/>
          </a:xfrm>
          <a:prstGeom prst="rect">
            <a:avLst/>
          </a:prstGeom>
        </p:spPr>
        <p:txBody>
          <a:bodyPr anchor="b"/>
          <a:lstStyle/>
          <a:p>
            <a:r>
              <a:t>Title Text</a:t>
            </a:r>
          </a:p>
        </p:txBody>
      </p:sp>
      <p:sp>
        <p:nvSpPr>
          <p:cNvPr id="12" name="Body Level One…"/>
          <p:cNvSpPr txBox="1">
            <a:spLocks noGrp="1"/>
          </p:cNvSpPr>
          <p:nvPr>
            <p:ph type="body" sz="quarter" idx="1"/>
          </p:nvPr>
        </p:nvSpPr>
        <p:spPr>
          <a:xfrm>
            <a:off x="2731707" y="10865478"/>
            <a:ext cx="31999999" cy="2438393"/>
          </a:xfrm>
          <a:prstGeom prst="rect">
            <a:avLst/>
          </a:prstGeom>
        </p:spPr>
        <p:txBody>
          <a:bodyPr anchor="t"/>
          <a:lstStyle>
            <a:lvl1pPr marL="0" indent="0" algn="ctr">
              <a:spcBef>
                <a:spcPts val="0"/>
              </a:spcBef>
              <a:buSzTx/>
              <a:buNone/>
              <a:defRPr sz="8294"/>
            </a:lvl1pPr>
            <a:lvl2pPr marL="0" indent="0" algn="ctr">
              <a:spcBef>
                <a:spcPts val="0"/>
              </a:spcBef>
              <a:buSzTx/>
              <a:buNone/>
              <a:defRPr sz="8294"/>
            </a:lvl2pPr>
            <a:lvl3pPr marL="0" indent="0" algn="ctr">
              <a:spcBef>
                <a:spcPts val="0"/>
              </a:spcBef>
              <a:buSzTx/>
              <a:buNone/>
              <a:defRPr sz="8294"/>
            </a:lvl3pPr>
            <a:lvl4pPr marL="0" indent="0" algn="ctr">
              <a:spcBef>
                <a:spcPts val="0"/>
              </a:spcBef>
              <a:buSzTx/>
              <a:buNone/>
              <a:defRPr sz="8294"/>
            </a:lvl4pPr>
            <a:lvl5pPr marL="0" indent="0" algn="ctr">
              <a:spcBef>
                <a:spcPts val="0"/>
              </a:spcBef>
              <a:buSzTx/>
              <a:buNone/>
              <a:defRPr sz="8294"/>
            </a:lvl5pPr>
          </a:lstStyle>
          <a:p>
            <a:r>
              <a:t>Body Level One</a:t>
            </a:r>
          </a:p>
          <a:p>
            <a:pPr lvl="1"/>
            <a:r>
              <a:t>Body Level Two</a:t>
            </a:r>
          </a:p>
          <a:p>
            <a:pPr lvl="2"/>
            <a:r>
              <a:t>Body Level Three</a:t>
            </a:r>
          </a:p>
          <a:p>
            <a:pPr lvl="3"/>
            <a:r>
              <a:t>Body Level Four</a:t>
            </a:r>
          </a:p>
          <a:p>
            <a:pPr lvl="4"/>
            <a:r>
              <a:t>Body Level Five</a:t>
            </a:r>
          </a:p>
        </p:txBody>
      </p:sp>
      <p:sp>
        <p:nvSpPr>
          <p:cNvPr id="1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advClick="0"/>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Quote">
    <p:spTree>
      <p:nvGrpSpPr>
        <p:cNvPr id="1" name=""/>
        <p:cNvGrpSpPr/>
        <p:nvPr/>
      </p:nvGrpSpPr>
      <p:grpSpPr>
        <a:xfrm>
          <a:off x="0" y="0"/>
          <a:ext cx="0" cy="0"/>
          <a:chOff x="0" y="0"/>
          <a:chExt cx="0" cy="0"/>
        </a:xfrm>
      </p:grpSpPr>
      <p:sp>
        <p:nvSpPr>
          <p:cNvPr id="93" name="Body Level One…"/>
          <p:cNvSpPr txBox="1">
            <a:spLocks noGrp="1"/>
          </p:cNvSpPr>
          <p:nvPr>
            <p:ph type="body" sz="quarter" idx="1"/>
          </p:nvPr>
        </p:nvSpPr>
        <p:spPr>
          <a:xfrm>
            <a:off x="3668293" y="13752535"/>
            <a:ext cx="30146340" cy="899358"/>
          </a:xfrm>
          <a:prstGeom prst="rect">
            <a:avLst/>
          </a:prstGeom>
        </p:spPr>
        <p:txBody>
          <a:bodyPr anchor="t"/>
          <a:lstStyle>
            <a:lvl1pPr marL="0" indent="0" algn="ctr">
              <a:spcBef>
                <a:spcPts val="0"/>
              </a:spcBef>
              <a:buSzTx/>
              <a:buNone/>
              <a:defRPr sz="4915" i="1"/>
            </a:lvl1pPr>
            <a:lvl2pPr marL="1625599" indent="-650239" algn="ctr">
              <a:spcBef>
                <a:spcPts val="0"/>
              </a:spcBef>
              <a:defRPr sz="4915" i="1"/>
            </a:lvl2pPr>
            <a:lvl3pPr marL="2600959" indent="-650239" algn="ctr">
              <a:spcBef>
                <a:spcPts val="0"/>
              </a:spcBef>
              <a:defRPr sz="4915" i="1"/>
            </a:lvl3pPr>
            <a:lvl4pPr marL="3576319" indent="-650239" algn="ctr">
              <a:spcBef>
                <a:spcPts val="0"/>
              </a:spcBef>
              <a:defRPr sz="4915" i="1"/>
            </a:lvl4pPr>
            <a:lvl5pPr marL="4551679" indent="-650239" algn="ctr">
              <a:spcBef>
                <a:spcPts val="0"/>
              </a:spcBef>
              <a:defRPr sz="4915" i="1"/>
            </a:lvl5pPr>
          </a:lstStyle>
          <a:p>
            <a:r>
              <a:t>Body Level One</a:t>
            </a:r>
          </a:p>
          <a:p>
            <a:pPr lvl="1"/>
            <a:r>
              <a:t>Body Level Two</a:t>
            </a:r>
          </a:p>
          <a:p>
            <a:pPr lvl="2"/>
            <a:r>
              <a:t>Body Level Three</a:t>
            </a:r>
          </a:p>
          <a:p>
            <a:pPr lvl="3"/>
            <a:r>
              <a:t>Body Level Four</a:t>
            </a:r>
          </a:p>
          <a:p>
            <a:pPr lvl="4"/>
            <a:r>
              <a:t>Body Level Five</a:t>
            </a:r>
          </a:p>
        </p:txBody>
      </p:sp>
      <p:sp>
        <p:nvSpPr>
          <p:cNvPr id="94" name="“Type a quote here.”"/>
          <p:cNvSpPr txBox="1">
            <a:spLocks noGrp="1"/>
          </p:cNvSpPr>
          <p:nvPr>
            <p:ph type="body" sz="quarter" idx="13"/>
          </p:nvPr>
        </p:nvSpPr>
        <p:spPr>
          <a:xfrm>
            <a:off x="3668293" y="9334167"/>
            <a:ext cx="30146340" cy="1267964"/>
          </a:xfrm>
          <a:prstGeom prst="rect">
            <a:avLst/>
          </a:prstGeom>
        </p:spPr>
        <p:txBody>
          <a:bodyPr/>
          <a:lstStyle>
            <a:lvl1pPr marL="0" indent="0" algn="ctr">
              <a:spcBef>
                <a:spcPts val="0"/>
              </a:spcBef>
              <a:buSzTx/>
              <a:buNone/>
              <a:defRPr>
                <a:latin typeface="Helvetica Neue Medium"/>
                <a:ea typeface="Helvetica Neue Medium"/>
                <a:cs typeface="Helvetica Neue Medium"/>
                <a:sym typeface="Helvetica Neue Medium"/>
              </a:defRPr>
            </a:lvl1pPr>
          </a:lstStyle>
          <a:p>
            <a:pPr marL="0" indent="0" algn="ctr">
              <a:spcBef>
                <a:spcPts val="0"/>
              </a:spcBef>
              <a:buSzTx/>
              <a:buNone/>
              <a:defRPr>
                <a:latin typeface="Helvetica Neue Medium"/>
                <a:ea typeface="Helvetica Neue Medium"/>
                <a:cs typeface="Helvetica Neue Medium"/>
                <a:sym typeface="Helvetica Neue Medium"/>
              </a:defRPr>
            </a:pPr>
            <a:endParaRPr/>
          </a:p>
        </p:txBody>
      </p:sp>
      <p:sp>
        <p:nvSpPr>
          <p:cNvPr id="9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advClick="0"/>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Photo">
    <p:spTree>
      <p:nvGrpSpPr>
        <p:cNvPr id="1" name=""/>
        <p:cNvGrpSpPr/>
        <p:nvPr/>
      </p:nvGrpSpPr>
      <p:grpSpPr>
        <a:xfrm>
          <a:off x="0" y="0"/>
          <a:ext cx="0" cy="0"/>
          <a:chOff x="0" y="0"/>
          <a:chExt cx="0" cy="0"/>
        </a:xfrm>
      </p:grpSpPr>
      <p:sp>
        <p:nvSpPr>
          <p:cNvPr id="102" name="Image"/>
          <p:cNvSpPr>
            <a:spLocks noGrp="1"/>
          </p:cNvSpPr>
          <p:nvPr>
            <p:ph type="pic" idx="13"/>
          </p:nvPr>
        </p:nvSpPr>
        <p:spPr>
          <a:xfrm>
            <a:off x="0" y="0"/>
            <a:ext cx="37463413" cy="21067713"/>
          </a:xfrm>
          <a:prstGeom prst="rect">
            <a:avLst/>
          </a:prstGeom>
        </p:spPr>
        <p:txBody>
          <a:bodyPr lIns="91439" tIns="45719" rIns="91439" bIns="45719" anchor="t">
            <a:noAutofit/>
          </a:bodyPr>
          <a:lstStyle/>
          <a:p>
            <a:endParaRPr/>
          </a:p>
        </p:txBody>
      </p:sp>
      <p:sp>
        <p:nvSpPr>
          <p:cNvPr id="10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advClick="0"/>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11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advClick="0"/>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Photo - Horizontal">
    <p:spTree>
      <p:nvGrpSpPr>
        <p:cNvPr id="1" name=""/>
        <p:cNvGrpSpPr/>
        <p:nvPr/>
      </p:nvGrpSpPr>
      <p:grpSpPr>
        <a:xfrm>
          <a:off x="0" y="0"/>
          <a:ext cx="0" cy="0"/>
          <a:chOff x="0" y="0"/>
          <a:chExt cx="0" cy="0"/>
        </a:xfrm>
      </p:grpSpPr>
      <p:sp>
        <p:nvSpPr>
          <p:cNvPr id="20" name="Image"/>
          <p:cNvSpPr>
            <a:spLocks noGrp="1"/>
          </p:cNvSpPr>
          <p:nvPr>
            <p:ph type="pic" idx="13"/>
          </p:nvPr>
        </p:nvSpPr>
        <p:spPr>
          <a:xfrm>
            <a:off x="4802715" y="1033879"/>
            <a:ext cx="27863418" cy="13420913"/>
          </a:xfrm>
          <a:prstGeom prst="rect">
            <a:avLst/>
          </a:prstGeom>
        </p:spPr>
        <p:txBody>
          <a:bodyPr lIns="91439" tIns="45719" rIns="91439" bIns="45719" anchor="t">
            <a:noAutofit/>
          </a:bodyPr>
          <a:lstStyle/>
          <a:p>
            <a:endParaRPr/>
          </a:p>
        </p:txBody>
      </p:sp>
      <p:sp>
        <p:nvSpPr>
          <p:cNvPr id="21" name="Title Text"/>
          <p:cNvSpPr txBox="1">
            <a:spLocks noGrp="1"/>
          </p:cNvSpPr>
          <p:nvPr>
            <p:ph type="title"/>
          </p:nvPr>
        </p:nvSpPr>
        <p:spPr>
          <a:xfrm>
            <a:off x="975610" y="14610849"/>
            <a:ext cx="35512194" cy="3082128"/>
          </a:xfrm>
          <a:prstGeom prst="rect">
            <a:avLst/>
          </a:prstGeom>
        </p:spPr>
        <p:txBody>
          <a:bodyPr/>
          <a:lstStyle/>
          <a:p>
            <a:r>
              <a:t>Title Text</a:t>
            </a:r>
          </a:p>
        </p:txBody>
      </p:sp>
      <p:sp>
        <p:nvSpPr>
          <p:cNvPr id="22" name="Body Level One…"/>
          <p:cNvSpPr txBox="1">
            <a:spLocks noGrp="1"/>
          </p:cNvSpPr>
          <p:nvPr>
            <p:ph type="body" sz="quarter" idx="1"/>
          </p:nvPr>
        </p:nvSpPr>
        <p:spPr>
          <a:xfrm>
            <a:off x="975610" y="17575934"/>
            <a:ext cx="35512194" cy="2438393"/>
          </a:xfrm>
          <a:prstGeom prst="rect">
            <a:avLst/>
          </a:prstGeom>
        </p:spPr>
        <p:txBody>
          <a:bodyPr anchor="t"/>
          <a:lstStyle>
            <a:lvl1pPr marL="0" indent="0" algn="ctr">
              <a:spcBef>
                <a:spcPts val="0"/>
              </a:spcBef>
              <a:buSzTx/>
              <a:buNone/>
              <a:defRPr sz="8294"/>
            </a:lvl1pPr>
            <a:lvl2pPr marL="0" indent="0" algn="ctr">
              <a:spcBef>
                <a:spcPts val="0"/>
              </a:spcBef>
              <a:buSzTx/>
              <a:buNone/>
              <a:defRPr sz="8294"/>
            </a:lvl2pPr>
            <a:lvl3pPr marL="0" indent="0" algn="ctr">
              <a:spcBef>
                <a:spcPts val="0"/>
              </a:spcBef>
              <a:buSzTx/>
              <a:buNone/>
              <a:defRPr sz="8294"/>
            </a:lvl3pPr>
            <a:lvl4pPr marL="0" indent="0" algn="ctr">
              <a:spcBef>
                <a:spcPts val="0"/>
              </a:spcBef>
              <a:buSzTx/>
              <a:buNone/>
              <a:defRPr sz="8294"/>
            </a:lvl4pPr>
            <a:lvl5pPr marL="0" indent="0" algn="ctr">
              <a:spcBef>
                <a:spcPts val="0"/>
              </a:spcBef>
              <a:buSzTx/>
              <a:buNone/>
              <a:defRPr sz="8294"/>
            </a:lvl5pPr>
          </a:lstStyle>
          <a:p>
            <a:r>
              <a:t>Body Level One</a:t>
            </a:r>
          </a:p>
          <a:p>
            <a:pPr lvl="1"/>
            <a:r>
              <a:t>Body Level Two</a:t>
            </a:r>
          </a:p>
          <a:p>
            <a:pPr lvl="2"/>
            <a:r>
              <a:t>Body Level Three</a:t>
            </a:r>
          </a:p>
          <a:p>
            <a:pPr lvl="3"/>
            <a:r>
              <a:t>Body Level Four</a:t>
            </a:r>
          </a:p>
          <a:p>
            <a:pPr lvl="4"/>
            <a:r>
              <a:t>Body Level Five</a:t>
            </a:r>
          </a:p>
        </p:txBody>
      </p:sp>
      <p:sp>
        <p:nvSpPr>
          <p:cNvPr id="2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advClick="0"/>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 Center">
    <p:spTree>
      <p:nvGrpSpPr>
        <p:cNvPr id="1" name=""/>
        <p:cNvGrpSpPr/>
        <p:nvPr/>
      </p:nvGrpSpPr>
      <p:grpSpPr>
        <a:xfrm>
          <a:off x="0" y="0"/>
          <a:ext cx="0" cy="0"/>
          <a:chOff x="0" y="0"/>
          <a:chExt cx="0" cy="0"/>
        </a:xfrm>
      </p:grpSpPr>
      <p:sp>
        <p:nvSpPr>
          <p:cNvPr id="30" name="Title Text"/>
          <p:cNvSpPr txBox="1">
            <a:spLocks noGrp="1"/>
          </p:cNvSpPr>
          <p:nvPr>
            <p:ph type="title"/>
          </p:nvPr>
        </p:nvSpPr>
        <p:spPr>
          <a:xfrm>
            <a:off x="2731707" y="6964050"/>
            <a:ext cx="31999999" cy="7139614"/>
          </a:xfrm>
          <a:prstGeom prst="rect">
            <a:avLst/>
          </a:prstGeom>
        </p:spPr>
        <p:txBody>
          <a:bodyPr/>
          <a:lstStyle/>
          <a:p>
            <a:r>
              <a:t>Title Text</a:t>
            </a:r>
          </a:p>
        </p:txBody>
      </p:sp>
      <p:sp>
        <p:nvSpPr>
          <p:cNvPr id="3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advClick="0"/>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Photo - Vertical">
    <p:spTree>
      <p:nvGrpSpPr>
        <p:cNvPr id="1" name=""/>
        <p:cNvGrpSpPr/>
        <p:nvPr/>
      </p:nvGrpSpPr>
      <p:grpSpPr>
        <a:xfrm>
          <a:off x="0" y="0"/>
          <a:ext cx="0" cy="0"/>
          <a:chOff x="0" y="0"/>
          <a:chExt cx="0" cy="0"/>
        </a:xfrm>
      </p:grpSpPr>
      <p:sp>
        <p:nvSpPr>
          <p:cNvPr id="38" name="Image"/>
          <p:cNvSpPr>
            <a:spLocks noGrp="1"/>
          </p:cNvSpPr>
          <p:nvPr>
            <p:ph type="pic" sz="half" idx="13"/>
          </p:nvPr>
        </p:nvSpPr>
        <p:spPr>
          <a:xfrm>
            <a:off x="20234145" y="1463036"/>
            <a:ext cx="14634146" cy="17614949"/>
          </a:xfrm>
          <a:prstGeom prst="rect">
            <a:avLst/>
          </a:prstGeom>
        </p:spPr>
        <p:txBody>
          <a:bodyPr lIns="91439" tIns="45719" rIns="91439" bIns="45719" anchor="t">
            <a:noAutofit/>
          </a:bodyPr>
          <a:lstStyle/>
          <a:p>
            <a:endParaRPr/>
          </a:p>
        </p:txBody>
      </p:sp>
      <p:sp>
        <p:nvSpPr>
          <p:cNvPr id="39" name="Title Text"/>
          <p:cNvSpPr txBox="1">
            <a:spLocks noGrp="1"/>
          </p:cNvSpPr>
          <p:nvPr>
            <p:ph type="title"/>
          </p:nvPr>
        </p:nvSpPr>
        <p:spPr>
          <a:xfrm>
            <a:off x="2536585" y="1463036"/>
            <a:ext cx="15707316" cy="8524621"/>
          </a:xfrm>
          <a:prstGeom prst="rect">
            <a:avLst/>
          </a:prstGeom>
        </p:spPr>
        <p:txBody>
          <a:bodyPr anchor="b"/>
          <a:lstStyle>
            <a:lvl1pPr>
              <a:defRPr sz="12902"/>
            </a:lvl1pPr>
          </a:lstStyle>
          <a:p>
            <a:r>
              <a:t>Title Text</a:t>
            </a:r>
          </a:p>
        </p:txBody>
      </p:sp>
      <p:sp>
        <p:nvSpPr>
          <p:cNvPr id="40" name="Body Level One…"/>
          <p:cNvSpPr txBox="1">
            <a:spLocks noGrp="1"/>
          </p:cNvSpPr>
          <p:nvPr>
            <p:ph type="body" sz="quarter" idx="1"/>
          </p:nvPr>
        </p:nvSpPr>
        <p:spPr>
          <a:xfrm>
            <a:off x="2536585" y="10026671"/>
            <a:ext cx="15707316" cy="8797721"/>
          </a:xfrm>
          <a:prstGeom prst="rect">
            <a:avLst/>
          </a:prstGeom>
        </p:spPr>
        <p:txBody>
          <a:bodyPr anchor="t"/>
          <a:lstStyle>
            <a:lvl1pPr marL="0" indent="0" algn="ctr">
              <a:spcBef>
                <a:spcPts val="0"/>
              </a:spcBef>
              <a:buSzTx/>
              <a:buNone/>
              <a:defRPr sz="8294"/>
            </a:lvl1pPr>
            <a:lvl2pPr marL="0" indent="0" algn="ctr">
              <a:spcBef>
                <a:spcPts val="0"/>
              </a:spcBef>
              <a:buSzTx/>
              <a:buNone/>
              <a:defRPr sz="8294"/>
            </a:lvl2pPr>
            <a:lvl3pPr marL="0" indent="0" algn="ctr">
              <a:spcBef>
                <a:spcPts val="0"/>
              </a:spcBef>
              <a:buSzTx/>
              <a:buNone/>
              <a:defRPr sz="8294"/>
            </a:lvl3pPr>
            <a:lvl4pPr marL="0" indent="0" algn="ctr">
              <a:spcBef>
                <a:spcPts val="0"/>
              </a:spcBef>
              <a:buSzTx/>
              <a:buNone/>
              <a:defRPr sz="8294"/>
            </a:lvl4pPr>
            <a:lvl5pPr marL="0" indent="0" algn="ctr">
              <a:spcBef>
                <a:spcPts val="0"/>
              </a:spcBef>
              <a:buSzTx/>
              <a:buNone/>
              <a:defRPr sz="8294"/>
            </a:lvl5pPr>
          </a:lstStyle>
          <a:p>
            <a:r>
              <a:t>Body Level One</a:t>
            </a:r>
          </a:p>
          <a:p>
            <a:pPr lvl="1"/>
            <a:r>
              <a:t>Body Level Two</a:t>
            </a:r>
          </a:p>
          <a:p>
            <a:pPr lvl="2"/>
            <a:r>
              <a:t>Body Level Three</a:t>
            </a:r>
          </a:p>
          <a:p>
            <a:pPr lvl="3"/>
            <a:r>
              <a:t>Body Level Four</a:t>
            </a:r>
          </a:p>
          <a:p>
            <a:pPr lvl="4"/>
            <a:r>
              <a:t>Body Level Five</a:t>
            </a:r>
          </a:p>
        </p:txBody>
      </p:sp>
      <p:sp>
        <p:nvSpPr>
          <p:cNvPr id="4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advClick="0"/>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Title - Top">
    <p:spTree>
      <p:nvGrpSpPr>
        <p:cNvPr id="1" name=""/>
        <p:cNvGrpSpPr/>
        <p:nvPr/>
      </p:nvGrpSpPr>
      <p:grpSpPr>
        <a:xfrm>
          <a:off x="0" y="0"/>
          <a:ext cx="0" cy="0"/>
          <a:chOff x="0" y="0"/>
          <a:chExt cx="0" cy="0"/>
        </a:xfrm>
      </p:grpSpPr>
      <p:sp>
        <p:nvSpPr>
          <p:cNvPr id="48" name="Title Text"/>
          <p:cNvSpPr txBox="1">
            <a:spLocks noGrp="1"/>
          </p:cNvSpPr>
          <p:nvPr>
            <p:ph type="title"/>
          </p:nvPr>
        </p:nvSpPr>
        <p:spPr>
          <a:prstGeom prst="rect">
            <a:avLst/>
          </a:prstGeom>
        </p:spPr>
        <p:txBody>
          <a:bodyPr/>
          <a:lstStyle/>
          <a:p>
            <a:r>
              <a:t>Title Text</a:t>
            </a:r>
          </a:p>
        </p:txBody>
      </p:sp>
      <p:sp>
        <p:nvSpPr>
          <p:cNvPr id="4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advClick="0"/>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56" name="Title Text"/>
          <p:cNvSpPr txBox="1">
            <a:spLocks noGrp="1"/>
          </p:cNvSpPr>
          <p:nvPr>
            <p:ph type="title"/>
          </p:nvPr>
        </p:nvSpPr>
        <p:spPr>
          <a:prstGeom prst="rect">
            <a:avLst/>
          </a:prstGeom>
        </p:spPr>
        <p:txBody>
          <a:bodyPr/>
          <a:lstStyle/>
          <a:p>
            <a:r>
              <a:t>Title Text</a:t>
            </a:r>
          </a:p>
        </p:txBody>
      </p:sp>
      <p:sp>
        <p:nvSpPr>
          <p:cNvPr id="57"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5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advClick="0"/>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Title, Bullets &amp; Photo">
    <p:spTree>
      <p:nvGrpSpPr>
        <p:cNvPr id="1" name=""/>
        <p:cNvGrpSpPr/>
        <p:nvPr/>
      </p:nvGrpSpPr>
      <p:grpSpPr>
        <a:xfrm>
          <a:off x="0" y="0"/>
          <a:ext cx="0" cy="0"/>
          <a:chOff x="0" y="0"/>
          <a:chExt cx="0" cy="0"/>
        </a:xfrm>
      </p:grpSpPr>
      <p:sp>
        <p:nvSpPr>
          <p:cNvPr id="65" name="Image"/>
          <p:cNvSpPr>
            <a:spLocks noGrp="1"/>
          </p:cNvSpPr>
          <p:nvPr>
            <p:ph type="pic" sz="half" idx="13"/>
          </p:nvPr>
        </p:nvSpPr>
        <p:spPr>
          <a:xfrm>
            <a:off x="20234145" y="4837771"/>
            <a:ext cx="14634146" cy="14279228"/>
          </a:xfrm>
          <a:prstGeom prst="rect">
            <a:avLst/>
          </a:prstGeom>
        </p:spPr>
        <p:txBody>
          <a:bodyPr lIns="91439" tIns="45719" rIns="91439" bIns="45719" anchor="t">
            <a:noAutofit/>
          </a:bodyPr>
          <a:lstStyle/>
          <a:p>
            <a:endParaRPr/>
          </a:p>
        </p:txBody>
      </p:sp>
      <p:sp>
        <p:nvSpPr>
          <p:cNvPr id="66" name="Title Text"/>
          <p:cNvSpPr txBox="1">
            <a:spLocks noGrp="1"/>
          </p:cNvSpPr>
          <p:nvPr>
            <p:ph type="title"/>
          </p:nvPr>
        </p:nvSpPr>
        <p:spPr>
          <a:prstGeom prst="rect">
            <a:avLst/>
          </a:prstGeom>
        </p:spPr>
        <p:txBody>
          <a:bodyPr/>
          <a:lstStyle/>
          <a:p>
            <a:r>
              <a:t>Title Text</a:t>
            </a:r>
          </a:p>
        </p:txBody>
      </p:sp>
      <p:sp>
        <p:nvSpPr>
          <p:cNvPr id="67" name="Body Level One…"/>
          <p:cNvSpPr txBox="1">
            <a:spLocks noGrp="1"/>
          </p:cNvSpPr>
          <p:nvPr>
            <p:ph type="body" sz="half" idx="1"/>
          </p:nvPr>
        </p:nvSpPr>
        <p:spPr>
          <a:xfrm>
            <a:off x="2595122" y="4837771"/>
            <a:ext cx="15707316" cy="14279228"/>
          </a:xfrm>
          <a:prstGeom prst="rect">
            <a:avLst/>
          </a:prstGeom>
        </p:spPr>
        <p:txBody>
          <a:bodyPr/>
          <a:lstStyle>
            <a:lvl1pPr marL="858317" indent="-858317">
              <a:spcBef>
                <a:spcPts val="6912"/>
              </a:spcBef>
              <a:defRPr sz="5837"/>
            </a:lvl1pPr>
            <a:lvl2pPr marL="1716634" indent="-858317">
              <a:spcBef>
                <a:spcPts val="6912"/>
              </a:spcBef>
              <a:defRPr sz="5837"/>
            </a:lvl2pPr>
            <a:lvl3pPr marL="2574950" indent="-858317">
              <a:spcBef>
                <a:spcPts val="6912"/>
              </a:spcBef>
              <a:defRPr sz="5837"/>
            </a:lvl3pPr>
            <a:lvl4pPr marL="3433267" indent="-858317">
              <a:spcBef>
                <a:spcPts val="6912"/>
              </a:spcBef>
              <a:defRPr sz="5837"/>
            </a:lvl4pPr>
            <a:lvl5pPr marL="4291584" indent="-858317">
              <a:spcBef>
                <a:spcPts val="6912"/>
              </a:spcBef>
              <a:defRPr sz="5837"/>
            </a:lvl5pPr>
          </a:lstStyle>
          <a:p>
            <a:r>
              <a:t>Body Level One</a:t>
            </a:r>
          </a:p>
          <a:p>
            <a:pPr lvl="1"/>
            <a:r>
              <a:t>Body Level Two</a:t>
            </a:r>
          </a:p>
          <a:p>
            <a:pPr lvl="2"/>
            <a:r>
              <a:t>Body Level Three</a:t>
            </a:r>
          </a:p>
          <a:p>
            <a:pPr lvl="3"/>
            <a:r>
              <a:t>Body Level Four</a:t>
            </a:r>
          </a:p>
          <a:p>
            <a:pPr lvl="4"/>
            <a:r>
              <a:t>Body Level Five</a:t>
            </a:r>
          </a:p>
        </p:txBody>
      </p:sp>
      <p:sp>
        <p:nvSpPr>
          <p:cNvPr id="6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advClick="0"/>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Bullets">
    <p:spTree>
      <p:nvGrpSpPr>
        <p:cNvPr id="1" name=""/>
        <p:cNvGrpSpPr/>
        <p:nvPr/>
      </p:nvGrpSpPr>
      <p:grpSpPr>
        <a:xfrm>
          <a:off x="0" y="0"/>
          <a:ext cx="0" cy="0"/>
          <a:chOff x="0" y="0"/>
          <a:chExt cx="0" cy="0"/>
        </a:xfrm>
      </p:grpSpPr>
      <p:sp>
        <p:nvSpPr>
          <p:cNvPr id="75" name="Body Level One…"/>
          <p:cNvSpPr txBox="1">
            <a:spLocks noGrp="1"/>
          </p:cNvSpPr>
          <p:nvPr>
            <p:ph type="body" idx="1"/>
          </p:nvPr>
        </p:nvSpPr>
        <p:spPr>
          <a:xfrm>
            <a:off x="2595122" y="2731000"/>
            <a:ext cx="32273169" cy="15605713"/>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7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advClick="0"/>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Photo - 3 Up">
    <p:spTree>
      <p:nvGrpSpPr>
        <p:cNvPr id="1" name=""/>
        <p:cNvGrpSpPr/>
        <p:nvPr/>
      </p:nvGrpSpPr>
      <p:grpSpPr>
        <a:xfrm>
          <a:off x="0" y="0"/>
          <a:ext cx="0" cy="0"/>
          <a:chOff x="0" y="0"/>
          <a:chExt cx="0" cy="0"/>
        </a:xfrm>
      </p:grpSpPr>
      <p:sp>
        <p:nvSpPr>
          <p:cNvPr id="83" name="Image"/>
          <p:cNvSpPr>
            <a:spLocks noGrp="1"/>
          </p:cNvSpPr>
          <p:nvPr>
            <p:ph type="pic" sz="quarter" idx="13"/>
          </p:nvPr>
        </p:nvSpPr>
        <p:spPr>
          <a:xfrm>
            <a:off x="24214633" y="10553364"/>
            <a:ext cx="11375609" cy="8524621"/>
          </a:xfrm>
          <a:prstGeom prst="rect">
            <a:avLst/>
          </a:prstGeom>
        </p:spPr>
        <p:txBody>
          <a:bodyPr lIns="91439" tIns="45719" rIns="91439" bIns="45719" anchor="t">
            <a:noAutofit/>
          </a:bodyPr>
          <a:lstStyle/>
          <a:p>
            <a:endParaRPr/>
          </a:p>
        </p:txBody>
      </p:sp>
      <p:sp>
        <p:nvSpPr>
          <p:cNvPr id="84" name="Image"/>
          <p:cNvSpPr>
            <a:spLocks noGrp="1"/>
          </p:cNvSpPr>
          <p:nvPr>
            <p:ph type="pic" sz="quarter" idx="14"/>
          </p:nvPr>
        </p:nvSpPr>
        <p:spPr>
          <a:xfrm>
            <a:off x="24214633" y="1463036"/>
            <a:ext cx="11375609" cy="8524621"/>
          </a:xfrm>
          <a:prstGeom prst="rect">
            <a:avLst/>
          </a:prstGeom>
        </p:spPr>
        <p:txBody>
          <a:bodyPr lIns="91439" tIns="45719" rIns="91439" bIns="45719" anchor="t">
            <a:noAutofit/>
          </a:bodyPr>
          <a:lstStyle/>
          <a:p>
            <a:endParaRPr/>
          </a:p>
        </p:txBody>
      </p:sp>
      <p:sp>
        <p:nvSpPr>
          <p:cNvPr id="85" name="Image"/>
          <p:cNvSpPr>
            <a:spLocks noGrp="1"/>
          </p:cNvSpPr>
          <p:nvPr>
            <p:ph type="pic" idx="15"/>
          </p:nvPr>
        </p:nvSpPr>
        <p:spPr>
          <a:xfrm>
            <a:off x="1853658" y="1463036"/>
            <a:ext cx="21775609" cy="17614949"/>
          </a:xfrm>
          <a:prstGeom prst="rect">
            <a:avLst/>
          </a:prstGeom>
        </p:spPr>
        <p:txBody>
          <a:bodyPr lIns="91439" tIns="45719" rIns="91439" bIns="45719" anchor="t">
            <a:noAutofit/>
          </a:bodyPr>
          <a:lstStyle/>
          <a:p>
            <a:endParaRPr/>
          </a:p>
        </p:txBody>
      </p:sp>
      <p:sp>
        <p:nvSpPr>
          <p:cNvPr id="8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advClick="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2595122" y="546200"/>
            <a:ext cx="32273169" cy="351128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normAutofit/>
          </a:bodyPr>
          <a:lstStyle/>
          <a:p>
            <a:r>
              <a:t>Title Text</a:t>
            </a:r>
          </a:p>
        </p:txBody>
      </p:sp>
      <p:sp>
        <p:nvSpPr>
          <p:cNvPr id="3" name="Body Level One…"/>
          <p:cNvSpPr txBox="1">
            <a:spLocks noGrp="1"/>
          </p:cNvSpPr>
          <p:nvPr>
            <p:ph type="body" idx="1"/>
          </p:nvPr>
        </p:nvSpPr>
        <p:spPr>
          <a:xfrm>
            <a:off x="2595122" y="4837771"/>
            <a:ext cx="32273169" cy="1427922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normAutofit/>
          </a:bodyPr>
          <a:lstStyle/>
          <a:p>
            <a:r>
              <a:t>Body Level One</a:t>
            </a:r>
          </a:p>
          <a:p>
            <a:pPr lvl="1"/>
            <a:r>
              <a:t>Body Level Two</a:t>
            </a:r>
          </a:p>
          <a:p>
            <a:pPr lvl="2"/>
            <a:r>
              <a:t>Body Level Three</a:t>
            </a:r>
          </a:p>
          <a:p>
            <a:pPr lvl="3"/>
            <a:r>
              <a:t>Body Level Four</a:t>
            </a:r>
          </a:p>
          <a:p>
            <a:pPr lvl="4"/>
            <a:r>
              <a:t>Body Level Five</a:t>
            </a:r>
          </a:p>
        </p:txBody>
      </p:sp>
      <p:sp>
        <p:nvSpPr>
          <p:cNvPr id="4" name="Slide Number"/>
          <p:cNvSpPr txBox="1">
            <a:spLocks noGrp="1"/>
          </p:cNvSpPr>
          <p:nvPr>
            <p:ph type="sldNum" sz="quarter" idx="2"/>
          </p:nvPr>
        </p:nvSpPr>
        <p:spPr>
          <a:xfrm>
            <a:off x="18417379" y="20092356"/>
            <a:ext cx="609141" cy="669799"/>
          </a:xfrm>
          <a:prstGeom prst="rect">
            <a:avLst/>
          </a:prstGeom>
          <a:ln w="12700">
            <a:miter lim="400000"/>
          </a:ln>
        </p:spPr>
        <p:txBody>
          <a:bodyPr wrap="none" lIns="50800" tIns="50800" rIns="50800" bIns="50800">
            <a:spAutoFit/>
          </a:bodyPr>
          <a:lstStyle>
            <a:lvl1pPr>
              <a:defRPr sz="3686">
                <a:solidFill>
                  <a:srgbClr val="FFFFFF"/>
                </a:solidFill>
                <a:latin typeface="Helvetica Neue Light"/>
                <a:ea typeface="Helvetica Neue Light"/>
                <a:cs typeface="Helvetica Neue Light"/>
                <a:sym typeface="Helvetica Neue Light"/>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ransition spd="med" advClick="0"/>
  <p:txStyles>
    <p:titleStyle>
      <a:lvl1pPr marL="0" marR="0" indent="0" algn="ctr" defTabSz="1267968" rtl="0" latinLnBrk="0">
        <a:lnSpc>
          <a:spcPct val="100000"/>
        </a:lnSpc>
        <a:spcBef>
          <a:spcPts val="0"/>
        </a:spcBef>
        <a:spcAft>
          <a:spcPts val="0"/>
        </a:spcAft>
        <a:buClrTx/>
        <a:buSzTx/>
        <a:buFontTx/>
        <a:buNone/>
        <a:tabLst/>
        <a:defRPr sz="17203" b="0" i="0" u="none" strike="noStrike" cap="none" spc="0" baseline="0">
          <a:ln>
            <a:noFill/>
          </a:ln>
          <a:solidFill>
            <a:srgbClr val="FFFFFF"/>
          </a:solidFill>
          <a:uFillTx/>
          <a:latin typeface="Helvetica Neue Medium"/>
          <a:ea typeface="Helvetica Neue Medium"/>
          <a:cs typeface="Helvetica Neue Medium"/>
          <a:sym typeface="Helvetica Neue Medium"/>
        </a:defRPr>
      </a:lvl1pPr>
      <a:lvl2pPr marL="0" marR="0" indent="0" algn="ctr" defTabSz="1267968" rtl="0" latinLnBrk="0">
        <a:lnSpc>
          <a:spcPct val="100000"/>
        </a:lnSpc>
        <a:spcBef>
          <a:spcPts val="0"/>
        </a:spcBef>
        <a:spcAft>
          <a:spcPts val="0"/>
        </a:spcAft>
        <a:buClrTx/>
        <a:buSzTx/>
        <a:buFontTx/>
        <a:buNone/>
        <a:tabLst/>
        <a:defRPr sz="17203" b="0" i="0" u="none" strike="noStrike" cap="none" spc="0" baseline="0">
          <a:ln>
            <a:noFill/>
          </a:ln>
          <a:solidFill>
            <a:srgbClr val="FFFFFF"/>
          </a:solidFill>
          <a:uFillTx/>
          <a:latin typeface="Helvetica Neue Medium"/>
          <a:ea typeface="Helvetica Neue Medium"/>
          <a:cs typeface="Helvetica Neue Medium"/>
          <a:sym typeface="Helvetica Neue Medium"/>
        </a:defRPr>
      </a:lvl2pPr>
      <a:lvl3pPr marL="0" marR="0" indent="0" algn="ctr" defTabSz="1267968" rtl="0" latinLnBrk="0">
        <a:lnSpc>
          <a:spcPct val="100000"/>
        </a:lnSpc>
        <a:spcBef>
          <a:spcPts val="0"/>
        </a:spcBef>
        <a:spcAft>
          <a:spcPts val="0"/>
        </a:spcAft>
        <a:buClrTx/>
        <a:buSzTx/>
        <a:buFontTx/>
        <a:buNone/>
        <a:tabLst/>
        <a:defRPr sz="17203" b="0" i="0" u="none" strike="noStrike" cap="none" spc="0" baseline="0">
          <a:ln>
            <a:noFill/>
          </a:ln>
          <a:solidFill>
            <a:srgbClr val="FFFFFF"/>
          </a:solidFill>
          <a:uFillTx/>
          <a:latin typeface="Helvetica Neue Medium"/>
          <a:ea typeface="Helvetica Neue Medium"/>
          <a:cs typeface="Helvetica Neue Medium"/>
          <a:sym typeface="Helvetica Neue Medium"/>
        </a:defRPr>
      </a:lvl3pPr>
      <a:lvl4pPr marL="0" marR="0" indent="0" algn="ctr" defTabSz="1267968" rtl="0" latinLnBrk="0">
        <a:lnSpc>
          <a:spcPct val="100000"/>
        </a:lnSpc>
        <a:spcBef>
          <a:spcPts val="0"/>
        </a:spcBef>
        <a:spcAft>
          <a:spcPts val="0"/>
        </a:spcAft>
        <a:buClrTx/>
        <a:buSzTx/>
        <a:buFontTx/>
        <a:buNone/>
        <a:tabLst/>
        <a:defRPr sz="17203" b="0" i="0" u="none" strike="noStrike" cap="none" spc="0" baseline="0">
          <a:ln>
            <a:noFill/>
          </a:ln>
          <a:solidFill>
            <a:srgbClr val="FFFFFF"/>
          </a:solidFill>
          <a:uFillTx/>
          <a:latin typeface="Helvetica Neue Medium"/>
          <a:ea typeface="Helvetica Neue Medium"/>
          <a:cs typeface="Helvetica Neue Medium"/>
          <a:sym typeface="Helvetica Neue Medium"/>
        </a:defRPr>
      </a:lvl4pPr>
      <a:lvl5pPr marL="0" marR="0" indent="0" algn="ctr" defTabSz="1267968" rtl="0" latinLnBrk="0">
        <a:lnSpc>
          <a:spcPct val="100000"/>
        </a:lnSpc>
        <a:spcBef>
          <a:spcPts val="0"/>
        </a:spcBef>
        <a:spcAft>
          <a:spcPts val="0"/>
        </a:spcAft>
        <a:buClrTx/>
        <a:buSzTx/>
        <a:buFontTx/>
        <a:buNone/>
        <a:tabLst/>
        <a:defRPr sz="17203" b="0" i="0" u="none" strike="noStrike" cap="none" spc="0" baseline="0">
          <a:ln>
            <a:noFill/>
          </a:ln>
          <a:solidFill>
            <a:srgbClr val="FFFFFF"/>
          </a:solidFill>
          <a:uFillTx/>
          <a:latin typeface="Helvetica Neue Medium"/>
          <a:ea typeface="Helvetica Neue Medium"/>
          <a:cs typeface="Helvetica Neue Medium"/>
          <a:sym typeface="Helvetica Neue Medium"/>
        </a:defRPr>
      </a:lvl5pPr>
      <a:lvl6pPr marL="0" marR="0" indent="0" algn="ctr" defTabSz="1267968" rtl="0" latinLnBrk="0">
        <a:lnSpc>
          <a:spcPct val="100000"/>
        </a:lnSpc>
        <a:spcBef>
          <a:spcPts val="0"/>
        </a:spcBef>
        <a:spcAft>
          <a:spcPts val="0"/>
        </a:spcAft>
        <a:buClrTx/>
        <a:buSzTx/>
        <a:buFontTx/>
        <a:buNone/>
        <a:tabLst/>
        <a:defRPr sz="17203" b="0" i="0" u="none" strike="noStrike" cap="none" spc="0" baseline="0">
          <a:ln>
            <a:noFill/>
          </a:ln>
          <a:solidFill>
            <a:srgbClr val="FFFFFF"/>
          </a:solidFill>
          <a:uFillTx/>
          <a:latin typeface="Helvetica Neue Medium"/>
          <a:ea typeface="Helvetica Neue Medium"/>
          <a:cs typeface="Helvetica Neue Medium"/>
          <a:sym typeface="Helvetica Neue Medium"/>
        </a:defRPr>
      </a:lvl6pPr>
      <a:lvl7pPr marL="0" marR="0" indent="0" algn="ctr" defTabSz="1267968" rtl="0" latinLnBrk="0">
        <a:lnSpc>
          <a:spcPct val="100000"/>
        </a:lnSpc>
        <a:spcBef>
          <a:spcPts val="0"/>
        </a:spcBef>
        <a:spcAft>
          <a:spcPts val="0"/>
        </a:spcAft>
        <a:buClrTx/>
        <a:buSzTx/>
        <a:buFontTx/>
        <a:buNone/>
        <a:tabLst/>
        <a:defRPr sz="17203" b="0" i="0" u="none" strike="noStrike" cap="none" spc="0" baseline="0">
          <a:ln>
            <a:noFill/>
          </a:ln>
          <a:solidFill>
            <a:srgbClr val="FFFFFF"/>
          </a:solidFill>
          <a:uFillTx/>
          <a:latin typeface="Helvetica Neue Medium"/>
          <a:ea typeface="Helvetica Neue Medium"/>
          <a:cs typeface="Helvetica Neue Medium"/>
          <a:sym typeface="Helvetica Neue Medium"/>
        </a:defRPr>
      </a:lvl7pPr>
      <a:lvl8pPr marL="0" marR="0" indent="0" algn="ctr" defTabSz="1267968" rtl="0" latinLnBrk="0">
        <a:lnSpc>
          <a:spcPct val="100000"/>
        </a:lnSpc>
        <a:spcBef>
          <a:spcPts val="0"/>
        </a:spcBef>
        <a:spcAft>
          <a:spcPts val="0"/>
        </a:spcAft>
        <a:buClrTx/>
        <a:buSzTx/>
        <a:buFontTx/>
        <a:buNone/>
        <a:tabLst/>
        <a:defRPr sz="17203" b="0" i="0" u="none" strike="noStrike" cap="none" spc="0" baseline="0">
          <a:ln>
            <a:noFill/>
          </a:ln>
          <a:solidFill>
            <a:srgbClr val="FFFFFF"/>
          </a:solidFill>
          <a:uFillTx/>
          <a:latin typeface="Helvetica Neue Medium"/>
          <a:ea typeface="Helvetica Neue Medium"/>
          <a:cs typeface="Helvetica Neue Medium"/>
          <a:sym typeface="Helvetica Neue Medium"/>
        </a:defRPr>
      </a:lvl8pPr>
      <a:lvl9pPr marL="0" marR="0" indent="0" algn="ctr" defTabSz="1267968" rtl="0" latinLnBrk="0">
        <a:lnSpc>
          <a:spcPct val="100000"/>
        </a:lnSpc>
        <a:spcBef>
          <a:spcPts val="0"/>
        </a:spcBef>
        <a:spcAft>
          <a:spcPts val="0"/>
        </a:spcAft>
        <a:buClrTx/>
        <a:buSzTx/>
        <a:buFontTx/>
        <a:buNone/>
        <a:tabLst/>
        <a:defRPr sz="17203" b="0" i="0" u="none" strike="noStrike" cap="none" spc="0" baseline="0">
          <a:ln>
            <a:noFill/>
          </a:ln>
          <a:solidFill>
            <a:srgbClr val="FFFFFF"/>
          </a:solidFill>
          <a:uFillTx/>
          <a:latin typeface="Helvetica Neue Medium"/>
          <a:ea typeface="Helvetica Neue Medium"/>
          <a:cs typeface="Helvetica Neue Medium"/>
          <a:sym typeface="Helvetica Neue Medium"/>
        </a:defRPr>
      </a:lvl9pPr>
    </p:titleStyle>
    <p:bodyStyle>
      <a:lvl1pPr marL="975360" marR="0" indent="-975360" algn="l" defTabSz="1267968" rtl="0" latinLnBrk="0">
        <a:lnSpc>
          <a:spcPct val="100000"/>
        </a:lnSpc>
        <a:spcBef>
          <a:spcPts val="9062"/>
        </a:spcBef>
        <a:spcAft>
          <a:spcPts val="0"/>
        </a:spcAft>
        <a:buClrTx/>
        <a:buSzPct val="125000"/>
        <a:buFontTx/>
        <a:buChar char="•"/>
        <a:tabLst/>
        <a:defRPr sz="7373" b="0" i="0" u="none" strike="noStrike" cap="none" spc="0" baseline="0">
          <a:ln>
            <a:noFill/>
          </a:ln>
          <a:solidFill>
            <a:srgbClr val="FFFFFF"/>
          </a:solidFill>
          <a:uFillTx/>
          <a:latin typeface="+mn-lt"/>
          <a:ea typeface="+mn-ea"/>
          <a:cs typeface="+mn-cs"/>
          <a:sym typeface="Helvetica Neue"/>
        </a:defRPr>
      </a:lvl1pPr>
      <a:lvl2pPr marL="1950720" marR="0" indent="-975360" algn="l" defTabSz="1267968" rtl="0" latinLnBrk="0">
        <a:lnSpc>
          <a:spcPct val="100000"/>
        </a:lnSpc>
        <a:spcBef>
          <a:spcPts val="9062"/>
        </a:spcBef>
        <a:spcAft>
          <a:spcPts val="0"/>
        </a:spcAft>
        <a:buClrTx/>
        <a:buSzPct val="125000"/>
        <a:buFontTx/>
        <a:buChar char="•"/>
        <a:tabLst/>
        <a:defRPr sz="7373" b="0" i="0" u="none" strike="noStrike" cap="none" spc="0" baseline="0">
          <a:ln>
            <a:noFill/>
          </a:ln>
          <a:solidFill>
            <a:srgbClr val="FFFFFF"/>
          </a:solidFill>
          <a:uFillTx/>
          <a:latin typeface="+mn-lt"/>
          <a:ea typeface="+mn-ea"/>
          <a:cs typeface="+mn-cs"/>
          <a:sym typeface="Helvetica Neue"/>
        </a:defRPr>
      </a:lvl2pPr>
      <a:lvl3pPr marL="2926080" marR="0" indent="-975360" algn="l" defTabSz="1267968" rtl="0" latinLnBrk="0">
        <a:lnSpc>
          <a:spcPct val="100000"/>
        </a:lnSpc>
        <a:spcBef>
          <a:spcPts val="9062"/>
        </a:spcBef>
        <a:spcAft>
          <a:spcPts val="0"/>
        </a:spcAft>
        <a:buClrTx/>
        <a:buSzPct val="125000"/>
        <a:buFontTx/>
        <a:buChar char="•"/>
        <a:tabLst/>
        <a:defRPr sz="7373" b="0" i="0" u="none" strike="noStrike" cap="none" spc="0" baseline="0">
          <a:ln>
            <a:noFill/>
          </a:ln>
          <a:solidFill>
            <a:srgbClr val="FFFFFF"/>
          </a:solidFill>
          <a:uFillTx/>
          <a:latin typeface="+mn-lt"/>
          <a:ea typeface="+mn-ea"/>
          <a:cs typeface="+mn-cs"/>
          <a:sym typeface="Helvetica Neue"/>
        </a:defRPr>
      </a:lvl3pPr>
      <a:lvl4pPr marL="3901440" marR="0" indent="-975360" algn="l" defTabSz="1267968" rtl="0" latinLnBrk="0">
        <a:lnSpc>
          <a:spcPct val="100000"/>
        </a:lnSpc>
        <a:spcBef>
          <a:spcPts val="9062"/>
        </a:spcBef>
        <a:spcAft>
          <a:spcPts val="0"/>
        </a:spcAft>
        <a:buClrTx/>
        <a:buSzPct val="125000"/>
        <a:buFontTx/>
        <a:buChar char="•"/>
        <a:tabLst/>
        <a:defRPr sz="7373" b="0" i="0" u="none" strike="noStrike" cap="none" spc="0" baseline="0">
          <a:ln>
            <a:noFill/>
          </a:ln>
          <a:solidFill>
            <a:srgbClr val="FFFFFF"/>
          </a:solidFill>
          <a:uFillTx/>
          <a:latin typeface="+mn-lt"/>
          <a:ea typeface="+mn-ea"/>
          <a:cs typeface="+mn-cs"/>
          <a:sym typeface="Helvetica Neue"/>
        </a:defRPr>
      </a:lvl4pPr>
      <a:lvl5pPr marL="4876800" marR="0" indent="-975360" algn="l" defTabSz="1267968" rtl="0" latinLnBrk="0">
        <a:lnSpc>
          <a:spcPct val="100000"/>
        </a:lnSpc>
        <a:spcBef>
          <a:spcPts val="9062"/>
        </a:spcBef>
        <a:spcAft>
          <a:spcPts val="0"/>
        </a:spcAft>
        <a:buClrTx/>
        <a:buSzPct val="125000"/>
        <a:buFontTx/>
        <a:buChar char="•"/>
        <a:tabLst/>
        <a:defRPr sz="7373" b="0" i="0" u="none" strike="noStrike" cap="none" spc="0" baseline="0">
          <a:ln>
            <a:noFill/>
          </a:ln>
          <a:solidFill>
            <a:srgbClr val="FFFFFF"/>
          </a:solidFill>
          <a:uFillTx/>
          <a:latin typeface="+mn-lt"/>
          <a:ea typeface="+mn-ea"/>
          <a:cs typeface="+mn-cs"/>
          <a:sym typeface="Helvetica Neue"/>
        </a:defRPr>
      </a:lvl5pPr>
      <a:lvl6pPr marL="5852160" marR="0" indent="-975360" algn="l" defTabSz="1267968" rtl="0" latinLnBrk="0">
        <a:lnSpc>
          <a:spcPct val="100000"/>
        </a:lnSpc>
        <a:spcBef>
          <a:spcPts val="9062"/>
        </a:spcBef>
        <a:spcAft>
          <a:spcPts val="0"/>
        </a:spcAft>
        <a:buClrTx/>
        <a:buSzPct val="125000"/>
        <a:buFontTx/>
        <a:buChar char="•"/>
        <a:tabLst/>
        <a:defRPr sz="7373" b="0" i="0" u="none" strike="noStrike" cap="none" spc="0" baseline="0">
          <a:ln>
            <a:noFill/>
          </a:ln>
          <a:solidFill>
            <a:srgbClr val="FFFFFF"/>
          </a:solidFill>
          <a:uFillTx/>
          <a:latin typeface="+mn-lt"/>
          <a:ea typeface="+mn-ea"/>
          <a:cs typeface="+mn-cs"/>
          <a:sym typeface="Helvetica Neue"/>
        </a:defRPr>
      </a:lvl6pPr>
      <a:lvl7pPr marL="6827520" marR="0" indent="-975360" algn="l" defTabSz="1267968" rtl="0" latinLnBrk="0">
        <a:lnSpc>
          <a:spcPct val="100000"/>
        </a:lnSpc>
        <a:spcBef>
          <a:spcPts val="9062"/>
        </a:spcBef>
        <a:spcAft>
          <a:spcPts val="0"/>
        </a:spcAft>
        <a:buClrTx/>
        <a:buSzPct val="125000"/>
        <a:buFontTx/>
        <a:buChar char="•"/>
        <a:tabLst/>
        <a:defRPr sz="7373" b="0" i="0" u="none" strike="noStrike" cap="none" spc="0" baseline="0">
          <a:ln>
            <a:noFill/>
          </a:ln>
          <a:solidFill>
            <a:srgbClr val="FFFFFF"/>
          </a:solidFill>
          <a:uFillTx/>
          <a:latin typeface="+mn-lt"/>
          <a:ea typeface="+mn-ea"/>
          <a:cs typeface="+mn-cs"/>
          <a:sym typeface="Helvetica Neue"/>
        </a:defRPr>
      </a:lvl7pPr>
      <a:lvl8pPr marL="7802880" marR="0" indent="-975360" algn="l" defTabSz="1267968" rtl="0" latinLnBrk="0">
        <a:lnSpc>
          <a:spcPct val="100000"/>
        </a:lnSpc>
        <a:spcBef>
          <a:spcPts val="9062"/>
        </a:spcBef>
        <a:spcAft>
          <a:spcPts val="0"/>
        </a:spcAft>
        <a:buClrTx/>
        <a:buSzPct val="125000"/>
        <a:buFontTx/>
        <a:buChar char="•"/>
        <a:tabLst/>
        <a:defRPr sz="7373" b="0" i="0" u="none" strike="noStrike" cap="none" spc="0" baseline="0">
          <a:ln>
            <a:noFill/>
          </a:ln>
          <a:solidFill>
            <a:srgbClr val="FFFFFF"/>
          </a:solidFill>
          <a:uFillTx/>
          <a:latin typeface="+mn-lt"/>
          <a:ea typeface="+mn-ea"/>
          <a:cs typeface="+mn-cs"/>
          <a:sym typeface="Helvetica Neue"/>
        </a:defRPr>
      </a:lvl8pPr>
      <a:lvl9pPr marL="8778240" marR="0" indent="-975360" algn="l" defTabSz="1267968" rtl="0" latinLnBrk="0">
        <a:lnSpc>
          <a:spcPct val="100000"/>
        </a:lnSpc>
        <a:spcBef>
          <a:spcPts val="9062"/>
        </a:spcBef>
        <a:spcAft>
          <a:spcPts val="0"/>
        </a:spcAft>
        <a:buClrTx/>
        <a:buSzPct val="125000"/>
        <a:buFontTx/>
        <a:buChar char="•"/>
        <a:tabLst/>
        <a:defRPr sz="7373" b="0" i="0" u="none" strike="noStrike" cap="none" spc="0" baseline="0">
          <a:ln>
            <a:noFill/>
          </a:ln>
          <a:solidFill>
            <a:srgbClr val="FFFFFF"/>
          </a:solidFill>
          <a:uFillTx/>
          <a:latin typeface="+mn-lt"/>
          <a:ea typeface="+mn-ea"/>
          <a:cs typeface="+mn-cs"/>
          <a:sym typeface="Helvetica Neue"/>
        </a:defRPr>
      </a:lvl9pPr>
    </p:bodyStyle>
    <p:otherStyle>
      <a:lvl1pPr marL="0" marR="0" indent="0" algn="ctr" defTabSz="1267968" rtl="0" latinLnBrk="0">
        <a:lnSpc>
          <a:spcPct val="100000"/>
        </a:lnSpc>
        <a:spcBef>
          <a:spcPts val="0"/>
        </a:spcBef>
        <a:spcAft>
          <a:spcPts val="0"/>
        </a:spcAft>
        <a:buClrTx/>
        <a:buSzTx/>
        <a:buFontTx/>
        <a:buNone/>
        <a:tabLst/>
        <a:defRPr sz="3686" b="0" i="0" u="none" strike="noStrike" cap="none" spc="0" baseline="0">
          <a:ln>
            <a:noFill/>
          </a:ln>
          <a:solidFill>
            <a:schemeClr val="tx1"/>
          </a:solidFill>
          <a:uFillTx/>
          <a:latin typeface="+mn-lt"/>
          <a:ea typeface="+mn-ea"/>
          <a:cs typeface="+mn-cs"/>
          <a:sym typeface="Helvetica Neue Light"/>
        </a:defRPr>
      </a:lvl1pPr>
      <a:lvl2pPr marL="0" marR="0" indent="0" algn="ctr" defTabSz="1267968" rtl="0" latinLnBrk="0">
        <a:lnSpc>
          <a:spcPct val="100000"/>
        </a:lnSpc>
        <a:spcBef>
          <a:spcPts val="0"/>
        </a:spcBef>
        <a:spcAft>
          <a:spcPts val="0"/>
        </a:spcAft>
        <a:buClrTx/>
        <a:buSzTx/>
        <a:buFontTx/>
        <a:buNone/>
        <a:tabLst/>
        <a:defRPr sz="3686" b="0" i="0" u="none" strike="noStrike" cap="none" spc="0" baseline="0">
          <a:ln>
            <a:noFill/>
          </a:ln>
          <a:solidFill>
            <a:schemeClr val="tx1"/>
          </a:solidFill>
          <a:uFillTx/>
          <a:latin typeface="+mn-lt"/>
          <a:ea typeface="+mn-ea"/>
          <a:cs typeface="+mn-cs"/>
          <a:sym typeface="Helvetica Neue Light"/>
        </a:defRPr>
      </a:lvl2pPr>
      <a:lvl3pPr marL="0" marR="0" indent="0" algn="ctr" defTabSz="1267968" rtl="0" latinLnBrk="0">
        <a:lnSpc>
          <a:spcPct val="100000"/>
        </a:lnSpc>
        <a:spcBef>
          <a:spcPts val="0"/>
        </a:spcBef>
        <a:spcAft>
          <a:spcPts val="0"/>
        </a:spcAft>
        <a:buClrTx/>
        <a:buSzTx/>
        <a:buFontTx/>
        <a:buNone/>
        <a:tabLst/>
        <a:defRPr sz="3686" b="0" i="0" u="none" strike="noStrike" cap="none" spc="0" baseline="0">
          <a:ln>
            <a:noFill/>
          </a:ln>
          <a:solidFill>
            <a:schemeClr val="tx1"/>
          </a:solidFill>
          <a:uFillTx/>
          <a:latin typeface="+mn-lt"/>
          <a:ea typeface="+mn-ea"/>
          <a:cs typeface="+mn-cs"/>
          <a:sym typeface="Helvetica Neue Light"/>
        </a:defRPr>
      </a:lvl3pPr>
      <a:lvl4pPr marL="0" marR="0" indent="0" algn="ctr" defTabSz="1267968" rtl="0" latinLnBrk="0">
        <a:lnSpc>
          <a:spcPct val="100000"/>
        </a:lnSpc>
        <a:spcBef>
          <a:spcPts val="0"/>
        </a:spcBef>
        <a:spcAft>
          <a:spcPts val="0"/>
        </a:spcAft>
        <a:buClrTx/>
        <a:buSzTx/>
        <a:buFontTx/>
        <a:buNone/>
        <a:tabLst/>
        <a:defRPr sz="3686" b="0" i="0" u="none" strike="noStrike" cap="none" spc="0" baseline="0">
          <a:ln>
            <a:noFill/>
          </a:ln>
          <a:solidFill>
            <a:schemeClr val="tx1"/>
          </a:solidFill>
          <a:uFillTx/>
          <a:latin typeface="+mn-lt"/>
          <a:ea typeface="+mn-ea"/>
          <a:cs typeface="+mn-cs"/>
          <a:sym typeface="Helvetica Neue Light"/>
        </a:defRPr>
      </a:lvl4pPr>
      <a:lvl5pPr marL="0" marR="0" indent="0" algn="ctr" defTabSz="1267968" rtl="0" latinLnBrk="0">
        <a:lnSpc>
          <a:spcPct val="100000"/>
        </a:lnSpc>
        <a:spcBef>
          <a:spcPts val="0"/>
        </a:spcBef>
        <a:spcAft>
          <a:spcPts val="0"/>
        </a:spcAft>
        <a:buClrTx/>
        <a:buSzTx/>
        <a:buFontTx/>
        <a:buNone/>
        <a:tabLst/>
        <a:defRPr sz="3686" b="0" i="0" u="none" strike="noStrike" cap="none" spc="0" baseline="0">
          <a:ln>
            <a:noFill/>
          </a:ln>
          <a:solidFill>
            <a:schemeClr val="tx1"/>
          </a:solidFill>
          <a:uFillTx/>
          <a:latin typeface="+mn-lt"/>
          <a:ea typeface="+mn-ea"/>
          <a:cs typeface="+mn-cs"/>
          <a:sym typeface="Helvetica Neue Light"/>
        </a:defRPr>
      </a:lvl5pPr>
      <a:lvl6pPr marL="0" marR="0" indent="0" algn="ctr" defTabSz="1267968" rtl="0" latinLnBrk="0">
        <a:lnSpc>
          <a:spcPct val="100000"/>
        </a:lnSpc>
        <a:spcBef>
          <a:spcPts val="0"/>
        </a:spcBef>
        <a:spcAft>
          <a:spcPts val="0"/>
        </a:spcAft>
        <a:buClrTx/>
        <a:buSzTx/>
        <a:buFontTx/>
        <a:buNone/>
        <a:tabLst/>
        <a:defRPr sz="3686" b="0" i="0" u="none" strike="noStrike" cap="none" spc="0" baseline="0">
          <a:ln>
            <a:noFill/>
          </a:ln>
          <a:solidFill>
            <a:schemeClr val="tx1"/>
          </a:solidFill>
          <a:uFillTx/>
          <a:latin typeface="+mn-lt"/>
          <a:ea typeface="+mn-ea"/>
          <a:cs typeface="+mn-cs"/>
          <a:sym typeface="Helvetica Neue Light"/>
        </a:defRPr>
      </a:lvl6pPr>
      <a:lvl7pPr marL="0" marR="0" indent="0" algn="ctr" defTabSz="1267968" rtl="0" latinLnBrk="0">
        <a:lnSpc>
          <a:spcPct val="100000"/>
        </a:lnSpc>
        <a:spcBef>
          <a:spcPts val="0"/>
        </a:spcBef>
        <a:spcAft>
          <a:spcPts val="0"/>
        </a:spcAft>
        <a:buClrTx/>
        <a:buSzTx/>
        <a:buFontTx/>
        <a:buNone/>
        <a:tabLst/>
        <a:defRPr sz="3686" b="0" i="0" u="none" strike="noStrike" cap="none" spc="0" baseline="0">
          <a:ln>
            <a:noFill/>
          </a:ln>
          <a:solidFill>
            <a:schemeClr val="tx1"/>
          </a:solidFill>
          <a:uFillTx/>
          <a:latin typeface="+mn-lt"/>
          <a:ea typeface="+mn-ea"/>
          <a:cs typeface="+mn-cs"/>
          <a:sym typeface="Helvetica Neue Light"/>
        </a:defRPr>
      </a:lvl7pPr>
      <a:lvl8pPr marL="0" marR="0" indent="0" algn="ctr" defTabSz="1267968" rtl="0" latinLnBrk="0">
        <a:lnSpc>
          <a:spcPct val="100000"/>
        </a:lnSpc>
        <a:spcBef>
          <a:spcPts val="0"/>
        </a:spcBef>
        <a:spcAft>
          <a:spcPts val="0"/>
        </a:spcAft>
        <a:buClrTx/>
        <a:buSzTx/>
        <a:buFontTx/>
        <a:buNone/>
        <a:tabLst/>
        <a:defRPr sz="3686" b="0" i="0" u="none" strike="noStrike" cap="none" spc="0" baseline="0">
          <a:ln>
            <a:noFill/>
          </a:ln>
          <a:solidFill>
            <a:schemeClr val="tx1"/>
          </a:solidFill>
          <a:uFillTx/>
          <a:latin typeface="+mn-lt"/>
          <a:ea typeface="+mn-ea"/>
          <a:cs typeface="+mn-cs"/>
          <a:sym typeface="Helvetica Neue Light"/>
        </a:defRPr>
      </a:lvl8pPr>
      <a:lvl9pPr marL="0" marR="0" indent="0" algn="ctr" defTabSz="1267968" rtl="0" latinLnBrk="0">
        <a:lnSpc>
          <a:spcPct val="100000"/>
        </a:lnSpc>
        <a:spcBef>
          <a:spcPts val="0"/>
        </a:spcBef>
        <a:spcAft>
          <a:spcPts val="0"/>
        </a:spcAft>
        <a:buClrTx/>
        <a:buSzTx/>
        <a:buFontTx/>
        <a:buNone/>
        <a:tabLst/>
        <a:defRPr sz="3686" b="0" i="0" u="none" strike="noStrike" cap="none" spc="0" baseline="0">
          <a:ln>
            <a:noFill/>
          </a:ln>
          <a:solidFill>
            <a:schemeClr val="tx1"/>
          </a:solidFill>
          <a:uFillTx/>
          <a:latin typeface="+mn-lt"/>
          <a:ea typeface="+mn-ea"/>
          <a:cs typeface="+mn-cs"/>
          <a:sym typeface="Helvetica Neue Light"/>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gif"/></Relationships>
</file>

<file path=ppt/slides/_rels/slide2.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image" Target="../media/image5.png"/><Relationship Id="rId7" Type="http://schemas.openxmlformats.org/officeDocument/2006/relationships/image" Target="../media/image3.gif"/><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3.gif"/><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gif"/></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FFFF"/>
            </a:gs>
            <a:gs pos="100000">
              <a:srgbClr val="1FA2FF"/>
            </a:gs>
          </a:gsLst>
          <a:lin ang="5400000" scaled="0"/>
        </a:gradFill>
        <a:effectLst/>
      </p:bgPr>
    </p:bg>
    <p:spTree>
      <p:nvGrpSpPr>
        <p:cNvPr id="1" name=""/>
        <p:cNvGrpSpPr/>
        <p:nvPr/>
      </p:nvGrpSpPr>
      <p:grpSpPr>
        <a:xfrm>
          <a:off x="0" y="0"/>
          <a:ext cx="0" cy="0"/>
          <a:chOff x="0" y="0"/>
          <a:chExt cx="0" cy="0"/>
        </a:xfrm>
      </p:grpSpPr>
      <p:pic>
        <p:nvPicPr>
          <p:cNvPr id="119" name="crushed-plastic-bottles-heap-FGXCABL.jpg" descr="crushed-plastic-bottles-heap-FGXCABL.jpg"/>
          <p:cNvPicPr>
            <a:picLocks noChangeAspect="1"/>
          </p:cNvPicPr>
          <p:nvPr/>
        </p:nvPicPr>
        <p:blipFill>
          <a:blip r:embed="rId2">
            <a:alphaModFix amt="20000"/>
            <a:extLst/>
          </a:blip>
          <a:srcRect l="1174"/>
          <a:stretch>
            <a:fillRect/>
          </a:stretch>
        </p:blipFill>
        <p:spPr>
          <a:xfrm>
            <a:off x="-84154" y="-1811871"/>
            <a:ext cx="37631716" cy="22917804"/>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21600" y="21600"/>
                </a:lnTo>
                <a:lnTo>
                  <a:pt x="21600" y="10800"/>
                </a:lnTo>
                <a:lnTo>
                  <a:pt x="21600" y="0"/>
                </a:lnTo>
                <a:lnTo>
                  <a:pt x="0" y="0"/>
                </a:lnTo>
                <a:close/>
                <a:moveTo>
                  <a:pt x="11198" y="7381"/>
                </a:moveTo>
                <a:cubicBezTo>
                  <a:pt x="11205" y="7381"/>
                  <a:pt x="11211" y="7382"/>
                  <a:pt x="11217" y="7386"/>
                </a:cubicBezTo>
                <a:cubicBezTo>
                  <a:pt x="11262" y="7414"/>
                  <a:pt x="11262" y="7418"/>
                  <a:pt x="11217" y="7499"/>
                </a:cubicBezTo>
                <a:cubicBezTo>
                  <a:pt x="11167" y="7590"/>
                  <a:pt x="11137" y="7604"/>
                  <a:pt x="11116" y="7547"/>
                </a:cubicBezTo>
                <a:cubicBezTo>
                  <a:pt x="11094" y="7488"/>
                  <a:pt x="11150" y="7385"/>
                  <a:pt x="11198" y="7381"/>
                </a:cubicBezTo>
                <a:close/>
              </a:path>
            </a:pathLst>
          </a:custGeom>
          <a:ln w="12700">
            <a:miter lim="400000"/>
          </a:ln>
        </p:spPr>
      </p:pic>
      <p:sp>
        <p:nvSpPr>
          <p:cNvPr id="120" name="Bottles Be Gone"/>
          <p:cNvSpPr txBox="1">
            <a:spLocks noGrp="1"/>
          </p:cNvSpPr>
          <p:nvPr>
            <p:ph type="ctrTitle"/>
          </p:nvPr>
        </p:nvSpPr>
        <p:spPr>
          <a:xfrm>
            <a:off x="11341655" y="-97210"/>
            <a:ext cx="16474685" cy="3684950"/>
          </a:xfrm>
          <a:prstGeom prst="rect">
            <a:avLst/>
          </a:prstGeom>
        </p:spPr>
        <p:txBody>
          <a:bodyPr anchor="ctr"/>
          <a:lstStyle>
            <a:lvl1pPr defTabSz="332992">
              <a:defRPr sz="11100">
                <a:solidFill>
                  <a:srgbClr val="000000"/>
                </a:solidFill>
                <a:latin typeface="American Typewriter"/>
                <a:ea typeface="American Typewriter"/>
                <a:cs typeface="American Typewriter"/>
                <a:sym typeface="American Typewriter"/>
              </a:defRPr>
            </a:lvl1pPr>
          </a:lstStyle>
          <a:p>
            <a:r>
              <a:t>Bottles Be Gone</a:t>
            </a:r>
          </a:p>
        </p:txBody>
      </p:sp>
      <p:pic>
        <p:nvPicPr>
          <p:cNvPr id="121" name="BioBuilder_partner.png" descr="BioBuilder_partner.png"/>
          <p:cNvPicPr>
            <a:picLocks noChangeAspect="1"/>
          </p:cNvPicPr>
          <p:nvPr/>
        </p:nvPicPr>
        <p:blipFill>
          <a:blip r:embed="rId3">
            <a:extLst/>
          </a:blip>
          <a:stretch>
            <a:fillRect/>
          </a:stretch>
        </p:blipFill>
        <p:spPr>
          <a:xfrm>
            <a:off x="63827" y="-1773322"/>
            <a:ext cx="7037177" cy="7037175"/>
          </a:xfrm>
          <a:prstGeom prst="rect">
            <a:avLst/>
          </a:prstGeom>
          <a:ln w="12700">
            <a:miter lim="400000"/>
          </a:ln>
        </p:spPr>
      </p:pic>
      <p:pic>
        <p:nvPicPr>
          <p:cNvPr id="122" name="Andover-eagle-logo-500-2015.gif" descr="Andover-eagle-logo-500-2015.gif"/>
          <p:cNvPicPr>
            <a:picLocks noChangeAspect="1"/>
          </p:cNvPicPr>
          <p:nvPr/>
        </p:nvPicPr>
        <p:blipFill>
          <a:blip r:embed="rId4">
            <a:extLst/>
          </a:blip>
          <a:stretch>
            <a:fillRect/>
          </a:stretch>
        </p:blipFill>
        <p:spPr>
          <a:xfrm>
            <a:off x="31855038" y="258460"/>
            <a:ext cx="5446325" cy="2973693"/>
          </a:xfrm>
          <a:prstGeom prst="rect">
            <a:avLst/>
          </a:prstGeom>
          <a:ln w="12700">
            <a:miter lim="400000"/>
          </a:ln>
        </p:spPr>
      </p:pic>
      <p:sp>
        <p:nvSpPr>
          <p:cNvPr id="123" name="To synthetically engineer bacteria that will be placed on the inside of full-length plastic water bottle labels and, in the presence of salt water, produce enzymes to break down the bottles into environmentally benign monomers"/>
          <p:cNvSpPr txBox="1"/>
          <p:nvPr/>
        </p:nvSpPr>
        <p:spPr>
          <a:xfrm>
            <a:off x="19123808" y="4730988"/>
            <a:ext cx="15785229" cy="1453489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78029" tIns="78029" rIns="78029" bIns="78029" anchor="ctr">
            <a:normAutofit/>
          </a:bodyPr>
          <a:lstStyle/>
          <a:p>
            <a:pPr defTabSz="371635">
              <a:lnSpc>
                <a:spcPts val="14131"/>
              </a:lnSpc>
              <a:defRPr sz="5292">
                <a:latin typeface="Times"/>
                <a:ea typeface="Times"/>
                <a:cs typeface="Times"/>
                <a:sym typeface="Times"/>
              </a:defRPr>
            </a:pPr>
            <a:endParaRPr sz="8129"/>
          </a:p>
          <a:p>
            <a:pPr defTabSz="371635">
              <a:lnSpc>
                <a:spcPts val="14131"/>
              </a:lnSpc>
              <a:defRPr sz="5292">
                <a:latin typeface="Times New Roman"/>
                <a:ea typeface="Times New Roman"/>
                <a:cs typeface="Times New Roman"/>
                <a:sym typeface="Times New Roman"/>
              </a:defRPr>
            </a:pPr>
            <a:r>
              <a:rPr sz="8129"/>
              <a:t>To synthetically engineer bacteria that will be placed on the inside of full-length plastic water bottle labels and, in the presence of salt water, produce enzymes to break down the bottles into environmentally benign monomers</a:t>
            </a:r>
          </a:p>
        </p:txBody>
      </p:sp>
      <p:sp>
        <p:nvSpPr>
          <p:cNvPr id="124" name="Problem:"/>
          <p:cNvSpPr txBox="1">
            <a:spLocks noGrp="1"/>
          </p:cNvSpPr>
          <p:nvPr>
            <p:ph type="subTitle" sz="quarter" idx="1"/>
          </p:nvPr>
        </p:nvSpPr>
        <p:spPr>
          <a:xfrm>
            <a:off x="5967528" y="3361072"/>
            <a:ext cx="8881488" cy="2165296"/>
          </a:xfrm>
          <a:prstGeom prst="rect">
            <a:avLst/>
          </a:prstGeom>
        </p:spPr>
        <p:txBody>
          <a:bodyPr anchor="ctr"/>
          <a:lstStyle/>
          <a:p>
            <a:pPr defTabSz="123597">
              <a:lnSpc>
                <a:spcPts val="7834"/>
              </a:lnSpc>
              <a:spcBef>
                <a:spcPts val="461"/>
              </a:spcBef>
              <a:defRPr sz="3520">
                <a:solidFill>
                  <a:srgbClr val="000000"/>
                </a:solidFill>
                <a:latin typeface="Times New Roman"/>
                <a:ea typeface="Times New Roman"/>
                <a:cs typeface="Times New Roman"/>
                <a:sym typeface="Times New Roman"/>
              </a:defRPr>
            </a:pPr>
            <a:r>
              <a:t>Problem:</a:t>
            </a:r>
            <a:br/>
            <a:endParaRPr/>
          </a:p>
        </p:txBody>
      </p:sp>
      <p:pic>
        <p:nvPicPr>
          <p:cNvPr id="125" name="Screen Shot 2019-03-08 at 9.42.35 PM.png" descr="Screen Shot 2019-03-08 at 9.42.35 PM.png"/>
          <p:cNvPicPr>
            <a:picLocks noChangeAspect="1"/>
          </p:cNvPicPr>
          <p:nvPr/>
        </p:nvPicPr>
        <p:blipFill>
          <a:blip r:embed="rId5">
            <a:extLst/>
          </a:blip>
          <a:stretch>
            <a:fillRect/>
          </a:stretch>
        </p:blipFill>
        <p:spPr>
          <a:xfrm>
            <a:off x="3465679" y="5625557"/>
            <a:ext cx="13885189" cy="12745756"/>
          </a:xfrm>
          <a:prstGeom prst="rect">
            <a:avLst/>
          </a:prstGeom>
          <a:ln w="12700">
            <a:miter lim="400000"/>
          </a:ln>
        </p:spPr>
      </p:pic>
      <p:sp>
        <p:nvSpPr>
          <p:cNvPr id="126" name="Veni Dole, Yashvi Gosalia, Sydney Tran, Puloma Bishnu        Teacher: Mrs. L’Ecuyer        Mentor: Patrick Holec"/>
          <p:cNvSpPr txBox="1"/>
          <p:nvPr/>
        </p:nvSpPr>
        <p:spPr>
          <a:xfrm>
            <a:off x="898282" y="19258086"/>
            <a:ext cx="35666848" cy="195294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78029" tIns="78029" rIns="78029" bIns="78029" anchor="ctr">
            <a:spAutoFit/>
          </a:bodyPr>
          <a:lstStyle>
            <a:lvl1pPr algn="l" defTabSz="457200">
              <a:lnSpc>
                <a:spcPts val="7000"/>
              </a:lnSpc>
              <a:defRPr sz="4000">
                <a:solidFill>
                  <a:srgbClr val="FFFFFF"/>
                </a:solidFill>
                <a:latin typeface="Times New Roman"/>
                <a:ea typeface="Times New Roman"/>
                <a:cs typeface="Times New Roman"/>
                <a:sym typeface="Times New Roman"/>
              </a:defRPr>
            </a:lvl1pPr>
          </a:lstStyle>
          <a:p>
            <a:r>
              <a:rPr sz="6144"/>
              <a:t>Veni Dole, Yashvi Gosalia, Sydney Tran, Puloma Bishnu        Teacher: Mrs. L’Ecuyer        Mentor: Patrick Holec</a:t>
            </a:r>
          </a:p>
        </p:txBody>
      </p:sp>
      <p:sp>
        <p:nvSpPr>
          <p:cNvPr id="127" name="Idea:"/>
          <p:cNvSpPr txBox="1"/>
          <p:nvPr/>
        </p:nvSpPr>
        <p:spPr>
          <a:xfrm>
            <a:off x="22922646" y="3361072"/>
            <a:ext cx="8881486" cy="216529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78029" tIns="78029" rIns="78029" bIns="78029" anchor="ctr">
            <a:normAutofit/>
          </a:bodyPr>
          <a:lstStyle/>
          <a:p>
            <a:pPr defTabSz="123597">
              <a:lnSpc>
                <a:spcPts val="7834"/>
              </a:lnSpc>
              <a:spcBef>
                <a:spcPts val="461"/>
              </a:spcBef>
              <a:defRPr sz="3520">
                <a:latin typeface="Times New Roman"/>
                <a:ea typeface="Times New Roman"/>
                <a:cs typeface="Times New Roman"/>
                <a:sym typeface="Times New Roman"/>
              </a:defRPr>
            </a:pPr>
            <a:r>
              <a:rPr sz="5407"/>
              <a:t>Idea:</a:t>
            </a:r>
            <a:br>
              <a:rPr sz="5407"/>
            </a:br>
            <a:endParaRPr sz="5407"/>
          </a:p>
        </p:txBody>
      </p:sp>
    </p:spTree>
  </p:cSld>
  <p:clrMapOvr>
    <a:masterClrMapping/>
  </p:clrMapOvr>
  <p:transition spd="med" advClick="0"/>
</p:sld>
</file>

<file path=ppt/slides/slide2.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FFFF"/>
            </a:gs>
            <a:gs pos="100000">
              <a:srgbClr val="1FA2FF"/>
            </a:gs>
          </a:gsLst>
          <a:lin ang="5400000" scaled="0"/>
        </a:gradFill>
        <a:effectLst/>
      </p:bgPr>
    </p:bg>
    <p:spTree>
      <p:nvGrpSpPr>
        <p:cNvPr id="1" name=""/>
        <p:cNvGrpSpPr/>
        <p:nvPr/>
      </p:nvGrpSpPr>
      <p:grpSpPr>
        <a:xfrm>
          <a:off x="0" y="0"/>
          <a:ext cx="0" cy="0"/>
          <a:chOff x="0" y="0"/>
          <a:chExt cx="0" cy="0"/>
        </a:xfrm>
      </p:grpSpPr>
      <p:pic>
        <p:nvPicPr>
          <p:cNvPr id="129" name="crushed-plastic-bottles-heap-FGXCABL.jpg" descr="crushed-plastic-bottles-heap-FGXCABL.jpg"/>
          <p:cNvPicPr>
            <a:picLocks noChangeAspect="1"/>
          </p:cNvPicPr>
          <p:nvPr/>
        </p:nvPicPr>
        <p:blipFill>
          <a:blip r:embed="rId2">
            <a:alphaModFix amt="20000"/>
            <a:extLst/>
          </a:blip>
          <a:srcRect l="1174"/>
          <a:stretch>
            <a:fillRect/>
          </a:stretch>
        </p:blipFill>
        <p:spPr>
          <a:xfrm>
            <a:off x="-84154" y="-1865679"/>
            <a:ext cx="37631716" cy="22917804"/>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21600" y="21600"/>
                </a:lnTo>
                <a:lnTo>
                  <a:pt x="21600" y="10800"/>
                </a:lnTo>
                <a:lnTo>
                  <a:pt x="21600" y="0"/>
                </a:lnTo>
                <a:lnTo>
                  <a:pt x="0" y="0"/>
                </a:lnTo>
                <a:close/>
                <a:moveTo>
                  <a:pt x="11198" y="7381"/>
                </a:moveTo>
                <a:cubicBezTo>
                  <a:pt x="11205" y="7381"/>
                  <a:pt x="11211" y="7382"/>
                  <a:pt x="11217" y="7386"/>
                </a:cubicBezTo>
                <a:cubicBezTo>
                  <a:pt x="11262" y="7414"/>
                  <a:pt x="11262" y="7418"/>
                  <a:pt x="11217" y="7499"/>
                </a:cubicBezTo>
                <a:cubicBezTo>
                  <a:pt x="11167" y="7590"/>
                  <a:pt x="11137" y="7604"/>
                  <a:pt x="11116" y="7547"/>
                </a:cubicBezTo>
                <a:cubicBezTo>
                  <a:pt x="11094" y="7488"/>
                  <a:pt x="11150" y="7385"/>
                  <a:pt x="11198" y="7381"/>
                </a:cubicBezTo>
                <a:close/>
              </a:path>
            </a:pathLst>
          </a:custGeom>
          <a:ln w="12700">
            <a:miter lim="400000"/>
          </a:ln>
        </p:spPr>
      </p:pic>
      <p:sp>
        <p:nvSpPr>
          <p:cNvPr id="130" name="Bottles Be Gone"/>
          <p:cNvSpPr txBox="1">
            <a:spLocks noGrp="1"/>
          </p:cNvSpPr>
          <p:nvPr>
            <p:ph type="ctrTitle"/>
          </p:nvPr>
        </p:nvSpPr>
        <p:spPr>
          <a:xfrm>
            <a:off x="11341655" y="-97210"/>
            <a:ext cx="16474685" cy="3684950"/>
          </a:xfrm>
          <a:prstGeom prst="rect">
            <a:avLst/>
          </a:prstGeom>
        </p:spPr>
        <p:txBody>
          <a:bodyPr anchor="ctr"/>
          <a:lstStyle>
            <a:lvl1pPr defTabSz="332992">
              <a:defRPr sz="11100">
                <a:solidFill>
                  <a:srgbClr val="000000"/>
                </a:solidFill>
                <a:latin typeface="American Typewriter"/>
                <a:ea typeface="American Typewriter"/>
                <a:cs typeface="American Typewriter"/>
                <a:sym typeface="American Typewriter"/>
              </a:defRPr>
            </a:lvl1pPr>
          </a:lstStyle>
          <a:p>
            <a:r>
              <a:t>Bottles Be Gone</a:t>
            </a:r>
          </a:p>
        </p:txBody>
      </p:sp>
      <p:sp>
        <p:nvSpPr>
          <p:cNvPr id="131" name="Veni Dole, Yashvi Gosalia, Sydney Tran, Puloma Bishnu        Teacher: Mrs. L’Ecuyer        Mentor: Patrick Holec"/>
          <p:cNvSpPr txBox="1"/>
          <p:nvPr/>
        </p:nvSpPr>
        <p:spPr>
          <a:xfrm>
            <a:off x="898282" y="19258086"/>
            <a:ext cx="35666848" cy="195294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78029" tIns="78029" rIns="78029" bIns="78029" anchor="ctr">
            <a:spAutoFit/>
          </a:bodyPr>
          <a:lstStyle>
            <a:lvl1pPr algn="l" defTabSz="457200">
              <a:lnSpc>
                <a:spcPts val="7000"/>
              </a:lnSpc>
              <a:defRPr sz="4000">
                <a:solidFill>
                  <a:srgbClr val="FFFFFF"/>
                </a:solidFill>
                <a:latin typeface="Times New Roman"/>
                <a:ea typeface="Times New Roman"/>
                <a:cs typeface="Times New Roman"/>
                <a:sym typeface="Times New Roman"/>
              </a:defRPr>
            </a:lvl1pPr>
          </a:lstStyle>
          <a:p>
            <a:r>
              <a:rPr sz="6144"/>
              <a:t>Veni Dole, Yashvi Gosalia, Sydney Tran, Puloma Bishnu        Teacher: Mrs. L’Ecuyer        Mentor: Patrick Holec</a:t>
            </a:r>
          </a:p>
        </p:txBody>
      </p:sp>
      <p:sp>
        <p:nvSpPr>
          <p:cNvPr id="132" name="PET: Plastic in plastic water bottles…"/>
          <p:cNvSpPr txBox="1"/>
          <p:nvPr/>
        </p:nvSpPr>
        <p:spPr>
          <a:xfrm>
            <a:off x="1045638" y="5175571"/>
            <a:ext cx="13221423" cy="148894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78029" tIns="78029" rIns="78029" bIns="78029" anchor="ctr">
            <a:normAutofit/>
          </a:bodyPr>
          <a:lstStyle/>
          <a:p>
            <a:pPr marL="416297" indent="-255621" algn="l" defTabSz="525850">
              <a:lnSpc>
                <a:spcPts val="15360"/>
              </a:lnSpc>
              <a:spcBef>
                <a:spcPts val="1075"/>
              </a:spcBef>
              <a:buClr>
                <a:srgbClr val="000000"/>
              </a:buClr>
              <a:buSzPct val="145000"/>
              <a:buFont typeface="Times New Roman"/>
              <a:buChar char="•"/>
              <a:defRPr sz="5226">
                <a:latin typeface="Times"/>
                <a:ea typeface="Times"/>
                <a:cs typeface="Times"/>
                <a:sym typeface="Times"/>
              </a:defRPr>
            </a:pPr>
            <a:r>
              <a:rPr sz="8027"/>
              <a:t>PET: Plastic in plastic water bottles</a:t>
            </a:r>
          </a:p>
          <a:p>
            <a:pPr marL="416297" indent="-255621" algn="l" defTabSz="525850">
              <a:lnSpc>
                <a:spcPts val="15360"/>
              </a:lnSpc>
              <a:spcBef>
                <a:spcPts val="1075"/>
              </a:spcBef>
              <a:buClr>
                <a:srgbClr val="000000"/>
              </a:buClr>
              <a:buSzPct val="145000"/>
              <a:buFont typeface="Times New Roman"/>
              <a:buChar char="•"/>
              <a:defRPr sz="5226">
                <a:latin typeface="Times"/>
                <a:ea typeface="Times"/>
                <a:cs typeface="Times"/>
                <a:sym typeface="Times"/>
              </a:defRPr>
            </a:pPr>
            <a:r>
              <a:rPr sz="8027"/>
              <a:t>MHET: The monomer of PET</a:t>
            </a:r>
          </a:p>
          <a:p>
            <a:pPr marL="416297" indent="-255621" algn="l" defTabSz="525850">
              <a:lnSpc>
                <a:spcPts val="15360"/>
              </a:lnSpc>
              <a:spcBef>
                <a:spcPts val="1075"/>
              </a:spcBef>
              <a:buClr>
                <a:srgbClr val="000000"/>
              </a:buClr>
              <a:buSzPct val="145000"/>
              <a:buFont typeface="Times New Roman"/>
              <a:buChar char="•"/>
              <a:defRPr sz="5226">
                <a:latin typeface="Times"/>
                <a:ea typeface="Times"/>
                <a:cs typeface="Times"/>
                <a:sym typeface="Times"/>
              </a:defRPr>
            </a:pPr>
            <a:r>
              <a:rPr sz="8027"/>
              <a:t>Chassis: </a:t>
            </a:r>
            <a:r>
              <a:rPr sz="8027" i="1"/>
              <a:t>Bacillus tianshenii</a:t>
            </a:r>
          </a:p>
          <a:p>
            <a:pPr marL="1550331" lvl="4" indent="-746948" algn="l" defTabSz="525850">
              <a:lnSpc>
                <a:spcPts val="14131"/>
              </a:lnSpc>
              <a:spcBef>
                <a:spcPts val="1075"/>
              </a:spcBef>
              <a:buClr>
                <a:srgbClr val="000000"/>
              </a:buClr>
              <a:buSzPct val="145000"/>
              <a:buFont typeface="Times New Roman"/>
              <a:buChar char="•"/>
              <a:defRPr sz="4446">
                <a:latin typeface="Times"/>
                <a:ea typeface="Times"/>
                <a:cs typeface="Times"/>
                <a:sym typeface="Times"/>
              </a:defRPr>
            </a:pPr>
            <a:r>
              <a:rPr sz="6829"/>
              <a:t>Spore-forming</a:t>
            </a:r>
          </a:p>
          <a:p>
            <a:pPr marL="1550331" lvl="4" indent="-746948" algn="l" defTabSz="525850">
              <a:lnSpc>
                <a:spcPts val="15360"/>
              </a:lnSpc>
              <a:spcBef>
                <a:spcPts val="1075"/>
              </a:spcBef>
              <a:buClr>
                <a:srgbClr val="000000"/>
              </a:buClr>
              <a:buSzPct val="145000"/>
              <a:buFont typeface="Times New Roman"/>
              <a:buChar char="•"/>
              <a:defRPr sz="4446">
                <a:latin typeface="Times"/>
                <a:ea typeface="Times"/>
                <a:cs typeface="Times"/>
                <a:sym typeface="Times"/>
              </a:defRPr>
            </a:pPr>
            <a:r>
              <a:rPr sz="6829"/>
              <a:t>Marine Isolate</a:t>
            </a:r>
            <a:br>
              <a:rPr sz="6829"/>
            </a:br>
            <a:endParaRPr sz="6829"/>
          </a:p>
        </p:txBody>
      </p:sp>
      <p:pic>
        <p:nvPicPr>
          <p:cNvPr id="133" name="Screen Shot 2019-03-08 at 9.27.27 PM.png" descr="Screen Shot 2019-03-08 at 9.27.27 PM.png"/>
          <p:cNvPicPr>
            <a:picLocks noChangeAspect="1"/>
          </p:cNvPicPr>
          <p:nvPr/>
        </p:nvPicPr>
        <p:blipFill>
          <a:blip r:embed="rId3">
            <a:extLst/>
          </a:blip>
          <a:srcRect l="21671" t="13496" r="30028"/>
          <a:stretch>
            <a:fillRect/>
          </a:stretch>
        </p:blipFill>
        <p:spPr>
          <a:xfrm>
            <a:off x="13931059" y="13900134"/>
            <a:ext cx="10387815" cy="5662190"/>
          </a:xfrm>
          <a:prstGeom prst="rect">
            <a:avLst/>
          </a:prstGeom>
          <a:ln w="12700">
            <a:miter lim="400000"/>
          </a:ln>
        </p:spPr>
      </p:pic>
      <p:pic>
        <p:nvPicPr>
          <p:cNvPr id="134" name="Screen Shot 2019-03-08 at 9.20.31 PM.png" descr="Screen Shot 2019-03-08 at 9.20.31 PM.png"/>
          <p:cNvPicPr>
            <a:picLocks noChangeAspect="1"/>
          </p:cNvPicPr>
          <p:nvPr/>
        </p:nvPicPr>
        <p:blipFill>
          <a:blip r:embed="rId4">
            <a:extLst/>
          </a:blip>
          <a:srcRect l="4560" r="4559" b="14573"/>
          <a:stretch>
            <a:fillRect/>
          </a:stretch>
        </p:blipFill>
        <p:spPr>
          <a:xfrm>
            <a:off x="28453712" y="9507900"/>
            <a:ext cx="7380277" cy="5173027"/>
          </a:xfrm>
          <a:prstGeom prst="rect">
            <a:avLst/>
          </a:prstGeom>
          <a:ln w="12700">
            <a:miter lim="400000"/>
          </a:ln>
        </p:spPr>
      </p:pic>
      <p:pic>
        <p:nvPicPr>
          <p:cNvPr id="135" name="Screen Shot 2019-03-08 at 9.20.49 PM.png" descr="Screen Shot 2019-03-08 at 9.20.49 PM.png"/>
          <p:cNvPicPr>
            <a:picLocks noChangeAspect="1"/>
          </p:cNvPicPr>
          <p:nvPr/>
        </p:nvPicPr>
        <p:blipFill>
          <a:blip r:embed="rId5">
            <a:extLst/>
          </a:blip>
          <a:srcRect b="2915"/>
          <a:stretch>
            <a:fillRect/>
          </a:stretch>
        </p:blipFill>
        <p:spPr>
          <a:xfrm>
            <a:off x="16202564" y="14392473"/>
            <a:ext cx="6561089" cy="4841061"/>
          </a:xfrm>
          <a:prstGeom prst="rect">
            <a:avLst/>
          </a:prstGeom>
          <a:ln w="12700">
            <a:miter lim="400000"/>
          </a:ln>
        </p:spPr>
      </p:pic>
      <p:pic>
        <p:nvPicPr>
          <p:cNvPr id="136" name="Screen Shot 2019-02-09 at 4.14.55 PM.png" descr="Screen Shot 2019-02-09 at 4.14.55 PM.png"/>
          <p:cNvPicPr>
            <a:picLocks noChangeAspect="1"/>
          </p:cNvPicPr>
          <p:nvPr/>
        </p:nvPicPr>
        <p:blipFill>
          <a:blip r:embed="rId6">
            <a:extLst/>
          </a:blip>
          <a:srcRect t="6614" b="14955"/>
          <a:stretch>
            <a:fillRect/>
          </a:stretch>
        </p:blipFill>
        <p:spPr>
          <a:xfrm>
            <a:off x="14193492" y="4961761"/>
            <a:ext cx="9862808" cy="5710671"/>
          </a:xfrm>
          <a:prstGeom prst="rect">
            <a:avLst/>
          </a:prstGeom>
          <a:ln w="12700">
            <a:solidFill>
              <a:srgbClr val="F3F7F5"/>
            </a:solidFill>
            <a:miter lim="400000"/>
          </a:ln>
        </p:spPr>
      </p:pic>
      <p:sp>
        <p:nvSpPr>
          <p:cNvPr id="137" name="PET"/>
          <p:cNvSpPr txBox="1"/>
          <p:nvPr/>
        </p:nvSpPr>
        <p:spPr>
          <a:xfrm>
            <a:off x="17830368" y="4988585"/>
            <a:ext cx="2588942" cy="110309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78029" tIns="78029" rIns="78029" bIns="78029" anchor="ctr">
            <a:spAutoFit/>
          </a:bodyPr>
          <a:lstStyle>
            <a:lvl1pPr>
              <a:defRPr sz="4000" b="1">
                <a:solidFill>
                  <a:srgbClr val="FFFFFF"/>
                </a:solidFill>
                <a:latin typeface="+mn-lt"/>
                <a:ea typeface="+mn-ea"/>
                <a:cs typeface="+mn-cs"/>
                <a:sym typeface="Helvetica Neue"/>
              </a:defRPr>
            </a:lvl1pPr>
          </a:lstStyle>
          <a:p>
            <a:r>
              <a:rPr sz="6144"/>
              <a:t>PET</a:t>
            </a:r>
          </a:p>
        </p:txBody>
      </p:sp>
      <p:sp>
        <p:nvSpPr>
          <p:cNvPr id="138" name="MHET"/>
          <p:cNvSpPr txBox="1"/>
          <p:nvPr/>
        </p:nvSpPr>
        <p:spPr>
          <a:xfrm>
            <a:off x="30919779" y="9982308"/>
            <a:ext cx="2448274" cy="110309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78029" tIns="78029" rIns="78029" bIns="78029" anchor="ctr">
            <a:spAutoFit/>
          </a:bodyPr>
          <a:lstStyle>
            <a:lvl1pPr>
              <a:defRPr sz="4000" b="1">
                <a:solidFill>
                  <a:srgbClr val="FFFFFF"/>
                </a:solidFill>
                <a:latin typeface="+mn-lt"/>
                <a:ea typeface="+mn-ea"/>
                <a:cs typeface="+mn-cs"/>
                <a:sym typeface="Helvetica Neue"/>
              </a:defRPr>
            </a:lvl1pPr>
          </a:lstStyle>
          <a:p>
            <a:r>
              <a:rPr sz="6144"/>
              <a:t>MHET</a:t>
            </a:r>
          </a:p>
        </p:txBody>
      </p:sp>
      <p:pic>
        <p:nvPicPr>
          <p:cNvPr id="139" name="Screen Shot 2019-03-08 at 9.27.27 PM.png" descr="Screen Shot 2019-03-08 at 9.27.27 PM.png"/>
          <p:cNvPicPr>
            <a:picLocks noChangeAspect="1"/>
          </p:cNvPicPr>
          <p:nvPr/>
        </p:nvPicPr>
        <p:blipFill>
          <a:blip r:embed="rId3">
            <a:extLst/>
          </a:blip>
          <a:srcRect l="21671" r="30028"/>
          <a:stretch>
            <a:fillRect/>
          </a:stretch>
        </p:blipFill>
        <p:spPr>
          <a:xfrm>
            <a:off x="20401057" y="14066708"/>
            <a:ext cx="2922813" cy="1841763"/>
          </a:xfrm>
          <a:prstGeom prst="rect">
            <a:avLst/>
          </a:prstGeom>
          <a:ln w="12700">
            <a:miter lim="400000"/>
          </a:ln>
        </p:spPr>
      </p:pic>
      <p:pic>
        <p:nvPicPr>
          <p:cNvPr id="140" name="Screen Shot 2019-03-08 at 9.27.27 PM.png" descr="Screen Shot 2019-03-08 at 9.27.27 PM.png"/>
          <p:cNvPicPr>
            <a:picLocks noChangeAspect="1"/>
          </p:cNvPicPr>
          <p:nvPr/>
        </p:nvPicPr>
        <p:blipFill>
          <a:blip r:embed="rId3">
            <a:extLst/>
          </a:blip>
          <a:srcRect l="21671" r="30028"/>
          <a:stretch>
            <a:fillRect/>
          </a:stretch>
        </p:blipFill>
        <p:spPr>
          <a:xfrm>
            <a:off x="15981141" y="14119956"/>
            <a:ext cx="1366096" cy="860826"/>
          </a:xfrm>
          <a:prstGeom prst="rect">
            <a:avLst/>
          </a:prstGeom>
          <a:ln w="12700">
            <a:miter lim="400000"/>
          </a:ln>
        </p:spPr>
      </p:pic>
      <p:pic>
        <p:nvPicPr>
          <p:cNvPr id="141" name="Screen Shot 2019-03-08 at 9.27.27 PM.png" descr="Screen Shot 2019-03-08 at 9.27.27 PM.png"/>
          <p:cNvPicPr>
            <a:picLocks noChangeAspect="1"/>
          </p:cNvPicPr>
          <p:nvPr/>
        </p:nvPicPr>
        <p:blipFill>
          <a:blip r:embed="rId3">
            <a:extLst/>
          </a:blip>
          <a:srcRect l="21671" r="30028"/>
          <a:stretch>
            <a:fillRect/>
          </a:stretch>
        </p:blipFill>
        <p:spPr>
          <a:xfrm>
            <a:off x="17178993" y="14189756"/>
            <a:ext cx="1144430" cy="721145"/>
          </a:xfrm>
          <a:prstGeom prst="rect">
            <a:avLst/>
          </a:prstGeom>
          <a:ln w="12700">
            <a:miter lim="400000"/>
          </a:ln>
        </p:spPr>
      </p:pic>
      <p:pic>
        <p:nvPicPr>
          <p:cNvPr id="142" name="Screen Shot 2019-03-08 at 9.27.27 PM.png" descr="Screen Shot 2019-03-08 at 9.27.27 PM.png"/>
          <p:cNvPicPr>
            <a:picLocks noChangeAspect="1"/>
          </p:cNvPicPr>
          <p:nvPr/>
        </p:nvPicPr>
        <p:blipFill>
          <a:blip r:embed="rId3">
            <a:extLst/>
          </a:blip>
          <a:srcRect l="21671" r="30028"/>
          <a:stretch>
            <a:fillRect/>
          </a:stretch>
        </p:blipFill>
        <p:spPr>
          <a:xfrm>
            <a:off x="19224298" y="14126753"/>
            <a:ext cx="1366096" cy="860824"/>
          </a:xfrm>
          <a:prstGeom prst="rect">
            <a:avLst/>
          </a:prstGeom>
          <a:ln w="12700">
            <a:miter lim="400000"/>
          </a:ln>
        </p:spPr>
      </p:pic>
      <p:pic>
        <p:nvPicPr>
          <p:cNvPr id="143" name="Screen Shot 2019-03-08 at 9.27.27 PM.png" descr="Screen Shot 2019-03-08 at 9.27.27 PM.png"/>
          <p:cNvPicPr>
            <a:picLocks noChangeAspect="1"/>
          </p:cNvPicPr>
          <p:nvPr/>
        </p:nvPicPr>
        <p:blipFill>
          <a:blip r:embed="rId3">
            <a:extLst/>
          </a:blip>
          <a:srcRect l="21671" r="30028"/>
          <a:stretch>
            <a:fillRect/>
          </a:stretch>
        </p:blipFill>
        <p:spPr>
          <a:xfrm>
            <a:off x="18806510" y="13988055"/>
            <a:ext cx="921789" cy="580852"/>
          </a:xfrm>
          <a:prstGeom prst="rect">
            <a:avLst/>
          </a:prstGeom>
          <a:ln w="12700">
            <a:miter lim="400000"/>
          </a:ln>
        </p:spPr>
      </p:pic>
      <p:sp>
        <p:nvSpPr>
          <p:cNvPr id="144" name="Ethylene Glycol"/>
          <p:cNvSpPr txBox="1"/>
          <p:nvPr/>
        </p:nvSpPr>
        <p:spPr>
          <a:xfrm>
            <a:off x="20066480" y="13963199"/>
            <a:ext cx="4294436" cy="204861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78029" tIns="78029" rIns="78029" bIns="78029" anchor="ctr">
            <a:spAutoFit/>
          </a:bodyPr>
          <a:lstStyle>
            <a:lvl1pPr>
              <a:defRPr sz="4000" b="1">
                <a:solidFill>
                  <a:srgbClr val="FFFFFF"/>
                </a:solidFill>
                <a:latin typeface="+mn-lt"/>
                <a:ea typeface="+mn-ea"/>
                <a:cs typeface="+mn-cs"/>
                <a:sym typeface="Helvetica Neue"/>
              </a:defRPr>
            </a:lvl1pPr>
          </a:lstStyle>
          <a:p>
            <a:r>
              <a:rPr sz="6144"/>
              <a:t>Ethylene Glycol</a:t>
            </a:r>
          </a:p>
        </p:txBody>
      </p:sp>
      <p:sp>
        <p:nvSpPr>
          <p:cNvPr id="145" name="Rectangle"/>
          <p:cNvSpPr/>
          <p:nvPr/>
        </p:nvSpPr>
        <p:spPr>
          <a:xfrm>
            <a:off x="24804258" y="6293542"/>
            <a:ext cx="8029838" cy="1089277"/>
          </a:xfrm>
          <a:prstGeom prst="rect">
            <a:avLst/>
          </a:prstGeom>
          <a:solidFill>
            <a:srgbClr val="1A00AB"/>
          </a:solidFill>
          <a:ln w="12700">
            <a:miter lim="400000"/>
          </a:ln>
        </p:spPr>
        <p:txBody>
          <a:bodyPr lIns="78029" tIns="78029" rIns="78029" bIns="78029" anchor="ctr"/>
          <a:lstStyle/>
          <a:p>
            <a:pPr>
              <a:defRPr sz="3200"/>
            </a:pPr>
            <a:endParaRPr sz="4915"/>
          </a:p>
        </p:txBody>
      </p:sp>
      <p:sp>
        <p:nvSpPr>
          <p:cNvPr id="146" name="Arrow"/>
          <p:cNvSpPr/>
          <p:nvPr/>
        </p:nvSpPr>
        <p:spPr>
          <a:xfrm rot="5400000">
            <a:off x="31278171" y="7000335"/>
            <a:ext cx="2327438" cy="2443858"/>
          </a:xfrm>
          <a:prstGeom prst="rightArrow">
            <a:avLst>
              <a:gd name="adj1" fmla="val 32000"/>
              <a:gd name="adj2" fmla="val 53641"/>
            </a:avLst>
          </a:prstGeom>
          <a:solidFill>
            <a:srgbClr val="1A00AB"/>
          </a:solidFill>
          <a:ln w="12700">
            <a:miter lim="400000"/>
          </a:ln>
        </p:spPr>
        <p:txBody>
          <a:bodyPr lIns="78029" tIns="78029" rIns="78029" bIns="78029" anchor="ctr"/>
          <a:lstStyle/>
          <a:p>
            <a:pPr>
              <a:defRPr sz="3200"/>
            </a:pPr>
            <a:endParaRPr sz="4915"/>
          </a:p>
        </p:txBody>
      </p:sp>
      <p:sp>
        <p:nvSpPr>
          <p:cNvPr id="147" name="Terephthalic Acid"/>
          <p:cNvSpPr txBox="1"/>
          <p:nvPr/>
        </p:nvSpPr>
        <p:spPr>
          <a:xfrm>
            <a:off x="13684502" y="17423261"/>
            <a:ext cx="5335160" cy="204861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78029" tIns="78029" rIns="78029" bIns="78029" anchor="ctr">
            <a:spAutoFit/>
          </a:bodyPr>
          <a:lstStyle>
            <a:lvl1pPr>
              <a:defRPr sz="4000" b="1">
                <a:solidFill>
                  <a:srgbClr val="FFFFFF"/>
                </a:solidFill>
                <a:latin typeface="+mn-lt"/>
                <a:ea typeface="+mn-ea"/>
                <a:cs typeface="+mn-cs"/>
                <a:sym typeface="Helvetica Neue"/>
              </a:defRPr>
            </a:lvl1pPr>
          </a:lstStyle>
          <a:p>
            <a:r>
              <a:rPr sz="6144"/>
              <a:t>Terephthalic Acid</a:t>
            </a:r>
          </a:p>
        </p:txBody>
      </p:sp>
      <p:sp>
        <p:nvSpPr>
          <p:cNvPr id="148" name="PETase enzyme"/>
          <p:cNvSpPr txBox="1"/>
          <p:nvPr/>
        </p:nvSpPr>
        <p:spPr>
          <a:xfrm>
            <a:off x="25939465" y="6286630"/>
            <a:ext cx="6561109" cy="110309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78029" tIns="78029" rIns="78029" bIns="78029" anchor="ctr">
            <a:spAutoFit/>
          </a:bodyPr>
          <a:lstStyle>
            <a:lvl1pPr>
              <a:defRPr sz="4000" b="1">
                <a:solidFill>
                  <a:srgbClr val="FFFFFF"/>
                </a:solidFill>
                <a:latin typeface="+mn-lt"/>
                <a:ea typeface="+mn-ea"/>
                <a:cs typeface="+mn-cs"/>
                <a:sym typeface="Helvetica Neue"/>
              </a:defRPr>
            </a:lvl1pPr>
          </a:lstStyle>
          <a:p>
            <a:r>
              <a:rPr sz="6144"/>
              <a:t>PETase enzyme</a:t>
            </a:r>
          </a:p>
        </p:txBody>
      </p:sp>
      <p:sp>
        <p:nvSpPr>
          <p:cNvPr id="149" name="Arrow"/>
          <p:cNvSpPr/>
          <p:nvPr/>
        </p:nvSpPr>
        <p:spPr>
          <a:xfrm rot="10800000">
            <a:off x="24699171" y="15837527"/>
            <a:ext cx="2327438" cy="1950716"/>
          </a:xfrm>
          <a:prstGeom prst="rightArrow">
            <a:avLst>
              <a:gd name="adj1" fmla="val 32000"/>
              <a:gd name="adj2" fmla="val 64000"/>
            </a:avLst>
          </a:prstGeom>
          <a:solidFill>
            <a:srgbClr val="1A00AB"/>
          </a:solidFill>
          <a:ln w="12700">
            <a:miter lim="400000"/>
          </a:ln>
        </p:spPr>
        <p:txBody>
          <a:bodyPr lIns="78029" tIns="78029" rIns="78029" bIns="78029" anchor="ctr"/>
          <a:lstStyle/>
          <a:p>
            <a:pPr>
              <a:defRPr sz="3200">
                <a:solidFill>
                  <a:srgbClr val="FFFFFF"/>
                </a:solidFill>
              </a:defRPr>
            </a:pPr>
            <a:endParaRPr sz="4915"/>
          </a:p>
        </p:txBody>
      </p:sp>
      <p:sp>
        <p:nvSpPr>
          <p:cNvPr id="150" name="Rectangle"/>
          <p:cNvSpPr/>
          <p:nvPr/>
        </p:nvSpPr>
        <p:spPr>
          <a:xfrm>
            <a:off x="25897730" y="16268247"/>
            <a:ext cx="7010246" cy="1089277"/>
          </a:xfrm>
          <a:prstGeom prst="rect">
            <a:avLst/>
          </a:prstGeom>
          <a:solidFill>
            <a:srgbClr val="1A00AB"/>
          </a:solidFill>
          <a:ln w="12700">
            <a:miter lim="400000"/>
          </a:ln>
        </p:spPr>
        <p:txBody>
          <a:bodyPr lIns="78029" tIns="78029" rIns="78029" bIns="78029" anchor="ctr"/>
          <a:lstStyle/>
          <a:p>
            <a:pPr>
              <a:defRPr sz="3200">
                <a:solidFill>
                  <a:srgbClr val="FFFFFF"/>
                </a:solidFill>
              </a:defRPr>
            </a:pPr>
            <a:endParaRPr sz="4915"/>
          </a:p>
        </p:txBody>
      </p:sp>
      <p:sp>
        <p:nvSpPr>
          <p:cNvPr id="151" name="MHETase enzyme"/>
          <p:cNvSpPr txBox="1"/>
          <p:nvPr/>
        </p:nvSpPr>
        <p:spPr>
          <a:xfrm>
            <a:off x="25387937" y="16179557"/>
            <a:ext cx="8029838" cy="110309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78029" tIns="78029" rIns="78029" bIns="78029" anchor="ctr">
            <a:spAutoFit/>
          </a:bodyPr>
          <a:lstStyle>
            <a:lvl1pPr>
              <a:defRPr sz="4000" b="1">
                <a:solidFill>
                  <a:srgbClr val="FFFFFF"/>
                </a:solidFill>
                <a:latin typeface="+mn-lt"/>
                <a:ea typeface="+mn-ea"/>
                <a:cs typeface="+mn-cs"/>
                <a:sym typeface="Helvetica Neue"/>
              </a:defRPr>
            </a:lvl1pPr>
          </a:lstStyle>
          <a:p>
            <a:r>
              <a:rPr sz="6144"/>
              <a:t>MHETase enzyme</a:t>
            </a:r>
          </a:p>
        </p:txBody>
      </p:sp>
      <p:sp>
        <p:nvSpPr>
          <p:cNvPr id="152" name="Rectangle"/>
          <p:cNvSpPr/>
          <p:nvPr/>
        </p:nvSpPr>
        <p:spPr>
          <a:xfrm rot="16200000">
            <a:off x="31661731" y="15133851"/>
            <a:ext cx="1560322" cy="921715"/>
          </a:xfrm>
          <a:prstGeom prst="rect">
            <a:avLst/>
          </a:prstGeom>
          <a:solidFill>
            <a:srgbClr val="1A00AB"/>
          </a:solidFill>
          <a:ln w="12700">
            <a:miter lim="400000"/>
          </a:ln>
        </p:spPr>
        <p:txBody>
          <a:bodyPr lIns="78029" tIns="78029" rIns="78029" bIns="78029" anchor="ctr"/>
          <a:lstStyle/>
          <a:p>
            <a:pPr>
              <a:defRPr sz="3200">
                <a:solidFill>
                  <a:srgbClr val="FFFFFF"/>
                </a:solidFill>
              </a:defRPr>
            </a:pPr>
            <a:endParaRPr sz="4915"/>
          </a:p>
        </p:txBody>
      </p:sp>
      <p:pic>
        <p:nvPicPr>
          <p:cNvPr id="153" name="Andover-eagle-logo-500-2015.gif" descr="Andover-eagle-logo-500-2015.gif"/>
          <p:cNvPicPr>
            <a:picLocks noChangeAspect="1"/>
          </p:cNvPicPr>
          <p:nvPr/>
        </p:nvPicPr>
        <p:blipFill>
          <a:blip r:embed="rId7">
            <a:extLst/>
          </a:blip>
          <a:stretch>
            <a:fillRect/>
          </a:stretch>
        </p:blipFill>
        <p:spPr>
          <a:xfrm>
            <a:off x="31855038" y="258460"/>
            <a:ext cx="5446325" cy="2973693"/>
          </a:xfrm>
          <a:prstGeom prst="rect">
            <a:avLst/>
          </a:prstGeom>
          <a:ln w="12700">
            <a:miter lim="400000"/>
          </a:ln>
        </p:spPr>
      </p:pic>
      <p:pic>
        <p:nvPicPr>
          <p:cNvPr id="154" name="BioBuilder_partner.png" descr="BioBuilder_partner.png"/>
          <p:cNvPicPr>
            <a:picLocks noChangeAspect="1"/>
          </p:cNvPicPr>
          <p:nvPr/>
        </p:nvPicPr>
        <p:blipFill>
          <a:blip r:embed="rId8">
            <a:extLst/>
          </a:blip>
          <a:stretch>
            <a:fillRect/>
          </a:stretch>
        </p:blipFill>
        <p:spPr>
          <a:xfrm>
            <a:off x="63827" y="-1773322"/>
            <a:ext cx="7037177" cy="7037175"/>
          </a:xfrm>
          <a:prstGeom prst="rect">
            <a:avLst/>
          </a:prstGeom>
          <a:ln w="12700">
            <a:miter lim="400000"/>
          </a:ln>
        </p:spPr>
      </p:pic>
    </p:spTree>
  </p:cSld>
  <p:clrMapOvr>
    <a:masterClrMapping/>
  </p:clrMapOvr>
  <p:transition spd="med" advClick="0"/>
</p:sld>
</file>

<file path=ppt/slides/slide3.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FFFF"/>
            </a:gs>
            <a:gs pos="100000">
              <a:srgbClr val="1FA2FF"/>
            </a:gs>
          </a:gsLst>
          <a:lin ang="5400000" scaled="0"/>
        </a:gradFill>
        <a:effectLst/>
      </p:bgPr>
    </p:bg>
    <p:spTree>
      <p:nvGrpSpPr>
        <p:cNvPr id="1" name=""/>
        <p:cNvGrpSpPr/>
        <p:nvPr/>
      </p:nvGrpSpPr>
      <p:grpSpPr>
        <a:xfrm>
          <a:off x="0" y="0"/>
          <a:ext cx="0" cy="0"/>
          <a:chOff x="0" y="0"/>
          <a:chExt cx="0" cy="0"/>
        </a:xfrm>
      </p:grpSpPr>
      <p:pic>
        <p:nvPicPr>
          <p:cNvPr id="156" name="crushed-plastic-bottles-heap-FGXCABL.jpg" descr="crushed-plastic-bottles-heap-FGXCABL.jpg"/>
          <p:cNvPicPr>
            <a:picLocks noChangeAspect="1"/>
          </p:cNvPicPr>
          <p:nvPr/>
        </p:nvPicPr>
        <p:blipFill>
          <a:blip r:embed="rId2">
            <a:alphaModFix amt="20000"/>
            <a:extLst/>
          </a:blip>
          <a:srcRect l="1174"/>
          <a:stretch>
            <a:fillRect/>
          </a:stretch>
        </p:blipFill>
        <p:spPr>
          <a:xfrm>
            <a:off x="-84154" y="-1811871"/>
            <a:ext cx="37631716" cy="22917804"/>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21600" y="21600"/>
                </a:lnTo>
                <a:lnTo>
                  <a:pt x="21600" y="10800"/>
                </a:lnTo>
                <a:lnTo>
                  <a:pt x="21600" y="0"/>
                </a:lnTo>
                <a:lnTo>
                  <a:pt x="0" y="0"/>
                </a:lnTo>
                <a:close/>
                <a:moveTo>
                  <a:pt x="11198" y="7381"/>
                </a:moveTo>
                <a:cubicBezTo>
                  <a:pt x="11205" y="7381"/>
                  <a:pt x="11211" y="7382"/>
                  <a:pt x="11217" y="7386"/>
                </a:cubicBezTo>
                <a:cubicBezTo>
                  <a:pt x="11262" y="7414"/>
                  <a:pt x="11262" y="7418"/>
                  <a:pt x="11217" y="7499"/>
                </a:cubicBezTo>
                <a:cubicBezTo>
                  <a:pt x="11167" y="7590"/>
                  <a:pt x="11137" y="7604"/>
                  <a:pt x="11116" y="7547"/>
                </a:cubicBezTo>
                <a:cubicBezTo>
                  <a:pt x="11094" y="7488"/>
                  <a:pt x="11150" y="7385"/>
                  <a:pt x="11198" y="7381"/>
                </a:cubicBezTo>
                <a:close/>
              </a:path>
            </a:pathLst>
          </a:custGeom>
          <a:ln w="12700">
            <a:miter lim="400000"/>
          </a:ln>
        </p:spPr>
      </p:pic>
      <p:sp>
        <p:nvSpPr>
          <p:cNvPr id="157" name="Bottles Be Gone"/>
          <p:cNvSpPr txBox="1">
            <a:spLocks noGrp="1"/>
          </p:cNvSpPr>
          <p:nvPr>
            <p:ph type="ctrTitle"/>
          </p:nvPr>
        </p:nvSpPr>
        <p:spPr>
          <a:xfrm>
            <a:off x="11341655" y="-97210"/>
            <a:ext cx="16474685" cy="3684950"/>
          </a:xfrm>
          <a:prstGeom prst="rect">
            <a:avLst/>
          </a:prstGeom>
        </p:spPr>
        <p:txBody>
          <a:bodyPr anchor="ctr"/>
          <a:lstStyle>
            <a:lvl1pPr defTabSz="332992">
              <a:defRPr sz="11100">
                <a:solidFill>
                  <a:srgbClr val="000000"/>
                </a:solidFill>
                <a:latin typeface="American Typewriter"/>
                <a:ea typeface="American Typewriter"/>
                <a:cs typeface="American Typewriter"/>
                <a:sym typeface="American Typewriter"/>
              </a:defRPr>
            </a:lvl1pPr>
          </a:lstStyle>
          <a:p>
            <a:r>
              <a:t>Bottles Be Gone</a:t>
            </a:r>
          </a:p>
        </p:txBody>
      </p:sp>
      <p:sp>
        <p:nvSpPr>
          <p:cNvPr id="158" name="Veni Dole, Yashvi Gosalia, Sydney Tran, Puloma Bishnu        Teacher: Mrs. L’Ecuyer        Mentor: Patrick Holec"/>
          <p:cNvSpPr txBox="1"/>
          <p:nvPr/>
        </p:nvSpPr>
        <p:spPr>
          <a:xfrm>
            <a:off x="898282" y="19258086"/>
            <a:ext cx="35666848" cy="195294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78029" tIns="78029" rIns="78029" bIns="78029" anchor="ctr">
            <a:spAutoFit/>
          </a:bodyPr>
          <a:lstStyle>
            <a:lvl1pPr algn="l" defTabSz="457200">
              <a:lnSpc>
                <a:spcPts val="7000"/>
              </a:lnSpc>
              <a:defRPr sz="4000">
                <a:solidFill>
                  <a:srgbClr val="FFFFFF"/>
                </a:solidFill>
                <a:latin typeface="Times New Roman"/>
                <a:ea typeface="Times New Roman"/>
                <a:cs typeface="Times New Roman"/>
                <a:sym typeface="Times New Roman"/>
              </a:defRPr>
            </a:lvl1pPr>
          </a:lstStyle>
          <a:p>
            <a:r>
              <a:rPr sz="6144"/>
              <a:t>Veni Dole, Yashvi Gosalia, Sydney Tran, Puloma Bishnu        Teacher: Mrs. L’Ecuyer        Mentor: Patrick Holec</a:t>
            </a:r>
          </a:p>
        </p:txBody>
      </p:sp>
      <p:pic>
        <p:nvPicPr>
          <p:cNvPr id="159" name="Screen Shot 2019-03-08 at 9.31.16 PM.png" descr="Screen Shot 2019-03-08 at 9.31.16 PM.png"/>
          <p:cNvPicPr>
            <a:picLocks noChangeAspect="1"/>
          </p:cNvPicPr>
          <p:nvPr/>
        </p:nvPicPr>
        <p:blipFill>
          <a:blip r:embed="rId3">
            <a:extLst/>
          </a:blip>
          <a:srcRect t="10640"/>
          <a:stretch>
            <a:fillRect/>
          </a:stretch>
        </p:blipFill>
        <p:spPr>
          <a:xfrm>
            <a:off x="2826988" y="3513853"/>
            <a:ext cx="32830307" cy="15272950"/>
          </a:xfrm>
          <a:prstGeom prst="rect">
            <a:avLst/>
          </a:prstGeom>
          <a:ln w="12700">
            <a:miter lim="400000"/>
          </a:ln>
        </p:spPr>
      </p:pic>
      <p:pic>
        <p:nvPicPr>
          <p:cNvPr id="160" name="BioBuilder_partner.png" descr="BioBuilder_partner.png"/>
          <p:cNvPicPr>
            <a:picLocks noChangeAspect="1"/>
          </p:cNvPicPr>
          <p:nvPr/>
        </p:nvPicPr>
        <p:blipFill>
          <a:blip r:embed="rId4">
            <a:extLst/>
          </a:blip>
          <a:stretch>
            <a:fillRect/>
          </a:stretch>
        </p:blipFill>
        <p:spPr>
          <a:xfrm>
            <a:off x="63827" y="-1773322"/>
            <a:ext cx="7037177" cy="7037175"/>
          </a:xfrm>
          <a:prstGeom prst="rect">
            <a:avLst/>
          </a:prstGeom>
          <a:ln w="12700">
            <a:miter lim="400000"/>
          </a:ln>
        </p:spPr>
      </p:pic>
      <p:pic>
        <p:nvPicPr>
          <p:cNvPr id="161" name="Andover-eagle-logo-500-2015.gif" descr="Andover-eagle-logo-500-2015.gif"/>
          <p:cNvPicPr>
            <a:picLocks noChangeAspect="1"/>
          </p:cNvPicPr>
          <p:nvPr/>
        </p:nvPicPr>
        <p:blipFill>
          <a:blip r:embed="rId5">
            <a:extLst/>
          </a:blip>
          <a:stretch>
            <a:fillRect/>
          </a:stretch>
        </p:blipFill>
        <p:spPr>
          <a:xfrm>
            <a:off x="31855038" y="258460"/>
            <a:ext cx="5446325" cy="2973693"/>
          </a:xfrm>
          <a:prstGeom prst="rect">
            <a:avLst/>
          </a:prstGeom>
          <a:ln w="12700">
            <a:miter lim="400000"/>
          </a:ln>
        </p:spPr>
      </p:pic>
    </p:spTree>
  </p:cSld>
  <p:clrMapOvr>
    <a:masterClrMapping/>
  </p:clrMapOvr>
  <p:transition spd="med" advClick="0"/>
</p:sld>
</file>

<file path=ppt/slides/slide4.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FFFF"/>
            </a:gs>
            <a:gs pos="100000">
              <a:srgbClr val="1FA2FF"/>
            </a:gs>
          </a:gsLst>
          <a:lin ang="5400000" scaled="0"/>
        </a:gradFill>
        <a:effectLst/>
      </p:bgPr>
    </p:bg>
    <p:spTree>
      <p:nvGrpSpPr>
        <p:cNvPr id="1" name=""/>
        <p:cNvGrpSpPr/>
        <p:nvPr/>
      </p:nvGrpSpPr>
      <p:grpSpPr>
        <a:xfrm>
          <a:off x="0" y="0"/>
          <a:ext cx="0" cy="0"/>
          <a:chOff x="0" y="0"/>
          <a:chExt cx="0" cy="0"/>
        </a:xfrm>
      </p:grpSpPr>
      <p:pic>
        <p:nvPicPr>
          <p:cNvPr id="163" name="crushed-plastic-bottles-heap-FGXCABL.jpg" descr="crushed-plastic-bottles-heap-FGXCABL.jpg"/>
          <p:cNvPicPr>
            <a:picLocks noChangeAspect="1"/>
          </p:cNvPicPr>
          <p:nvPr/>
        </p:nvPicPr>
        <p:blipFill>
          <a:blip r:embed="rId2">
            <a:alphaModFix amt="20000"/>
            <a:extLst/>
          </a:blip>
          <a:srcRect l="1174"/>
          <a:stretch>
            <a:fillRect/>
          </a:stretch>
        </p:blipFill>
        <p:spPr>
          <a:xfrm>
            <a:off x="-84154" y="-1811871"/>
            <a:ext cx="37631716" cy="22917804"/>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21600" y="21600"/>
                </a:lnTo>
                <a:lnTo>
                  <a:pt x="21600" y="10800"/>
                </a:lnTo>
                <a:lnTo>
                  <a:pt x="21600" y="0"/>
                </a:lnTo>
                <a:lnTo>
                  <a:pt x="0" y="0"/>
                </a:lnTo>
                <a:close/>
                <a:moveTo>
                  <a:pt x="11198" y="7381"/>
                </a:moveTo>
                <a:cubicBezTo>
                  <a:pt x="11205" y="7381"/>
                  <a:pt x="11211" y="7382"/>
                  <a:pt x="11217" y="7386"/>
                </a:cubicBezTo>
                <a:cubicBezTo>
                  <a:pt x="11262" y="7414"/>
                  <a:pt x="11262" y="7418"/>
                  <a:pt x="11217" y="7499"/>
                </a:cubicBezTo>
                <a:cubicBezTo>
                  <a:pt x="11167" y="7590"/>
                  <a:pt x="11137" y="7604"/>
                  <a:pt x="11116" y="7547"/>
                </a:cubicBezTo>
                <a:cubicBezTo>
                  <a:pt x="11094" y="7488"/>
                  <a:pt x="11150" y="7385"/>
                  <a:pt x="11198" y="7381"/>
                </a:cubicBezTo>
                <a:close/>
              </a:path>
            </a:pathLst>
          </a:custGeom>
          <a:ln w="12700">
            <a:miter lim="400000"/>
          </a:ln>
        </p:spPr>
      </p:pic>
      <p:sp>
        <p:nvSpPr>
          <p:cNvPr id="164" name="Bottles Be Gone"/>
          <p:cNvSpPr txBox="1">
            <a:spLocks noGrp="1"/>
          </p:cNvSpPr>
          <p:nvPr>
            <p:ph type="ctrTitle"/>
          </p:nvPr>
        </p:nvSpPr>
        <p:spPr>
          <a:xfrm>
            <a:off x="11341655" y="-97210"/>
            <a:ext cx="16474685" cy="3684950"/>
          </a:xfrm>
          <a:prstGeom prst="rect">
            <a:avLst/>
          </a:prstGeom>
        </p:spPr>
        <p:txBody>
          <a:bodyPr anchor="ctr"/>
          <a:lstStyle>
            <a:lvl1pPr defTabSz="332992">
              <a:defRPr sz="11100">
                <a:solidFill>
                  <a:srgbClr val="000000"/>
                </a:solidFill>
                <a:latin typeface="American Typewriter"/>
                <a:ea typeface="American Typewriter"/>
                <a:cs typeface="American Typewriter"/>
                <a:sym typeface="American Typewriter"/>
              </a:defRPr>
            </a:lvl1pPr>
          </a:lstStyle>
          <a:p>
            <a:r>
              <a:t>Bottles Be Gone</a:t>
            </a:r>
          </a:p>
        </p:txBody>
      </p:sp>
      <p:sp>
        <p:nvSpPr>
          <p:cNvPr id="165" name="Veni Dole, Yashvi Gosalia, Sydney Tran, Puloma Bishnu        Teacher: Mrs. L’Ecuyer        Mentor: Patrick Holec"/>
          <p:cNvSpPr txBox="1"/>
          <p:nvPr/>
        </p:nvSpPr>
        <p:spPr>
          <a:xfrm>
            <a:off x="898282" y="19258086"/>
            <a:ext cx="35666848" cy="195294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78029" tIns="78029" rIns="78029" bIns="78029" anchor="ctr">
            <a:spAutoFit/>
          </a:bodyPr>
          <a:lstStyle>
            <a:lvl1pPr algn="l" defTabSz="457200">
              <a:lnSpc>
                <a:spcPts val="7000"/>
              </a:lnSpc>
              <a:defRPr sz="4000">
                <a:solidFill>
                  <a:srgbClr val="FFFFFF"/>
                </a:solidFill>
                <a:latin typeface="Times New Roman"/>
                <a:ea typeface="Times New Roman"/>
                <a:cs typeface="Times New Roman"/>
                <a:sym typeface="Times New Roman"/>
              </a:defRPr>
            </a:lvl1pPr>
          </a:lstStyle>
          <a:p>
            <a:r>
              <a:rPr sz="6144"/>
              <a:t>Veni Dole, Yashvi Gosalia, Sydney Tran, Puloma Bishnu        Teacher: Mrs. L’Ecuyer        Mentor: Patrick Holec</a:t>
            </a:r>
          </a:p>
        </p:txBody>
      </p:sp>
      <p:pic>
        <p:nvPicPr>
          <p:cNvPr id="166" name="BioBuilder_partner.png" descr="BioBuilder_partner.png"/>
          <p:cNvPicPr>
            <a:picLocks noChangeAspect="1"/>
          </p:cNvPicPr>
          <p:nvPr/>
        </p:nvPicPr>
        <p:blipFill>
          <a:blip r:embed="rId3">
            <a:extLst/>
          </a:blip>
          <a:stretch>
            <a:fillRect/>
          </a:stretch>
        </p:blipFill>
        <p:spPr>
          <a:xfrm>
            <a:off x="63827" y="-1773322"/>
            <a:ext cx="7037177" cy="7037175"/>
          </a:xfrm>
          <a:prstGeom prst="rect">
            <a:avLst/>
          </a:prstGeom>
          <a:ln w="12700">
            <a:miter lim="400000"/>
          </a:ln>
        </p:spPr>
      </p:pic>
      <p:pic>
        <p:nvPicPr>
          <p:cNvPr id="167" name="Andover-eagle-logo-500-2015.gif" descr="Andover-eagle-logo-500-2015.gif"/>
          <p:cNvPicPr>
            <a:picLocks noChangeAspect="1"/>
          </p:cNvPicPr>
          <p:nvPr/>
        </p:nvPicPr>
        <p:blipFill>
          <a:blip r:embed="rId4">
            <a:extLst/>
          </a:blip>
          <a:stretch>
            <a:fillRect/>
          </a:stretch>
        </p:blipFill>
        <p:spPr>
          <a:xfrm>
            <a:off x="31855038" y="258460"/>
            <a:ext cx="5446325" cy="2973693"/>
          </a:xfrm>
          <a:prstGeom prst="rect">
            <a:avLst/>
          </a:prstGeom>
          <a:ln w="12700">
            <a:miter lim="400000"/>
          </a:ln>
        </p:spPr>
      </p:pic>
      <p:sp>
        <p:nvSpPr>
          <p:cNvPr id="168" name="Polyethylene Terephthalate (PET), the plastic that water bottles are made of, is not naturally biodegradable and accumulates in oceans around the world, causing pollution and environmental damage. Our project, Bottles Be Gone, utilizes genetically engineered halophilic bacteria, Bacillus tianshenii, that can break down PET when in salt water. The bacteria, in their inactive spore form, are placed between the full-length label and the bottle. When they come in contact with salt water, the spores germinate. The growing bacteria then express the two genes coding for the enzymes required for breaking down PET to MHET, and then further to environmentally benign compounds ethylene glycol and terephthalic acid. These compounds can be utilized by the engineered bacteria, as well as other ocean-living bacteria as a carbon source. The two genes coding to break down the bottle are PETase and MHETase, originating from bacterium Ideonella sakaiensis, and are expressed in our Bacillus tianshenii chassis. The gene coding sequences are codon optimized for expression in Bacillus and are engineered for activity in salt water. They are driven by two constitutive Bacillus subtilis promoters (BBa_K143012 and BBa_K143013). Two strong ribosome binding sites for Bacillus subtilis (BBa_K780001 and BBa_K090505) and two terminators (BBa_K780000 and BBa_B0010) that would be codon optimized for Bacillus subtilis are also used. A Bacillus bacteriophage phi29 is part of the design as a kill switch to control the population in the environment if needed. The DNA sequences were sourced from the iGEM Foundation, the National Center for Biotechnology Information, and advice from our mentors."/>
          <p:cNvSpPr txBox="1"/>
          <p:nvPr/>
        </p:nvSpPr>
        <p:spPr>
          <a:xfrm>
            <a:off x="740592" y="4465747"/>
            <a:ext cx="35982224" cy="149062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78029" tIns="78029" rIns="78029" bIns="78029" anchor="ctr">
            <a:spAutoFit/>
          </a:bodyPr>
          <a:lstStyle/>
          <a:p>
            <a:pPr defTabSz="897331">
              <a:defRPr sz="3900" b="1">
                <a:latin typeface="Times New Roman"/>
                <a:ea typeface="Times New Roman"/>
                <a:cs typeface="Times New Roman"/>
                <a:sym typeface="Times New Roman"/>
              </a:defRPr>
            </a:pPr>
            <a:r>
              <a:rPr sz="5990"/>
              <a:t>Polyethylene Terephthalate (PET), the plastic that water bottles are made of, is not naturally biodegradable and accumulates in oceans around the world, causing pollution and environmental damage. Our project, Bottles Be Gone, utilizes genetically engineered halophilic bacteria, </a:t>
            </a:r>
            <a:r>
              <a:rPr sz="5990" i="1"/>
              <a:t>Bacillus tianshenii</a:t>
            </a:r>
            <a:r>
              <a:rPr sz="5990"/>
              <a:t>, that can break down PET when in salt water. The bacteria, in their inactive spore form, are placed between the full-length label and the bottle. When they come in contact with salt water, the spores germinate. The growing bacteria then express the two genes coding for the enzymes required for breaking down PET to MHET, and then further to environmentally benign compounds ethylene glycol and terephthalic acid. These compounds can be utilized by the engineered bacteria, as well as other ocean-living bacteria as a carbon source. The two genes coding to break down the bottle are PETase and MHETase, originating from bacterium </a:t>
            </a:r>
            <a:r>
              <a:rPr sz="5990" i="1"/>
              <a:t>Ideonella sakaiensis</a:t>
            </a:r>
            <a:r>
              <a:rPr sz="5990"/>
              <a:t>, and are expressed in our </a:t>
            </a:r>
            <a:r>
              <a:rPr sz="5990" i="1"/>
              <a:t>Bacillus tianshenii</a:t>
            </a:r>
            <a:r>
              <a:rPr sz="5990"/>
              <a:t> chassis. The gene coding sequences are codon optimized for expression in </a:t>
            </a:r>
            <a:r>
              <a:rPr sz="5990" i="1"/>
              <a:t>Bacillus</a:t>
            </a:r>
            <a:r>
              <a:rPr sz="5990"/>
              <a:t> and are engineered for activity in salt water. They are driven by two constitutive </a:t>
            </a:r>
            <a:r>
              <a:rPr sz="5990" i="1"/>
              <a:t>Bacillus subtilis</a:t>
            </a:r>
            <a:r>
              <a:rPr sz="5990"/>
              <a:t> promoters (BBa_K143012 and BBa_K143013). Two strong ribosome binding sites for </a:t>
            </a:r>
            <a:r>
              <a:rPr sz="5990" i="1"/>
              <a:t>Bacillus subtilis</a:t>
            </a:r>
            <a:r>
              <a:rPr sz="5990"/>
              <a:t> (BBa_K780001 and BBa_K090505) and two terminators (BBa_K780000 and BBa_B0010) that would be codon optimized for </a:t>
            </a:r>
            <a:r>
              <a:rPr sz="5990" i="1"/>
              <a:t>Bacillus subtilis</a:t>
            </a:r>
            <a:r>
              <a:rPr sz="5990"/>
              <a:t> are also used. A </a:t>
            </a:r>
            <a:r>
              <a:rPr sz="5990" i="1"/>
              <a:t>Bacillus</a:t>
            </a:r>
            <a:r>
              <a:rPr sz="5990"/>
              <a:t> bacteriophage phi29 is part of the design as a kill switch to control the population in the environment if needed. The DNA sequences were sourced from the iGEM Foundation, the National Center for Biotechnology Information, and advice from our mentors.</a:t>
            </a:r>
          </a:p>
        </p:txBody>
      </p:sp>
    </p:spTree>
  </p:cSld>
  <p:clrMapOvr>
    <a:masterClrMapping/>
  </p:clrMapOvr>
  <p:transition spd="med" advClick="0"/>
</p:sld>
</file>

<file path=ppt/theme/theme1.xml><?xml version="1.0" encoding="utf-8"?>
<a:theme xmlns:a="http://schemas.openxmlformats.org/drawingml/2006/main" name="Black">
  <a:themeElements>
    <a:clrScheme name="Black">
      <a:dk1>
        <a:srgbClr val="000000"/>
      </a:dk1>
      <a:lt1>
        <a:srgbClr val="000000"/>
      </a:lt1>
      <a:dk2>
        <a:srgbClr val="A7A7A7"/>
      </a:dk2>
      <a:lt2>
        <a:srgbClr val="535353"/>
      </a:lt2>
      <a:accent1>
        <a:srgbClr val="0076BA"/>
      </a:accent1>
      <a:accent2>
        <a:srgbClr val="00A89D"/>
      </a:accent2>
      <a:accent3>
        <a:srgbClr val="1DB100"/>
      </a:accent3>
      <a:accent4>
        <a:srgbClr val="F8BA00"/>
      </a:accent4>
      <a:accent5>
        <a:srgbClr val="EE220C"/>
      </a:accent5>
      <a:accent6>
        <a:srgbClr val="CB297B"/>
      </a:accent6>
      <a:hlink>
        <a:srgbClr val="0000FF"/>
      </a:hlink>
      <a:folHlink>
        <a:srgbClr val="FF00FF"/>
      </a:folHlink>
    </a:clrScheme>
    <a:fontScheme name="Black">
      <a:majorFont>
        <a:latin typeface="Helvetica"/>
        <a:ea typeface="Helvetica"/>
        <a:cs typeface="Helvetica"/>
      </a:majorFont>
      <a:minorFont>
        <a:latin typeface="Helvetica Neue"/>
        <a:ea typeface="Helvetica Neue"/>
        <a:cs typeface="Helvetica Neue"/>
      </a:minorFont>
    </a:fontScheme>
    <a:fmtScheme name="Black">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000000"/>
            </a:solidFill>
            <a:effectLst/>
            <a:uFillTx/>
            <a:latin typeface="Helvetica Neue Medium"/>
            <a:ea typeface="Helvetica Neue Medium"/>
            <a:cs typeface="Helvetica Neue Medium"/>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000000"/>
            </a:solidFill>
            <a:effectLst/>
            <a:uFillTx/>
            <a:latin typeface="Helvetica Neue Medium"/>
            <a:ea typeface="Helvetica Neue Medium"/>
            <a:cs typeface="Helvetica Neue Medium"/>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Black">
  <a:themeElements>
    <a:clrScheme name="Black">
      <a:dk1>
        <a:srgbClr val="000000"/>
      </a:dk1>
      <a:lt1>
        <a:srgbClr val="FFFFFF"/>
      </a:lt1>
      <a:dk2>
        <a:srgbClr val="A7A7A7"/>
      </a:dk2>
      <a:lt2>
        <a:srgbClr val="535353"/>
      </a:lt2>
      <a:accent1>
        <a:srgbClr val="0076BA"/>
      </a:accent1>
      <a:accent2>
        <a:srgbClr val="00A89D"/>
      </a:accent2>
      <a:accent3>
        <a:srgbClr val="1DB100"/>
      </a:accent3>
      <a:accent4>
        <a:srgbClr val="F8BA00"/>
      </a:accent4>
      <a:accent5>
        <a:srgbClr val="EE220C"/>
      </a:accent5>
      <a:accent6>
        <a:srgbClr val="CB297B"/>
      </a:accent6>
      <a:hlink>
        <a:srgbClr val="0000FF"/>
      </a:hlink>
      <a:folHlink>
        <a:srgbClr val="FF00FF"/>
      </a:folHlink>
    </a:clrScheme>
    <a:fontScheme name="Black">
      <a:majorFont>
        <a:latin typeface="Helvetica"/>
        <a:ea typeface="Helvetica"/>
        <a:cs typeface="Helvetica"/>
      </a:majorFont>
      <a:minorFont>
        <a:latin typeface="Helvetica Neue"/>
        <a:ea typeface="Helvetica Neue"/>
        <a:cs typeface="Helvetica Neue"/>
      </a:minorFont>
    </a:fontScheme>
    <a:fmtScheme name="Black">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000000"/>
            </a:solidFill>
            <a:effectLst/>
            <a:uFillTx/>
            <a:latin typeface="Helvetica Neue Medium"/>
            <a:ea typeface="Helvetica Neue Medium"/>
            <a:cs typeface="Helvetica Neue Medium"/>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000000"/>
            </a:solidFill>
            <a:effectLst/>
            <a:uFillTx/>
            <a:latin typeface="Helvetica Neue Medium"/>
            <a:ea typeface="Helvetica Neue Medium"/>
            <a:cs typeface="Helvetica Neue Medium"/>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1</TotalTime>
  <Words>461</Words>
  <Application>Microsoft Macintosh PowerPoint</Application>
  <PresentationFormat>Custom</PresentationFormat>
  <Paragraphs>24</Paragraphs>
  <Slides>4</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vt:i4>
      </vt:variant>
    </vt:vector>
  </HeadingPairs>
  <TitlesOfParts>
    <vt:vector size="11" baseType="lpstr">
      <vt:lpstr>American Typewriter</vt:lpstr>
      <vt:lpstr>Helvetica Neue</vt:lpstr>
      <vt:lpstr>Helvetica Neue Light</vt:lpstr>
      <vt:lpstr>Helvetica Neue Medium</vt:lpstr>
      <vt:lpstr>Times</vt:lpstr>
      <vt:lpstr>Times New Roman</vt:lpstr>
      <vt:lpstr>Black</vt:lpstr>
      <vt:lpstr>Bottles Be Gone</vt:lpstr>
      <vt:lpstr>Bottles Be Gone</vt:lpstr>
      <vt:lpstr>Bottles Be Gone</vt:lpstr>
      <vt:lpstr>Bottles Be Gone</vt:lpstr>
    </vt:vector>
  </TitlesOfParts>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Bottles Be Gone</dc:title>
  <cp:lastModifiedBy>Microsoft Office User</cp:lastModifiedBy>
  <cp:revision>2</cp:revision>
  <dcterms:modified xsi:type="dcterms:W3CDTF">2019-03-11T17:40:26Z</dcterms:modified>
</cp:coreProperties>
</file>