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666" r:id="rId3"/>
    <p:sldMasterId id="2147483668" r:id="rId4"/>
    <p:sldMasterId id="2147483670" r:id="rId5"/>
    <p:sldMasterId id="2147483685" r:id="rId6"/>
  </p:sldMasterIdLst>
  <p:notesMasterIdLst>
    <p:notesMasterId r:id="rId9"/>
  </p:notesMasterIdLst>
  <p:sldIdLst>
    <p:sldId id="257" r:id="rId7"/>
    <p:sldId id="258" r:id="rId8"/>
  </p:sldIdLst>
  <p:sldSz cx="37463413" cy="21067713"/>
  <p:notesSz cx="6858000" cy="9144000"/>
  <p:defaultText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43" userDrawn="1">
          <p15:clr>
            <a:srgbClr val="A4A3A4"/>
          </p15:clr>
        </p15:guide>
        <p15:guide id="2" orient="horz" pos="3177" userDrawn="1">
          <p15:clr>
            <a:srgbClr val="A4A3A4"/>
          </p15:clr>
        </p15:guide>
        <p15:guide id="3" orient="horz" pos="6636" userDrawn="1">
          <p15:clr>
            <a:srgbClr val="A4A3A4"/>
          </p15:clr>
        </p15:guide>
        <p15:guide id="4" orient="horz" pos="3211" userDrawn="1">
          <p15:clr>
            <a:srgbClr val="A4A3A4"/>
          </p15:clr>
        </p15:guide>
        <p15:guide id="5" pos="114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2C4"/>
    <a:srgbClr val="878786"/>
    <a:srgbClr val="2A0F50"/>
    <a:srgbClr val="2B0F53"/>
    <a:srgbClr val="93A8C9"/>
    <a:srgbClr val="F5DED5"/>
    <a:srgbClr val="020000"/>
    <a:srgbClr val="FFFFFF"/>
    <a:srgbClr val="558D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5" autoAdjust="0"/>
    <p:restoredTop sz="94715"/>
  </p:normalViewPr>
  <p:slideViewPr>
    <p:cSldViewPr snapToGrid="0" snapToObjects="1">
      <p:cViewPr varScale="1">
        <p:scale>
          <a:sx n="30" d="100"/>
          <a:sy n="30" d="100"/>
        </p:scale>
        <p:origin x="408" y="224"/>
      </p:cViewPr>
      <p:guideLst>
        <p:guide orient="horz" pos="13143"/>
        <p:guide orient="horz" pos="3177"/>
        <p:guide orient="horz" pos="6636"/>
        <p:guide orient="horz" pos="3211"/>
        <p:guide pos="1142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7873F-E1BA-F846-BE95-2BDB77B25B5C}" type="datetimeFigureOut">
              <a:rPr lang="en-US" smtClean="0"/>
              <a:t>3/11/19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E7EC8-94D3-3C4E-B324-D66A7F163F25}" type="slidenum">
              <a:rPr lang="en-US" smtClean="0"/>
              <a:t>‹#›</a:t>
            </a:fld>
            <a:endParaRPr lang="en-US"/>
          </a:p>
        </p:txBody>
      </p:sp>
    </p:spTree>
    <p:extLst>
      <p:ext uri="{BB962C8B-B14F-4D97-AF65-F5344CB8AC3E}">
        <p14:creationId xmlns:p14="http://schemas.microsoft.com/office/powerpoint/2010/main" val="565886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E7EC8-94D3-3C4E-B324-D66A7F163F25}" type="slidenum">
              <a:rPr lang="en-US" smtClean="0"/>
              <a:t>1</a:t>
            </a:fld>
            <a:endParaRPr lang="en-US"/>
          </a:p>
        </p:txBody>
      </p:sp>
    </p:spTree>
    <p:extLst>
      <p:ext uri="{BB962C8B-B14F-4D97-AF65-F5344CB8AC3E}">
        <p14:creationId xmlns:p14="http://schemas.microsoft.com/office/powerpoint/2010/main" val="256342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dirty="0"/>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dirty="0"/>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dirty="0"/>
              <a:t>Click here to add affiliations</a:t>
            </a:r>
          </a:p>
        </p:txBody>
      </p:sp>
      <p:sp>
        <p:nvSpPr>
          <p:cNvPr id="26" name="Text Placeholder 25"/>
          <p:cNvSpPr>
            <a:spLocks noGrp="1"/>
          </p:cNvSpPr>
          <p:nvPr>
            <p:ph type="body" sz="quarter" idx="13" hasCustomPrompt="1"/>
          </p:nvPr>
        </p:nvSpPr>
        <p:spPr>
          <a:xfrm>
            <a:off x="938693" y="5271968"/>
            <a:ext cx="17361094" cy="860590"/>
          </a:xfrm>
          <a:prstGeom prst="rect">
            <a:avLst/>
          </a:prstGeom>
        </p:spPr>
        <p:txBody>
          <a:bodyPr vert="horz" anchor="ctr"/>
          <a:lstStyle>
            <a:lvl1pPr marL="0" indent="0" algn="ctr">
              <a:buNone/>
              <a:defRPr sz="4007" u="sng" baseline="0"/>
            </a:lvl1pPr>
          </a:lstStyle>
          <a:p>
            <a:pPr lvl="0"/>
            <a:r>
              <a:rPr lang="en-US" sz="4007" dirty="0"/>
              <a:t>Introduction/Abstract (click to edit)</a:t>
            </a:r>
            <a:endParaRPr lang="en-US" dirty="0"/>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p:spPr>
        <p:txBody>
          <a:bodyPr vert="horz" anchor="ctr"/>
          <a:lstStyle>
            <a:lvl1pPr marL="0" indent="0" algn="ctr">
              <a:buNone/>
              <a:defRPr sz="4007" u="sng" baseline="0"/>
            </a:lvl1pPr>
          </a:lstStyle>
          <a:p>
            <a:pPr lvl="0"/>
            <a:r>
              <a:rPr lang="en-US" sz="4007" dirty="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p:spPr>
        <p:txBody>
          <a:bodyPr vert="horz" anchor="ctr"/>
          <a:lstStyle>
            <a:lvl1pPr marL="0" indent="0" algn="ctr">
              <a:buNone/>
              <a:defRPr sz="4007" u="sng" baseline="0"/>
            </a:lvl1pPr>
          </a:lstStyle>
          <a:p>
            <a:pPr lvl="0"/>
            <a:r>
              <a:rPr lang="en-US" sz="4007" dirty="0"/>
              <a:t>Methods (click to edit)</a:t>
            </a:r>
            <a:endParaRPr lang="en-US" dirty="0"/>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p:spPr>
        <p:txBody>
          <a:bodyPr vert="horz" anchor="ctr"/>
          <a:lstStyle>
            <a:lvl1pPr marL="0" indent="0" algn="ctr">
              <a:buNone/>
              <a:defRPr sz="4007" u="sng" baseline="0"/>
            </a:lvl1pPr>
          </a:lstStyle>
          <a:p>
            <a:pPr lvl="0"/>
            <a:r>
              <a:rPr lang="en-US" sz="4007" dirty="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p:spPr>
        <p:txBody>
          <a:bodyPr vert="horz" anchor="ctr"/>
          <a:lstStyle>
            <a:lvl1pPr marL="0" indent="0" algn="ctr">
              <a:buNone/>
              <a:defRPr sz="4007" u="sng" baseline="0"/>
            </a:lvl1pPr>
          </a:lstStyle>
          <a:p>
            <a:pPr lvl="0"/>
            <a:r>
              <a:rPr lang="en-US" sz="4007" dirty="0"/>
              <a:t>Results (click to edit)</a:t>
            </a:r>
            <a:endParaRPr lang="en-US" dirty="0"/>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Tree>
    <p:extLst>
      <p:ext uri="{BB962C8B-B14F-4D97-AF65-F5344CB8AC3E}">
        <p14:creationId xmlns:p14="http://schemas.microsoft.com/office/powerpoint/2010/main" val="2438317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40721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80491" y="5164517"/>
            <a:ext cx="15848778"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Edit Master text styles</a:t>
            </a:r>
          </a:p>
        </p:txBody>
      </p:sp>
      <p:sp>
        <p:nvSpPr>
          <p:cNvPr id="4" name="Content Placeholder 3"/>
          <p:cNvSpPr>
            <a:spLocks noGrp="1"/>
          </p:cNvSpPr>
          <p:nvPr>
            <p:ph sz="half" idx="2"/>
          </p:nvPr>
        </p:nvSpPr>
        <p:spPr>
          <a:xfrm>
            <a:off x="2580491" y="7695568"/>
            <a:ext cx="15848778" cy="113190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965853" y="5164517"/>
            <a:ext cx="15926830"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Edit Master text styles</a:t>
            </a:r>
          </a:p>
        </p:txBody>
      </p:sp>
      <p:sp>
        <p:nvSpPr>
          <p:cNvPr id="6" name="Content Placeholder 5"/>
          <p:cNvSpPr>
            <a:spLocks noGrp="1"/>
          </p:cNvSpPr>
          <p:nvPr>
            <p:ph sz="quarter" idx="4"/>
          </p:nvPr>
        </p:nvSpPr>
        <p:spPr>
          <a:xfrm>
            <a:off x="18965853" y="7695568"/>
            <a:ext cx="15926830" cy="113190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F5BEF-4355-4E3D-81DA-73AD994494BE}" type="datetimeFigureOut">
              <a:rPr lang="es-MX" smtClean="0"/>
              <a:t>11/03/19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7DC5489-B7EE-4E65-BFEC-6A2199224730}" type="slidenum">
              <a:rPr lang="es-MX" smtClean="0"/>
              <a:t>‹#›</a:t>
            </a:fld>
            <a:endParaRPr lang="es-MX"/>
          </a:p>
        </p:txBody>
      </p:sp>
    </p:spTree>
    <p:extLst>
      <p:ext uri="{BB962C8B-B14F-4D97-AF65-F5344CB8AC3E}">
        <p14:creationId xmlns:p14="http://schemas.microsoft.com/office/powerpoint/2010/main" val="13980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F5BEF-4355-4E3D-81DA-73AD994494BE}" type="datetimeFigureOut">
              <a:rPr lang="es-MX" smtClean="0"/>
              <a:t>11/03/19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7DC5489-B7EE-4E65-BFEC-6A2199224730}" type="slidenum">
              <a:rPr lang="es-MX" smtClean="0"/>
              <a:t>‹#›</a:t>
            </a:fld>
            <a:endParaRPr lang="es-MX"/>
          </a:p>
        </p:txBody>
      </p:sp>
    </p:spTree>
    <p:extLst>
      <p:ext uri="{BB962C8B-B14F-4D97-AF65-F5344CB8AC3E}">
        <p14:creationId xmlns:p14="http://schemas.microsoft.com/office/powerpoint/2010/main" val="139784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F5BEF-4355-4E3D-81DA-73AD994494BE}" type="datetimeFigureOut">
              <a:rPr lang="es-MX" smtClean="0"/>
              <a:t>11/03/19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7DC5489-B7EE-4E65-BFEC-6A2199224730}" type="slidenum">
              <a:rPr lang="es-MX" smtClean="0"/>
              <a:t>‹#›</a:t>
            </a:fld>
            <a:endParaRPr lang="es-MX"/>
          </a:p>
        </p:txBody>
      </p:sp>
    </p:spTree>
    <p:extLst>
      <p:ext uri="{BB962C8B-B14F-4D97-AF65-F5344CB8AC3E}">
        <p14:creationId xmlns:p14="http://schemas.microsoft.com/office/powerpoint/2010/main" val="142683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Content Placeholder 2"/>
          <p:cNvSpPr>
            <a:spLocks noGrp="1"/>
          </p:cNvSpPr>
          <p:nvPr>
            <p:ph idx="1"/>
          </p:nvPr>
        </p:nvSpPr>
        <p:spPr>
          <a:xfrm>
            <a:off x="15926830" y="3033362"/>
            <a:ext cx="18965853"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Edit Master text styles</a:t>
            </a:r>
          </a:p>
        </p:txBody>
      </p:sp>
      <p:sp>
        <p:nvSpPr>
          <p:cNvPr id="5" name="Date Placeholder 4"/>
          <p:cNvSpPr>
            <a:spLocks noGrp="1"/>
          </p:cNvSpPr>
          <p:nvPr>
            <p:ph type="dt" sz="half" idx="10"/>
          </p:nvPr>
        </p:nvSpPr>
        <p:spPr/>
        <p:txBody>
          <a:bodyPr/>
          <a:lstStyle/>
          <a:p>
            <a:fld id="{D19F5BEF-4355-4E3D-81DA-73AD994494BE}" type="datetimeFigureOut">
              <a:rPr lang="es-MX" smtClean="0"/>
              <a:t>11/03/19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DC5489-B7EE-4E65-BFEC-6A2199224730}" type="slidenum">
              <a:rPr lang="es-MX" smtClean="0"/>
              <a:t>‹#›</a:t>
            </a:fld>
            <a:endParaRPr lang="es-MX"/>
          </a:p>
        </p:txBody>
      </p:sp>
    </p:spTree>
    <p:extLst>
      <p:ext uri="{BB962C8B-B14F-4D97-AF65-F5344CB8AC3E}">
        <p14:creationId xmlns:p14="http://schemas.microsoft.com/office/powerpoint/2010/main" val="2632340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926830" y="3033362"/>
            <a:ext cx="18965853" cy="14971731"/>
          </a:xfrm>
        </p:spPr>
        <p:txBody>
          <a:bodyPr anchor="t"/>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n-US"/>
              <a:t>Click icon to add picture</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Edit Master text styles</a:t>
            </a:r>
          </a:p>
        </p:txBody>
      </p:sp>
      <p:sp>
        <p:nvSpPr>
          <p:cNvPr id="5" name="Date Placeholder 4"/>
          <p:cNvSpPr>
            <a:spLocks noGrp="1"/>
          </p:cNvSpPr>
          <p:nvPr>
            <p:ph type="dt" sz="half" idx="10"/>
          </p:nvPr>
        </p:nvSpPr>
        <p:spPr/>
        <p:txBody>
          <a:bodyPr/>
          <a:lstStyle/>
          <a:p>
            <a:fld id="{D19F5BEF-4355-4E3D-81DA-73AD994494BE}" type="datetimeFigureOut">
              <a:rPr lang="es-MX" smtClean="0"/>
              <a:t>11/03/19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DC5489-B7EE-4E65-BFEC-6A2199224730}" type="slidenum">
              <a:rPr lang="es-MX" smtClean="0"/>
              <a:t>‹#›</a:t>
            </a:fld>
            <a:endParaRPr lang="es-MX"/>
          </a:p>
        </p:txBody>
      </p:sp>
    </p:spTree>
    <p:extLst>
      <p:ext uri="{BB962C8B-B14F-4D97-AF65-F5344CB8AC3E}">
        <p14:creationId xmlns:p14="http://schemas.microsoft.com/office/powerpoint/2010/main" val="3956525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F5BEF-4355-4E3D-81DA-73AD994494BE}" type="datetimeFigureOut">
              <a:rPr lang="es-MX" smtClean="0"/>
              <a:t>11/03/19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DC5489-B7EE-4E65-BFEC-6A2199224730}" type="slidenum">
              <a:rPr lang="es-MX" smtClean="0"/>
              <a:t>‹#›</a:t>
            </a:fld>
            <a:endParaRPr lang="es-MX"/>
          </a:p>
        </p:txBody>
      </p:sp>
    </p:spTree>
    <p:extLst>
      <p:ext uri="{BB962C8B-B14F-4D97-AF65-F5344CB8AC3E}">
        <p14:creationId xmlns:p14="http://schemas.microsoft.com/office/powerpoint/2010/main" val="66256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9755" y="1121661"/>
            <a:ext cx="8078048" cy="178539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75609" y="1121661"/>
            <a:ext cx="23765853" cy="17853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F5BEF-4355-4E3D-81DA-73AD994494BE}" type="datetimeFigureOut">
              <a:rPr lang="es-MX" smtClean="0"/>
              <a:t>11/03/19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DC5489-B7EE-4E65-BFEC-6A2199224730}" type="slidenum">
              <a:rPr lang="es-MX" smtClean="0"/>
              <a:t>‹#›</a:t>
            </a:fld>
            <a:endParaRPr lang="es-MX"/>
          </a:p>
        </p:txBody>
      </p:sp>
    </p:spTree>
    <p:extLst>
      <p:ext uri="{BB962C8B-B14F-4D97-AF65-F5344CB8AC3E}">
        <p14:creationId xmlns:p14="http://schemas.microsoft.com/office/powerpoint/2010/main" val="9140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dirty="0"/>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dirty="0"/>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dirty="0"/>
              <a:t>Click here to add affiliations</a:t>
            </a:r>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Introduction/Abstract (click to edit)</a:t>
            </a:r>
            <a:endParaRPr lang="en-US" dirty="0"/>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Methods (click to edit)</a:t>
            </a:r>
            <a:endParaRPr lang="en-US" dirty="0"/>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Results (click to edit)</a:t>
            </a:r>
            <a:endParaRPr lang="en-US" dirty="0"/>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Tree>
    <p:extLst>
      <p:ext uri="{BB962C8B-B14F-4D97-AF65-F5344CB8AC3E}">
        <p14:creationId xmlns:p14="http://schemas.microsoft.com/office/powerpoint/2010/main" val="2918465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dirty="0"/>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dirty="0"/>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dirty="0"/>
              <a:t>Click here to add affiliations</a:t>
            </a:r>
          </a:p>
        </p:txBody>
      </p:sp>
      <p:sp>
        <p:nvSpPr>
          <p:cNvPr id="26" name="Text Placeholder 25"/>
          <p:cNvSpPr>
            <a:spLocks noGrp="1"/>
          </p:cNvSpPr>
          <p:nvPr>
            <p:ph type="body" sz="quarter" idx="13" hasCustomPrompt="1"/>
          </p:nvPr>
        </p:nvSpPr>
        <p:spPr>
          <a:xfrm>
            <a:off x="423119" y="5271969"/>
            <a:ext cx="11878643" cy="883035"/>
          </a:xfrm>
          <a:prstGeom prst="rect">
            <a:avLst/>
          </a:prstGeom>
        </p:spPr>
        <p:txBody>
          <a:bodyPr vert="horz" anchor="ctr"/>
          <a:lstStyle>
            <a:lvl1pPr marL="0" indent="0" algn="ctr">
              <a:buNone/>
              <a:defRPr sz="4007" u="sng" baseline="0"/>
            </a:lvl1pPr>
          </a:lstStyle>
          <a:p>
            <a:pPr lvl="0"/>
            <a:r>
              <a:rPr lang="en-US" sz="4007" dirty="0"/>
              <a:t>Introduction/Abstract (click to edit)</a:t>
            </a:r>
            <a:endParaRPr lang="en-US" dirty="0"/>
          </a:p>
        </p:txBody>
      </p:sp>
      <p:sp>
        <p:nvSpPr>
          <p:cNvPr id="28" name="Content Placeholder 27"/>
          <p:cNvSpPr>
            <a:spLocks noGrp="1"/>
          </p:cNvSpPr>
          <p:nvPr>
            <p:ph sz="quarter" idx="14" hasCustomPrompt="1"/>
          </p:nvPr>
        </p:nvSpPr>
        <p:spPr>
          <a:xfrm>
            <a:off x="423119" y="6168135"/>
            <a:ext cx="11878643" cy="5159938"/>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29" name="Text Placeholder 25"/>
          <p:cNvSpPr>
            <a:spLocks noGrp="1"/>
          </p:cNvSpPr>
          <p:nvPr>
            <p:ph type="body" sz="quarter" idx="15" hasCustomPrompt="1"/>
          </p:nvPr>
        </p:nvSpPr>
        <p:spPr>
          <a:xfrm>
            <a:off x="25130223" y="5294413"/>
            <a:ext cx="11878643" cy="860590"/>
          </a:xfrm>
          <a:prstGeom prst="rect">
            <a:avLst/>
          </a:prstGeom>
        </p:spPr>
        <p:txBody>
          <a:bodyPr vert="horz" anchor="ctr"/>
          <a:lstStyle>
            <a:lvl1pPr marL="0" indent="0" algn="ctr">
              <a:buNone/>
              <a:defRPr sz="4007" u="sng" baseline="0"/>
            </a:lvl1pPr>
          </a:lstStyle>
          <a:p>
            <a:pPr lvl="0"/>
            <a:r>
              <a:rPr lang="en-US" sz="4007" dirty="0"/>
              <a:t>Conclusion (click to edit)</a:t>
            </a:r>
            <a:endParaRPr lang="en-US" dirty="0"/>
          </a:p>
        </p:txBody>
      </p:sp>
      <p:sp>
        <p:nvSpPr>
          <p:cNvPr id="31" name="Text Placeholder 25"/>
          <p:cNvSpPr>
            <a:spLocks noGrp="1"/>
          </p:cNvSpPr>
          <p:nvPr>
            <p:ph type="body" sz="quarter" idx="17" hasCustomPrompt="1"/>
          </p:nvPr>
        </p:nvSpPr>
        <p:spPr>
          <a:xfrm>
            <a:off x="423119" y="11359484"/>
            <a:ext cx="11878643" cy="860590"/>
          </a:xfrm>
          <a:prstGeom prst="rect">
            <a:avLst/>
          </a:prstGeom>
        </p:spPr>
        <p:txBody>
          <a:bodyPr vert="horz" anchor="ctr"/>
          <a:lstStyle>
            <a:lvl1pPr marL="0" indent="0" algn="ctr">
              <a:buNone/>
              <a:defRPr sz="4007" u="sng" baseline="0"/>
            </a:lvl1pPr>
          </a:lstStyle>
          <a:p>
            <a:pPr lvl="0"/>
            <a:r>
              <a:rPr lang="en-US" sz="4007" dirty="0"/>
              <a:t>Methods (click to edit)</a:t>
            </a:r>
            <a:endParaRPr lang="en-US" dirty="0"/>
          </a:p>
        </p:txBody>
      </p:sp>
      <p:sp>
        <p:nvSpPr>
          <p:cNvPr id="32" name="Content Placeholder 27"/>
          <p:cNvSpPr>
            <a:spLocks noGrp="1"/>
          </p:cNvSpPr>
          <p:nvPr>
            <p:ph sz="quarter" idx="18" hasCustomPrompt="1"/>
          </p:nvPr>
        </p:nvSpPr>
        <p:spPr>
          <a:xfrm>
            <a:off x="423119" y="12220075"/>
            <a:ext cx="11878643" cy="8644084"/>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34" name="Content Placeholder 27"/>
          <p:cNvSpPr>
            <a:spLocks noGrp="1"/>
          </p:cNvSpPr>
          <p:nvPr>
            <p:ph sz="quarter" idx="20" hasCustomPrompt="1"/>
          </p:nvPr>
        </p:nvSpPr>
        <p:spPr>
          <a:xfrm>
            <a:off x="25130223" y="6171697"/>
            <a:ext cx="11878643" cy="8238038"/>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35" name="Text Placeholder 25"/>
          <p:cNvSpPr>
            <a:spLocks noGrp="1"/>
          </p:cNvSpPr>
          <p:nvPr>
            <p:ph type="body" sz="quarter" idx="21" hasCustomPrompt="1"/>
          </p:nvPr>
        </p:nvSpPr>
        <p:spPr>
          <a:xfrm>
            <a:off x="25130223" y="14472560"/>
            <a:ext cx="11878643" cy="860590"/>
          </a:xfrm>
          <a:prstGeom prst="rect">
            <a:avLst/>
          </a:prstGeom>
        </p:spPr>
        <p:txBody>
          <a:bodyPr vert="horz" anchor="ctr"/>
          <a:lstStyle>
            <a:lvl1pPr marL="0" indent="0" algn="ctr">
              <a:buNone/>
              <a:defRPr sz="4007" u="sng" baseline="0"/>
            </a:lvl1pPr>
          </a:lstStyle>
          <a:p>
            <a:pPr lvl="0"/>
            <a:r>
              <a:rPr lang="en-US" sz="4007" dirty="0"/>
              <a:t>References (click to edit)</a:t>
            </a:r>
            <a:endParaRPr lang="en-US" dirty="0"/>
          </a:p>
        </p:txBody>
      </p:sp>
      <p:sp>
        <p:nvSpPr>
          <p:cNvPr id="36" name="Content Placeholder 27"/>
          <p:cNvSpPr>
            <a:spLocks noGrp="1"/>
          </p:cNvSpPr>
          <p:nvPr>
            <p:ph sz="quarter" idx="22" hasCustomPrompt="1"/>
          </p:nvPr>
        </p:nvSpPr>
        <p:spPr>
          <a:xfrm>
            <a:off x="25178744" y="15317240"/>
            <a:ext cx="11878643" cy="5546918"/>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15" name="Text Placeholder 25"/>
          <p:cNvSpPr>
            <a:spLocks noGrp="1"/>
          </p:cNvSpPr>
          <p:nvPr>
            <p:ph type="body" sz="quarter" idx="23" hasCustomPrompt="1"/>
          </p:nvPr>
        </p:nvSpPr>
        <p:spPr>
          <a:xfrm>
            <a:off x="12792387" y="5294413"/>
            <a:ext cx="11878643" cy="860590"/>
          </a:xfrm>
          <a:prstGeom prst="rect">
            <a:avLst/>
          </a:prstGeom>
        </p:spPr>
        <p:txBody>
          <a:bodyPr vert="horz" anchor="ctr"/>
          <a:lstStyle>
            <a:lvl1pPr marL="0" indent="0" algn="ctr">
              <a:buNone/>
              <a:defRPr sz="4007" u="sng" baseline="0"/>
            </a:lvl1pPr>
          </a:lstStyle>
          <a:p>
            <a:pPr lvl="0"/>
            <a:r>
              <a:rPr lang="en-US" sz="4007" dirty="0"/>
              <a:t>Results (click to edit)</a:t>
            </a:r>
            <a:endParaRPr lang="en-US" dirty="0"/>
          </a:p>
        </p:txBody>
      </p:sp>
      <p:sp>
        <p:nvSpPr>
          <p:cNvPr id="17" name="Content Placeholder 27"/>
          <p:cNvSpPr>
            <a:spLocks noGrp="1"/>
          </p:cNvSpPr>
          <p:nvPr>
            <p:ph sz="quarter" idx="24" hasCustomPrompt="1"/>
          </p:nvPr>
        </p:nvSpPr>
        <p:spPr>
          <a:xfrm>
            <a:off x="12792387" y="6168134"/>
            <a:ext cx="11878643" cy="14664612"/>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Tree>
    <p:extLst>
      <p:ext uri="{BB962C8B-B14F-4D97-AF65-F5344CB8AC3E}">
        <p14:creationId xmlns:p14="http://schemas.microsoft.com/office/powerpoint/2010/main" val="1830025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dirty="0"/>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dirty="0"/>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dirty="0"/>
              <a:t>Click here to add affiliations</a:t>
            </a:r>
          </a:p>
        </p:txBody>
      </p:sp>
      <p:sp>
        <p:nvSpPr>
          <p:cNvPr id="26" name="Text Placeholder 25"/>
          <p:cNvSpPr>
            <a:spLocks noGrp="1"/>
          </p:cNvSpPr>
          <p:nvPr>
            <p:ph type="body" sz="quarter" idx="13" hasCustomPrompt="1"/>
          </p:nvPr>
        </p:nvSpPr>
        <p:spPr>
          <a:xfrm>
            <a:off x="423119" y="5271969"/>
            <a:ext cx="11878643" cy="883035"/>
          </a:xfrm>
          <a:prstGeom prst="rect">
            <a:avLst/>
          </a:prstGeom>
          <a:solidFill>
            <a:schemeClr val="tx2">
              <a:lumMod val="75000"/>
            </a:schemeClr>
          </a:solidFill>
        </p:spPr>
        <p:txBody>
          <a:bodyPr vert="horz" anchor="ctr"/>
          <a:lstStyle>
            <a:lvl1pPr marL="0" indent="0" algn="ctr">
              <a:buNone/>
              <a:defRPr sz="4007" u="sng" baseline="0">
                <a:solidFill>
                  <a:srgbClr val="FFFFFF"/>
                </a:solidFill>
              </a:defRPr>
            </a:lvl1pPr>
          </a:lstStyle>
          <a:p>
            <a:pPr lvl="0"/>
            <a:r>
              <a:rPr lang="en-US" sz="4007" dirty="0"/>
              <a:t>Introduction/Abstract (click to edit)</a:t>
            </a:r>
            <a:endParaRPr lang="en-US" dirty="0"/>
          </a:p>
        </p:txBody>
      </p:sp>
      <p:sp>
        <p:nvSpPr>
          <p:cNvPr id="28" name="Content Placeholder 27"/>
          <p:cNvSpPr>
            <a:spLocks noGrp="1"/>
          </p:cNvSpPr>
          <p:nvPr>
            <p:ph sz="quarter" idx="14" hasCustomPrompt="1"/>
          </p:nvPr>
        </p:nvSpPr>
        <p:spPr>
          <a:xfrm>
            <a:off x="423119" y="6168135"/>
            <a:ext cx="11878643" cy="5159938"/>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29" name="Text Placeholder 25"/>
          <p:cNvSpPr>
            <a:spLocks noGrp="1"/>
          </p:cNvSpPr>
          <p:nvPr>
            <p:ph type="body" sz="quarter" idx="15" hasCustomPrompt="1"/>
          </p:nvPr>
        </p:nvSpPr>
        <p:spPr>
          <a:xfrm>
            <a:off x="25130223" y="5294413"/>
            <a:ext cx="11878643"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Conclusion (click to edit)</a:t>
            </a:r>
            <a:endParaRPr lang="en-US" dirty="0"/>
          </a:p>
        </p:txBody>
      </p:sp>
      <p:sp>
        <p:nvSpPr>
          <p:cNvPr id="31" name="Text Placeholder 25"/>
          <p:cNvSpPr>
            <a:spLocks noGrp="1"/>
          </p:cNvSpPr>
          <p:nvPr>
            <p:ph type="body" sz="quarter" idx="17" hasCustomPrompt="1"/>
          </p:nvPr>
        </p:nvSpPr>
        <p:spPr>
          <a:xfrm>
            <a:off x="423119" y="11359484"/>
            <a:ext cx="11878643"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Methods (click to edit)</a:t>
            </a:r>
            <a:endParaRPr lang="en-US" dirty="0"/>
          </a:p>
        </p:txBody>
      </p:sp>
      <p:sp>
        <p:nvSpPr>
          <p:cNvPr id="32" name="Content Placeholder 27"/>
          <p:cNvSpPr>
            <a:spLocks noGrp="1"/>
          </p:cNvSpPr>
          <p:nvPr>
            <p:ph sz="quarter" idx="18" hasCustomPrompt="1"/>
          </p:nvPr>
        </p:nvSpPr>
        <p:spPr>
          <a:xfrm>
            <a:off x="423119" y="12220075"/>
            <a:ext cx="11878643" cy="8644084"/>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34" name="Content Placeholder 27"/>
          <p:cNvSpPr>
            <a:spLocks noGrp="1"/>
          </p:cNvSpPr>
          <p:nvPr>
            <p:ph sz="quarter" idx="20" hasCustomPrompt="1"/>
          </p:nvPr>
        </p:nvSpPr>
        <p:spPr>
          <a:xfrm>
            <a:off x="25130223" y="6171697"/>
            <a:ext cx="11878643" cy="8238038"/>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35" name="Text Placeholder 25"/>
          <p:cNvSpPr>
            <a:spLocks noGrp="1"/>
          </p:cNvSpPr>
          <p:nvPr>
            <p:ph type="body" sz="quarter" idx="21" hasCustomPrompt="1"/>
          </p:nvPr>
        </p:nvSpPr>
        <p:spPr>
          <a:xfrm>
            <a:off x="25130223" y="14472560"/>
            <a:ext cx="11878643"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References (click to edit)</a:t>
            </a:r>
            <a:endParaRPr lang="en-US" dirty="0"/>
          </a:p>
        </p:txBody>
      </p:sp>
      <p:sp>
        <p:nvSpPr>
          <p:cNvPr id="36" name="Content Placeholder 27"/>
          <p:cNvSpPr>
            <a:spLocks noGrp="1"/>
          </p:cNvSpPr>
          <p:nvPr>
            <p:ph sz="quarter" idx="22" hasCustomPrompt="1"/>
          </p:nvPr>
        </p:nvSpPr>
        <p:spPr>
          <a:xfrm>
            <a:off x="25178744" y="15317240"/>
            <a:ext cx="11878643" cy="5546918"/>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15" name="Text Placeholder 25"/>
          <p:cNvSpPr>
            <a:spLocks noGrp="1"/>
          </p:cNvSpPr>
          <p:nvPr>
            <p:ph type="body" sz="quarter" idx="23" hasCustomPrompt="1"/>
          </p:nvPr>
        </p:nvSpPr>
        <p:spPr>
          <a:xfrm>
            <a:off x="12792387" y="5294413"/>
            <a:ext cx="11878643"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Results (click to edit)</a:t>
            </a:r>
            <a:endParaRPr lang="en-US" dirty="0"/>
          </a:p>
        </p:txBody>
      </p:sp>
      <p:sp>
        <p:nvSpPr>
          <p:cNvPr id="17" name="Content Placeholder 27"/>
          <p:cNvSpPr>
            <a:spLocks noGrp="1"/>
          </p:cNvSpPr>
          <p:nvPr>
            <p:ph sz="quarter" idx="24" hasCustomPrompt="1"/>
          </p:nvPr>
        </p:nvSpPr>
        <p:spPr>
          <a:xfrm>
            <a:off x="12792387" y="6168134"/>
            <a:ext cx="11878643" cy="14664612"/>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Tree>
    <p:extLst>
      <p:ext uri="{BB962C8B-B14F-4D97-AF65-F5344CB8AC3E}">
        <p14:creationId xmlns:p14="http://schemas.microsoft.com/office/powerpoint/2010/main" val="1076852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dirty="0"/>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dirty="0"/>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dirty="0"/>
              <a:t>Click here to add affiliations</a:t>
            </a:r>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Introduction/Abstract (click to edit)</a:t>
            </a:r>
            <a:endParaRPr lang="en-US" dirty="0"/>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Methods (click to edit)</a:t>
            </a:r>
            <a:endParaRPr lang="en-US" dirty="0"/>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17375E"/>
          </a:solidFill>
        </p:spPr>
        <p:txBody>
          <a:bodyPr vert="horz" anchor="ctr"/>
          <a:lstStyle>
            <a:lvl1pPr marL="0" indent="0" algn="ctr">
              <a:buNone/>
              <a:defRPr sz="4007" u="sng" baseline="0">
                <a:solidFill>
                  <a:srgbClr val="FFFFFF"/>
                </a:solidFill>
              </a:defRPr>
            </a:lvl1pPr>
          </a:lstStyle>
          <a:p>
            <a:pPr lvl="0"/>
            <a:r>
              <a:rPr lang="en-US" sz="4007" dirty="0"/>
              <a:t>Results (click to edit)</a:t>
            </a:r>
            <a:endParaRPr lang="en-US" dirty="0"/>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Tree>
    <p:extLst>
      <p:ext uri="{BB962C8B-B14F-4D97-AF65-F5344CB8AC3E}">
        <p14:creationId xmlns:p14="http://schemas.microsoft.com/office/powerpoint/2010/main" val="3621387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12" baseline="0">
                <a:solidFill>
                  <a:srgbClr val="FFFFFF"/>
                </a:solidFill>
              </a:defRPr>
            </a:lvl1pPr>
          </a:lstStyle>
          <a:p>
            <a:pPr lvl="0"/>
            <a:r>
              <a:rPr lang="en-US" dirty="0"/>
              <a:t>Click to add Title</a:t>
            </a:r>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9" baseline="0">
                <a:solidFill>
                  <a:srgbClr val="FFFFFF"/>
                </a:solidFill>
              </a:defRPr>
            </a:lvl1pPr>
          </a:lstStyle>
          <a:p>
            <a:pPr lvl="0"/>
            <a:r>
              <a:rPr lang="en-US" dirty="0"/>
              <a:t>Click to add authors</a:t>
            </a:r>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7" baseline="0">
                <a:solidFill>
                  <a:srgbClr val="FFFFFF"/>
                </a:solidFill>
              </a:defRPr>
            </a:lvl1pPr>
          </a:lstStyle>
          <a:p>
            <a:pPr lvl="0"/>
            <a:r>
              <a:rPr lang="en-US" dirty="0"/>
              <a:t>Click here to add affiliations</a:t>
            </a:r>
          </a:p>
        </p:txBody>
      </p:sp>
      <p:sp>
        <p:nvSpPr>
          <p:cNvPr id="26" name="Text Placeholder 25"/>
          <p:cNvSpPr>
            <a:spLocks noGrp="1"/>
          </p:cNvSpPr>
          <p:nvPr>
            <p:ph type="body" sz="quarter" idx="13" hasCustomPrompt="1"/>
          </p:nvPr>
        </p:nvSpPr>
        <p:spPr>
          <a:xfrm>
            <a:off x="814423" y="5271968"/>
            <a:ext cx="35834569" cy="860590"/>
          </a:xfrm>
          <a:prstGeom prst="rect">
            <a:avLst/>
          </a:prstGeom>
          <a:solidFill>
            <a:srgbClr val="9E002B"/>
          </a:solidFill>
        </p:spPr>
        <p:txBody>
          <a:bodyPr vert="horz" anchor="ctr"/>
          <a:lstStyle>
            <a:lvl1pPr marL="0" indent="0" algn="ctr">
              <a:buNone/>
              <a:defRPr sz="4007" u="sng" baseline="0">
                <a:solidFill>
                  <a:srgbClr val="FFFFFF"/>
                </a:solidFill>
              </a:defRPr>
            </a:lvl1pPr>
          </a:lstStyle>
          <a:p>
            <a:pPr lvl="0"/>
            <a:r>
              <a:rPr lang="en-US" sz="4007" dirty="0"/>
              <a:t>Introduction/Abstract (click to edit)</a:t>
            </a:r>
            <a:endParaRPr lang="en-US" dirty="0"/>
          </a:p>
        </p:txBody>
      </p:sp>
      <p:sp>
        <p:nvSpPr>
          <p:cNvPr id="28" name="Content Placeholder 27"/>
          <p:cNvSpPr>
            <a:spLocks noGrp="1"/>
          </p:cNvSpPr>
          <p:nvPr>
            <p:ph sz="quarter" idx="14" hasCustomPrompt="1"/>
          </p:nvPr>
        </p:nvSpPr>
        <p:spPr>
          <a:xfrm>
            <a:off x="805939" y="6151325"/>
            <a:ext cx="17591516" cy="3340004"/>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29" name="Text Placeholder 25"/>
          <p:cNvSpPr>
            <a:spLocks noGrp="1"/>
          </p:cNvSpPr>
          <p:nvPr>
            <p:ph type="body" sz="quarter" idx="15" hasCustomPrompt="1"/>
          </p:nvPr>
        </p:nvSpPr>
        <p:spPr>
          <a:xfrm>
            <a:off x="22621317" y="12511633"/>
            <a:ext cx="13930678" cy="860590"/>
          </a:xfrm>
          <a:prstGeom prst="rect">
            <a:avLst/>
          </a:prstGeom>
          <a:solidFill>
            <a:srgbClr val="9E002B"/>
          </a:solidFill>
        </p:spPr>
        <p:txBody>
          <a:bodyPr vert="horz" anchor="ctr"/>
          <a:lstStyle>
            <a:lvl1pPr marL="0" indent="0" algn="ctr">
              <a:buNone/>
              <a:defRPr sz="4007" u="sng" baseline="0">
                <a:solidFill>
                  <a:srgbClr val="FFFFFF"/>
                </a:solidFill>
              </a:defRPr>
            </a:lvl1pPr>
          </a:lstStyle>
          <a:p>
            <a:pPr lvl="0"/>
            <a:r>
              <a:rPr lang="en-US" sz="4007" dirty="0"/>
              <a:t>Conclusion (click to edit)</a:t>
            </a:r>
            <a:endParaRPr lang="en-US" dirty="0"/>
          </a:p>
        </p:txBody>
      </p:sp>
      <p:sp>
        <p:nvSpPr>
          <p:cNvPr id="31" name="Text Placeholder 25"/>
          <p:cNvSpPr>
            <a:spLocks noGrp="1"/>
          </p:cNvSpPr>
          <p:nvPr>
            <p:ph type="body" sz="quarter" idx="17" hasCustomPrompt="1"/>
          </p:nvPr>
        </p:nvSpPr>
        <p:spPr>
          <a:xfrm>
            <a:off x="805940" y="9491328"/>
            <a:ext cx="35746055" cy="860590"/>
          </a:xfrm>
          <a:prstGeom prst="rect">
            <a:avLst/>
          </a:prstGeom>
          <a:solidFill>
            <a:srgbClr val="9E002B"/>
          </a:solidFill>
        </p:spPr>
        <p:txBody>
          <a:bodyPr vert="horz" anchor="ctr"/>
          <a:lstStyle>
            <a:lvl1pPr marL="0" indent="0" algn="ctr">
              <a:buNone/>
              <a:defRPr sz="4007" u="sng" baseline="0">
                <a:solidFill>
                  <a:srgbClr val="FFFFFF"/>
                </a:solidFill>
              </a:defRPr>
            </a:lvl1pPr>
          </a:lstStyle>
          <a:p>
            <a:pPr lvl="0"/>
            <a:r>
              <a:rPr lang="en-US" sz="4007" dirty="0"/>
              <a:t>Methods (click to edit)</a:t>
            </a:r>
            <a:endParaRPr lang="en-US" dirty="0"/>
          </a:p>
        </p:txBody>
      </p:sp>
      <p:sp>
        <p:nvSpPr>
          <p:cNvPr id="34" name="Content Placeholder 27"/>
          <p:cNvSpPr>
            <a:spLocks noGrp="1"/>
          </p:cNvSpPr>
          <p:nvPr>
            <p:ph sz="quarter" idx="20" hasCustomPrompt="1"/>
          </p:nvPr>
        </p:nvSpPr>
        <p:spPr>
          <a:xfrm>
            <a:off x="22621317" y="13363788"/>
            <a:ext cx="13941975" cy="4569441"/>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35" name="Text Placeholder 25"/>
          <p:cNvSpPr>
            <a:spLocks noGrp="1"/>
          </p:cNvSpPr>
          <p:nvPr>
            <p:ph type="body" sz="quarter" idx="21" hasCustomPrompt="1"/>
          </p:nvPr>
        </p:nvSpPr>
        <p:spPr>
          <a:xfrm>
            <a:off x="22621316" y="17933229"/>
            <a:ext cx="14027675" cy="860590"/>
          </a:xfrm>
          <a:prstGeom prst="rect">
            <a:avLst/>
          </a:prstGeom>
          <a:solidFill>
            <a:srgbClr val="9E002B"/>
          </a:solidFill>
        </p:spPr>
        <p:txBody>
          <a:bodyPr vert="horz" anchor="ctr"/>
          <a:lstStyle>
            <a:lvl1pPr marL="0" indent="0" algn="ctr">
              <a:buNone/>
              <a:defRPr sz="4007" u="sng" baseline="0">
                <a:solidFill>
                  <a:srgbClr val="FFFFFF"/>
                </a:solidFill>
              </a:defRPr>
            </a:lvl1pPr>
          </a:lstStyle>
          <a:p>
            <a:pPr lvl="0"/>
            <a:r>
              <a:rPr lang="en-US" sz="4007" dirty="0"/>
              <a:t>References (click to edit)</a:t>
            </a:r>
            <a:endParaRPr lang="en-US" dirty="0"/>
          </a:p>
        </p:txBody>
      </p:sp>
      <p:sp>
        <p:nvSpPr>
          <p:cNvPr id="36" name="Content Placeholder 27"/>
          <p:cNvSpPr>
            <a:spLocks noGrp="1"/>
          </p:cNvSpPr>
          <p:nvPr>
            <p:ph sz="quarter" idx="22" hasCustomPrompt="1"/>
          </p:nvPr>
        </p:nvSpPr>
        <p:spPr>
          <a:xfrm>
            <a:off x="22621317" y="18793820"/>
            <a:ext cx="13930678" cy="2070338"/>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15" name="Text Placeholder 25"/>
          <p:cNvSpPr>
            <a:spLocks noGrp="1"/>
          </p:cNvSpPr>
          <p:nvPr>
            <p:ph type="body" sz="quarter" idx="23" hasCustomPrompt="1"/>
          </p:nvPr>
        </p:nvSpPr>
        <p:spPr>
          <a:xfrm>
            <a:off x="599900" y="12511633"/>
            <a:ext cx="20714207" cy="860590"/>
          </a:xfrm>
          <a:prstGeom prst="rect">
            <a:avLst/>
          </a:prstGeom>
          <a:solidFill>
            <a:srgbClr val="9E002B"/>
          </a:solidFill>
        </p:spPr>
        <p:txBody>
          <a:bodyPr vert="horz" anchor="ctr"/>
          <a:lstStyle>
            <a:lvl1pPr marL="0" indent="0" algn="ctr">
              <a:buNone/>
              <a:defRPr sz="4007" u="sng" baseline="0">
                <a:solidFill>
                  <a:srgbClr val="FFFFFF"/>
                </a:solidFill>
              </a:defRPr>
            </a:lvl1pPr>
          </a:lstStyle>
          <a:p>
            <a:pPr lvl="0"/>
            <a:r>
              <a:rPr lang="en-US" sz="4007" dirty="0"/>
              <a:t>Results (click to edit)</a:t>
            </a:r>
            <a:endParaRPr lang="en-US" dirty="0"/>
          </a:p>
        </p:txBody>
      </p:sp>
      <p:sp>
        <p:nvSpPr>
          <p:cNvPr id="17" name="Content Placeholder 27"/>
          <p:cNvSpPr>
            <a:spLocks noGrp="1"/>
          </p:cNvSpPr>
          <p:nvPr>
            <p:ph sz="quarter" idx="24" hasCustomPrompt="1"/>
          </p:nvPr>
        </p:nvSpPr>
        <p:spPr>
          <a:xfrm>
            <a:off x="599900" y="13372223"/>
            <a:ext cx="20714207" cy="7491935"/>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16" name="Content Placeholder 27"/>
          <p:cNvSpPr>
            <a:spLocks noGrp="1"/>
          </p:cNvSpPr>
          <p:nvPr>
            <p:ph sz="quarter" idx="25" hasCustomPrompt="1"/>
          </p:nvPr>
        </p:nvSpPr>
        <p:spPr>
          <a:xfrm>
            <a:off x="19071830" y="6145291"/>
            <a:ext cx="17577162" cy="3340004"/>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21" name="Content Placeholder 27"/>
          <p:cNvSpPr>
            <a:spLocks noGrp="1"/>
          </p:cNvSpPr>
          <p:nvPr>
            <p:ph sz="quarter" idx="26" hasCustomPrompt="1"/>
          </p:nvPr>
        </p:nvSpPr>
        <p:spPr>
          <a:xfrm>
            <a:off x="805939" y="10371208"/>
            <a:ext cx="17591516" cy="2055386"/>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
        <p:nvSpPr>
          <p:cNvPr id="22" name="Content Placeholder 27"/>
          <p:cNvSpPr>
            <a:spLocks noGrp="1"/>
          </p:cNvSpPr>
          <p:nvPr>
            <p:ph sz="quarter" idx="27" hasCustomPrompt="1"/>
          </p:nvPr>
        </p:nvSpPr>
        <p:spPr>
          <a:xfrm>
            <a:off x="19057475" y="10371208"/>
            <a:ext cx="17591516" cy="2055386"/>
          </a:xfrm>
          <a:prstGeom prst="rect">
            <a:avLst/>
          </a:prstGeom>
        </p:spPr>
        <p:txBody>
          <a:bodyPr vert="horz"/>
          <a:lstStyle>
            <a:lvl1pPr marL="0" indent="0">
              <a:buNone/>
              <a:defRPr sz="2805" baseline="0"/>
            </a:lvl1pPr>
          </a:lstStyle>
          <a:p>
            <a:pPr lvl="0"/>
            <a:r>
              <a:rPr lang="en-US" sz="2805" dirty="0"/>
              <a:t>Click here to insert content</a:t>
            </a:r>
            <a:endParaRPr lang="en-US" dirty="0"/>
          </a:p>
        </p:txBody>
      </p:sp>
    </p:spTree>
    <p:extLst>
      <p:ext uri="{BB962C8B-B14F-4D97-AF65-F5344CB8AC3E}">
        <p14:creationId xmlns:p14="http://schemas.microsoft.com/office/powerpoint/2010/main" val="3686771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2927" y="3447889"/>
            <a:ext cx="28097560" cy="7334685"/>
          </a:xfrm>
        </p:spPr>
        <p:txBody>
          <a:bodyPr anchor="b"/>
          <a:lstStyle>
            <a:lvl1pPr algn="ctr">
              <a:defRPr sz="18432"/>
            </a:lvl1pPr>
          </a:lstStyle>
          <a:p>
            <a:r>
              <a:rPr lang="en-US"/>
              <a:t>Click to edit Master title style</a:t>
            </a:r>
            <a:endParaRPr lang="en-US" dirty="0"/>
          </a:p>
        </p:txBody>
      </p:sp>
      <p:sp>
        <p:nvSpPr>
          <p:cNvPr id="3" name="Subtitle 2"/>
          <p:cNvSpPr>
            <a:spLocks noGrp="1"/>
          </p:cNvSpPr>
          <p:nvPr>
            <p:ph type="subTitle" idx="1"/>
          </p:nvPr>
        </p:nvSpPr>
        <p:spPr>
          <a:xfrm>
            <a:off x="4682927" y="11065427"/>
            <a:ext cx="28097560"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9F5BEF-4355-4E3D-81DA-73AD994494BE}" type="datetimeFigureOut">
              <a:rPr lang="es-MX" smtClean="0"/>
              <a:t>11/03/19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DC5489-B7EE-4E65-BFEC-6A2199224730}" type="slidenum">
              <a:rPr lang="es-MX" smtClean="0"/>
              <a:t>‹#›</a:t>
            </a:fld>
            <a:endParaRPr lang="es-MX"/>
          </a:p>
        </p:txBody>
      </p:sp>
    </p:spTree>
    <p:extLst>
      <p:ext uri="{BB962C8B-B14F-4D97-AF65-F5344CB8AC3E}">
        <p14:creationId xmlns:p14="http://schemas.microsoft.com/office/powerpoint/2010/main" val="190051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F5BEF-4355-4E3D-81DA-73AD994494BE}" type="datetimeFigureOut">
              <a:rPr lang="es-MX" smtClean="0"/>
              <a:t>11/03/19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DC5489-B7EE-4E65-BFEC-6A2199224730}" type="slidenum">
              <a:rPr lang="es-MX" smtClean="0"/>
              <a:t>‹#›</a:t>
            </a:fld>
            <a:endParaRPr lang="es-MX"/>
          </a:p>
        </p:txBody>
      </p:sp>
    </p:spTree>
    <p:extLst>
      <p:ext uri="{BB962C8B-B14F-4D97-AF65-F5344CB8AC3E}">
        <p14:creationId xmlns:p14="http://schemas.microsoft.com/office/powerpoint/2010/main" val="279863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6097" y="5252301"/>
            <a:ext cx="32312194" cy="8763582"/>
          </a:xfrm>
        </p:spPr>
        <p:txBody>
          <a:bodyPr anchor="b"/>
          <a:lstStyle>
            <a:lvl1pPr>
              <a:defRPr sz="18432"/>
            </a:lvl1pPr>
          </a:lstStyle>
          <a:p>
            <a:r>
              <a:rPr lang="en-US"/>
              <a:t>Click to edit Master title style</a:t>
            </a:r>
            <a:endParaRPr lang="en-US" dirty="0"/>
          </a:p>
        </p:txBody>
      </p:sp>
      <p:sp>
        <p:nvSpPr>
          <p:cNvPr id="3" name="Text Placeholder 2"/>
          <p:cNvSpPr>
            <a:spLocks noGrp="1"/>
          </p:cNvSpPr>
          <p:nvPr>
            <p:ph type="body" idx="1"/>
          </p:nvPr>
        </p:nvSpPr>
        <p:spPr>
          <a:xfrm>
            <a:off x="2556097" y="14098790"/>
            <a:ext cx="32312194" cy="4608561"/>
          </a:xfrm>
        </p:spPr>
        <p:txBody>
          <a:bodyPr/>
          <a:lstStyle>
            <a:lvl1pPr marL="0" indent="0">
              <a:buNone/>
              <a:defRPr sz="7373">
                <a:solidFill>
                  <a:schemeClr val="tx1">
                    <a:tint val="75000"/>
                  </a:schemeClr>
                </a:solidFill>
              </a:defRPr>
            </a:lvl1pPr>
            <a:lvl2pPr marL="1404518" indent="0">
              <a:buNone/>
              <a:defRPr sz="6144">
                <a:solidFill>
                  <a:schemeClr val="tx1">
                    <a:tint val="75000"/>
                  </a:schemeClr>
                </a:solidFill>
              </a:defRPr>
            </a:lvl2pPr>
            <a:lvl3pPr marL="2809037" indent="0">
              <a:buNone/>
              <a:defRPr sz="5530">
                <a:solidFill>
                  <a:schemeClr val="tx1">
                    <a:tint val="75000"/>
                  </a:schemeClr>
                </a:solidFill>
              </a:defRPr>
            </a:lvl3pPr>
            <a:lvl4pPr marL="4213555" indent="0">
              <a:buNone/>
              <a:defRPr sz="4915">
                <a:solidFill>
                  <a:schemeClr val="tx1">
                    <a:tint val="75000"/>
                  </a:schemeClr>
                </a:solidFill>
              </a:defRPr>
            </a:lvl4pPr>
            <a:lvl5pPr marL="5618074" indent="0">
              <a:buNone/>
              <a:defRPr sz="4915">
                <a:solidFill>
                  <a:schemeClr val="tx1">
                    <a:tint val="75000"/>
                  </a:schemeClr>
                </a:solidFill>
              </a:defRPr>
            </a:lvl5pPr>
            <a:lvl6pPr marL="7022592" indent="0">
              <a:buNone/>
              <a:defRPr sz="4915">
                <a:solidFill>
                  <a:schemeClr val="tx1">
                    <a:tint val="75000"/>
                  </a:schemeClr>
                </a:solidFill>
              </a:defRPr>
            </a:lvl6pPr>
            <a:lvl7pPr marL="8427110" indent="0">
              <a:buNone/>
              <a:defRPr sz="4915">
                <a:solidFill>
                  <a:schemeClr val="tx1">
                    <a:tint val="75000"/>
                  </a:schemeClr>
                </a:solidFill>
              </a:defRPr>
            </a:lvl7pPr>
            <a:lvl8pPr marL="9831629" indent="0">
              <a:buNone/>
              <a:defRPr sz="4915">
                <a:solidFill>
                  <a:schemeClr val="tx1">
                    <a:tint val="75000"/>
                  </a:schemeClr>
                </a:solidFill>
              </a:defRPr>
            </a:lvl8pPr>
            <a:lvl9pPr marL="11236147" indent="0">
              <a:buNone/>
              <a:defRPr sz="491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9F5BEF-4355-4E3D-81DA-73AD994494BE}" type="datetimeFigureOut">
              <a:rPr lang="es-MX" smtClean="0"/>
              <a:t>11/03/19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DC5489-B7EE-4E65-BFEC-6A2199224730}" type="slidenum">
              <a:rPr lang="es-MX" smtClean="0"/>
              <a:t>‹#›</a:t>
            </a:fld>
            <a:endParaRPr lang="es-MX"/>
          </a:p>
        </p:txBody>
      </p:sp>
    </p:spTree>
    <p:extLst>
      <p:ext uri="{BB962C8B-B14F-4D97-AF65-F5344CB8AC3E}">
        <p14:creationId xmlns:p14="http://schemas.microsoft.com/office/powerpoint/2010/main" val="346312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75609" y="5608303"/>
            <a:ext cx="15921951" cy="13367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965853" y="5608303"/>
            <a:ext cx="15921951" cy="13367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F5BEF-4355-4E3D-81DA-73AD994494BE}" type="datetimeFigureOut">
              <a:rPr lang="es-MX" smtClean="0"/>
              <a:t>11/03/19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DC5489-B7EE-4E65-BFEC-6A2199224730}" type="slidenum">
              <a:rPr lang="es-MX" smtClean="0"/>
              <a:t>‹#›</a:t>
            </a:fld>
            <a:endParaRPr lang="es-MX"/>
          </a:p>
        </p:txBody>
      </p:sp>
    </p:spTree>
    <p:extLst>
      <p:ext uri="{BB962C8B-B14F-4D97-AF65-F5344CB8AC3E}">
        <p14:creationId xmlns:p14="http://schemas.microsoft.com/office/powerpoint/2010/main" val="1918261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6.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59000"/>
            <a:lum/>
          </a:blip>
          <a:srcRect/>
          <a:stretch>
            <a:fillRect t="-7000"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718737"/>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ctr" defTabSz="1674868" rtl="0" eaLnBrk="1" latinLnBrk="0" hangingPunct="1">
        <a:spcBef>
          <a:spcPct val="0"/>
        </a:spcBef>
        <a:buNone/>
        <a:defRPr sz="16127" kern="1200">
          <a:solidFill>
            <a:schemeClr val="tx1"/>
          </a:solidFill>
          <a:latin typeface="+mj-lt"/>
          <a:ea typeface="+mj-ea"/>
          <a:cs typeface="+mj-cs"/>
        </a:defRPr>
      </a:lvl1pPr>
    </p:titleStyle>
    <p:bodyStyle>
      <a:lvl1pPr marL="1256152" indent="-1256152" algn="l" defTabSz="1674868" rtl="0" eaLnBrk="1" latinLnBrk="0" hangingPunct="1">
        <a:spcBef>
          <a:spcPct val="20000"/>
        </a:spcBef>
        <a:buFont typeface="Arial"/>
        <a:buChar char="•"/>
        <a:defRPr sz="11720" kern="1200">
          <a:solidFill>
            <a:schemeClr val="tx1"/>
          </a:solidFill>
          <a:latin typeface="+mn-lt"/>
          <a:ea typeface="+mn-ea"/>
          <a:cs typeface="+mn-cs"/>
        </a:defRPr>
      </a:lvl1pPr>
      <a:lvl2pPr marL="2721661" indent="-1046793" algn="l" defTabSz="1674868" rtl="0" eaLnBrk="1" latinLnBrk="0" hangingPunct="1">
        <a:spcBef>
          <a:spcPct val="20000"/>
        </a:spcBef>
        <a:buFont typeface="Arial"/>
        <a:buChar char="–"/>
        <a:defRPr sz="10217" kern="1200">
          <a:solidFill>
            <a:schemeClr val="tx1"/>
          </a:solidFill>
          <a:latin typeface="+mn-lt"/>
          <a:ea typeface="+mn-ea"/>
          <a:cs typeface="+mn-cs"/>
        </a:defRPr>
      </a:lvl2pPr>
      <a:lvl3pPr marL="4187171" indent="-837434" algn="l" defTabSz="1674868" rtl="0" eaLnBrk="1" latinLnBrk="0" hangingPunct="1">
        <a:spcBef>
          <a:spcPct val="20000"/>
        </a:spcBef>
        <a:buFont typeface="Arial"/>
        <a:buChar char="•"/>
        <a:defRPr sz="8815" kern="1200">
          <a:solidFill>
            <a:schemeClr val="tx1"/>
          </a:solidFill>
          <a:latin typeface="+mn-lt"/>
          <a:ea typeface="+mn-ea"/>
          <a:cs typeface="+mn-cs"/>
        </a:defRPr>
      </a:lvl3pPr>
      <a:lvl4pPr marL="5862040" indent="-837434" algn="l" defTabSz="1674868" rtl="0" eaLnBrk="1" latinLnBrk="0" hangingPunct="1">
        <a:spcBef>
          <a:spcPct val="20000"/>
        </a:spcBef>
        <a:buFont typeface="Arial"/>
        <a:buChar char="–"/>
        <a:defRPr sz="7312" kern="1200">
          <a:solidFill>
            <a:schemeClr val="tx1"/>
          </a:solidFill>
          <a:latin typeface="+mn-lt"/>
          <a:ea typeface="+mn-ea"/>
          <a:cs typeface="+mn-cs"/>
        </a:defRPr>
      </a:lvl4pPr>
      <a:lvl5pPr marL="7536909" indent="-837434" algn="l" defTabSz="1674868" rtl="0" eaLnBrk="1" latinLnBrk="0" hangingPunct="1">
        <a:spcBef>
          <a:spcPct val="20000"/>
        </a:spcBef>
        <a:buFont typeface="Arial"/>
        <a:buChar char="»"/>
        <a:defRPr sz="7312" kern="1200">
          <a:solidFill>
            <a:schemeClr val="tx1"/>
          </a:solidFill>
          <a:latin typeface="+mn-lt"/>
          <a:ea typeface="+mn-ea"/>
          <a:cs typeface="+mn-cs"/>
        </a:defRPr>
      </a:lvl5pPr>
      <a:lvl6pPr marL="9211777" indent="-837434" algn="l" defTabSz="1674868" rtl="0" eaLnBrk="1" latinLnBrk="0" hangingPunct="1">
        <a:spcBef>
          <a:spcPct val="20000"/>
        </a:spcBef>
        <a:buFont typeface="Arial"/>
        <a:buChar char="•"/>
        <a:defRPr sz="7312" kern="1200">
          <a:solidFill>
            <a:schemeClr val="tx1"/>
          </a:solidFill>
          <a:latin typeface="+mn-lt"/>
          <a:ea typeface="+mn-ea"/>
          <a:cs typeface="+mn-cs"/>
        </a:defRPr>
      </a:lvl6pPr>
      <a:lvl7pPr marL="10886646" indent="-837434" algn="l" defTabSz="1674868" rtl="0" eaLnBrk="1" latinLnBrk="0" hangingPunct="1">
        <a:spcBef>
          <a:spcPct val="20000"/>
        </a:spcBef>
        <a:buFont typeface="Arial"/>
        <a:buChar char="•"/>
        <a:defRPr sz="7312" kern="1200">
          <a:solidFill>
            <a:schemeClr val="tx1"/>
          </a:solidFill>
          <a:latin typeface="+mn-lt"/>
          <a:ea typeface="+mn-ea"/>
          <a:cs typeface="+mn-cs"/>
        </a:defRPr>
      </a:lvl7pPr>
      <a:lvl8pPr marL="12561514" indent="-837434" algn="l" defTabSz="1674868" rtl="0" eaLnBrk="1" latinLnBrk="0" hangingPunct="1">
        <a:spcBef>
          <a:spcPct val="20000"/>
        </a:spcBef>
        <a:buFont typeface="Arial"/>
        <a:buChar char="•"/>
        <a:defRPr sz="7312" kern="1200">
          <a:solidFill>
            <a:schemeClr val="tx1"/>
          </a:solidFill>
          <a:latin typeface="+mn-lt"/>
          <a:ea typeface="+mn-ea"/>
          <a:cs typeface="+mn-cs"/>
        </a:defRPr>
      </a:lvl8pPr>
      <a:lvl9pPr marL="14236383" indent="-837434" algn="l" defTabSz="1674868" rtl="0" eaLnBrk="1" latinLnBrk="0" hangingPunct="1">
        <a:spcBef>
          <a:spcPct val="20000"/>
        </a:spcBef>
        <a:buFont typeface="Arial"/>
        <a:buChar char="•"/>
        <a:defRPr sz="7312" kern="1200">
          <a:solidFill>
            <a:schemeClr val="tx1"/>
          </a:solidFill>
          <a:latin typeface="+mn-lt"/>
          <a:ea typeface="+mn-ea"/>
          <a:cs typeface="+mn-cs"/>
        </a:defRPr>
      </a:lvl9pPr>
    </p:bodyStyle>
    <p:otherStyle>
      <a:defPPr>
        <a:defRPr lang="en-US"/>
      </a:defPPr>
      <a:lvl1pPr marL="0" algn="l" defTabSz="1674868" rtl="0" eaLnBrk="1" latinLnBrk="0" hangingPunct="1">
        <a:defRPr sz="6611" kern="1200">
          <a:solidFill>
            <a:schemeClr val="tx1"/>
          </a:solidFill>
          <a:latin typeface="+mn-lt"/>
          <a:ea typeface="+mn-ea"/>
          <a:cs typeface="+mn-cs"/>
        </a:defRPr>
      </a:lvl1pPr>
      <a:lvl2pPr marL="1674868" algn="l" defTabSz="1674868" rtl="0" eaLnBrk="1" latinLnBrk="0" hangingPunct="1">
        <a:defRPr sz="6611" kern="1200">
          <a:solidFill>
            <a:schemeClr val="tx1"/>
          </a:solidFill>
          <a:latin typeface="+mn-lt"/>
          <a:ea typeface="+mn-ea"/>
          <a:cs typeface="+mn-cs"/>
        </a:defRPr>
      </a:lvl2pPr>
      <a:lvl3pPr marL="3349737" algn="l" defTabSz="1674868" rtl="0" eaLnBrk="1" latinLnBrk="0" hangingPunct="1">
        <a:defRPr sz="6611" kern="1200">
          <a:solidFill>
            <a:schemeClr val="tx1"/>
          </a:solidFill>
          <a:latin typeface="+mn-lt"/>
          <a:ea typeface="+mn-ea"/>
          <a:cs typeface="+mn-cs"/>
        </a:defRPr>
      </a:lvl3pPr>
      <a:lvl4pPr marL="5024605" algn="l" defTabSz="1674868" rtl="0" eaLnBrk="1" latinLnBrk="0" hangingPunct="1">
        <a:defRPr sz="6611" kern="1200">
          <a:solidFill>
            <a:schemeClr val="tx1"/>
          </a:solidFill>
          <a:latin typeface="+mn-lt"/>
          <a:ea typeface="+mn-ea"/>
          <a:cs typeface="+mn-cs"/>
        </a:defRPr>
      </a:lvl4pPr>
      <a:lvl5pPr marL="6699474" algn="l" defTabSz="1674868" rtl="0" eaLnBrk="1" latinLnBrk="0" hangingPunct="1">
        <a:defRPr sz="6611" kern="1200">
          <a:solidFill>
            <a:schemeClr val="tx1"/>
          </a:solidFill>
          <a:latin typeface="+mn-lt"/>
          <a:ea typeface="+mn-ea"/>
          <a:cs typeface="+mn-cs"/>
        </a:defRPr>
      </a:lvl5pPr>
      <a:lvl6pPr marL="8374343" algn="l" defTabSz="1674868" rtl="0" eaLnBrk="1" latinLnBrk="0" hangingPunct="1">
        <a:defRPr sz="6611" kern="1200">
          <a:solidFill>
            <a:schemeClr val="tx1"/>
          </a:solidFill>
          <a:latin typeface="+mn-lt"/>
          <a:ea typeface="+mn-ea"/>
          <a:cs typeface="+mn-cs"/>
        </a:defRPr>
      </a:lvl6pPr>
      <a:lvl7pPr marL="10049212" algn="l" defTabSz="1674868" rtl="0" eaLnBrk="1" latinLnBrk="0" hangingPunct="1">
        <a:defRPr sz="6611" kern="1200">
          <a:solidFill>
            <a:schemeClr val="tx1"/>
          </a:solidFill>
          <a:latin typeface="+mn-lt"/>
          <a:ea typeface="+mn-ea"/>
          <a:cs typeface="+mn-cs"/>
        </a:defRPr>
      </a:lvl7pPr>
      <a:lvl8pPr marL="11724080" algn="l" defTabSz="1674868" rtl="0" eaLnBrk="1" latinLnBrk="0" hangingPunct="1">
        <a:defRPr sz="6611" kern="1200">
          <a:solidFill>
            <a:schemeClr val="tx1"/>
          </a:solidFill>
          <a:latin typeface="+mn-lt"/>
          <a:ea typeface="+mn-ea"/>
          <a:cs typeface="+mn-cs"/>
        </a:defRPr>
      </a:lvl8pPr>
      <a:lvl9pPr marL="13398949" algn="l" defTabSz="1674868" rtl="0" eaLnBrk="1" latinLnBrk="0" hangingPunct="1">
        <a:defRPr sz="661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59000"/>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p:cNvGrpSpPr/>
          <p:nvPr userDrawn="1"/>
        </p:nvGrpSpPr>
        <p:grpSpPr>
          <a:xfrm>
            <a:off x="0" y="-198799"/>
            <a:ext cx="37463413" cy="5099090"/>
            <a:chOff x="0" y="-198455"/>
            <a:chExt cx="37490400" cy="5090253"/>
          </a:xfrm>
          <a:solidFill>
            <a:srgbClr val="9E002B"/>
          </a:solidFill>
        </p:grpSpPr>
        <p:sp>
          <p:nvSpPr>
            <p:cNvPr id="7" name="Rectangle 6"/>
            <p:cNvSpPr/>
            <p:nvPr userDrawn="1"/>
          </p:nvSpPr>
          <p:spPr>
            <a:xfrm>
              <a:off x="0" y="-198455"/>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cxnSp>
          <p:nvCxnSpPr>
            <p:cNvPr id="9" name="Straight Connector 8"/>
            <p:cNvCxnSpPr/>
            <p:nvPr userDrawn="1"/>
          </p:nvCxnSpPr>
          <p:spPr>
            <a:xfrm flipH="1">
              <a:off x="0" y="4891798"/>
              <a:ext cx="37490400" cy="0"/>
            </a:xfrm>
            <a:prstGeom prst="line">
              <a:avLst/>
            </a:prstGeom>
            <a:grpFill/>
            <a:ln w="254000" cmpd="sng">
              <a:solidFill>
                <a:srgbClr val="878786"/>
              </a:solidFill>
            </a:ln>
          </p:spPr>
          <p:style>
            <a:lnRef idx="2">
              <a:schemeClr val="accent1"/>
            </a:lnRef>
            <a:fillRef idx="0">
              <a:schemeClr val="accent1"/>
            </a:fillRef>
            <a:effectRef idx="1">
              <a:schemeClr val="accent1"/>
            </a:effectRef>
            <a:fontRef idx="minor">
              <a:schemeClr val="tx1"/>
            </a:fontRef>
          </p:style>
        </p:cxnSp>
      </p:grpSp>
      <p:sp>
        <p:nvSpPr>
          <p:cNvPr id="24" name="Rounded Rectangle 23"/>
          <p:cNvSpPr>
            <a:spLocks/>
          </p:cNvSpPr>
          <p:nvPr userDrawn="1"/>
        </p:nvSpPr>
        <p:spPr>
          <a:xfrm>
            <a:off x="456871" y="5267981"/>
            <a:ext cx="36549671" cy="15572523"/>
          </a:xfrm>
          <a:prstGeom prst="roundRect">
            <a:avLst>
              <a:gd name="adj" fmla="val 6556"/>
            </a:avLst>
          </a:prstGeom>
          <a:solidFill>
            <a:srgbClr val="C0C2C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solidFill>
                <a:schemeClr val="accent1">
                  <a:lumMod val="20000"/>
                  <a:lumOff val="80000"/>
                </a:schemeClr>
              </a:solidFill>
            </a:endParaRPr>
          </a:p>
        </p:txBody>
      </p:sp>
    </p:spTree>
    <p:extLst>
      <p:ext uri="{BB962C8B-B14F-4D97-AF65-F5344CB8AC3E}">
        <p14:creationId xmlns:p14="http://schemas.microsoft.com/office/powerpoint/2010/main" val="790830232"/>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ctr" defTabSz="1674868" rtl="0" eaLnBrk="1" latinLnBrk="0" hangingPunct="1">
        <a:spcBef>
          <a:spcPct val="0"/>
        </a:spcBef>
        <a:buNone/>
        <a:defRPr sz="16127" kern="1200">
          <a:solidFill>
            <a:schemeClr val="tx1"/>
          </a:solidFill>
          <a:latin typeface="+mj-lt"/>
          <a:ea typeface="+mj-ea"/>
          <a:cs typeface="+mj-cs"/>
        </a:defRPr>
      </a:lvl1pPr>
    </p:titleStyle>
    <p:bodyStyle>
      <a:lvl1pPr marL="1256152" indent="-1256152" algn="l" defTabSz="1674868" rtl="0" eaLnBrk="1" latinLnBrk="0" hangingPunct="1">
        <a:spcBef>
          <a:spcPct val="20000"/>
        </a:spcBef>
        <a:buFont typeface="Arial"/>
        <a:buChar char="•"/>
        <a:defRPr sz="11720" kern="1200">
          <a:solidFill>
            <a:schemeClr val="tx1"/>
          </a:solidFill>
          <a:latin typeface="+mn-lt"/>
          <a:ea typeface="+mn-ea"/>
          <a:cs typeface="+mn-cs"/>
        </a:defRPr>
      </a:lvl1pPr>
      <a:lvl2pPr marL="2721661" indent="-1046793" algn="l" defTabSz="1674868" rtl="0" eaLnBrk="1" latinLnBrk="0" hangingPunct="1">
        <a:spcBef>
          <a:spcPct val="20000"/>
        </a:spcBef>
        <a:buFont typeface="Arial"/>
        <a:buChar char="–"/>
        <a:defRPr sz="10217" kern="1200">
          <a:solidFill>
            <a:schemeClr val="tx1"/>
          </a:solidFill>
          <a:latin typeface="+mn-lt"/>
          <a:ea typeface="+mn-ea"/>
          <a:cs typeface="+mn-cs"/>
        </a:defRPr>
      </a:lvl2pPr>
      <a:lvl3pPr marL="4187171" indent="-837434" algn="l" defTabSz="1674868" rtl="0" eaLnBrk="1" latinLnBrk="0" hangingPunct="1">
        <a:spcBef>
          <a:spcPct val="20000"/>
        </a:spcBef>
        <a:buFont typeface="Arial"/>
        <a:buChar char="•"/>
        <a:defRPr sz="8815" kern="1200">
          <a:solidFill>
            <a:schemeClr val="tx1"/>
          </a:solidFill>
          <a:latin typeface="+mn-lt"/>
          <a:ea typeface="+mn-ea"/>
          <a:cs typeface="+mn-cs"/>
        </a:defRPr>
      </a:lvl3pPr>
      <a:lvl4pPr marL="5862040" indent="-837434" algn="l" defTabSz="1674868" rtl="0" eaLnBrk="1" latinLnBrk="0" hangingPunct="1">
        <a:spcBef>
          <a:spcPct val="20000"/>
        </a:spcBef>
        <a:buFont typeface="Arial"/>
        <a:buChar char="–"/>
        <a:defRPr sz="7312" kern="1200">
          <a:solidFill>
            <a:schemeClr val="tx1"/>
          </a:solidFill>
          <a:latin typeface="+mn-lt"/>
          <a:ea typeface="+mn-ea"/>
          <a:cs typeface="+mn-cs"/>
        </a:defRPr>
      </a:lvl4pPr>
      <a:lvl5pPr marL="7536909" indent="-837434" algn="l" defTabSz="1674868" rtl="0" eaLnBrk="1" latinLnBrk="0" hangingPunct="1">
        <a:spcBef>
          <a:spcPct val="20000"/>
        </a:spcBef>
        <a:buFont typeface="Arial"/>
        <a:buChar char="»"/>
        <a:defRPr sz="7312" kern="1200">
          <a:solidFill>
            <a:schemeClr val="tx1"/>
          </a:solidFill>
          <a:latin typeface="+mn-lt"/>
          <a:ea typeface="+mn-ea"/>
          <a:cs typeface="+mn-cs"/>
        </a:defRPr>
      </a:lvl5pPr>
      <a:lvl6pPr marL="9211777" indent="-837434" algn="l" defTabSz="1674868" rtl="0" eaLnBrk="1" latinLnBrk="0" hangingPunct="1">
        <a:spcBef>
          <a:spcPct val="20000"/>
        </a:spcBef>
        <a:buFont typeface="Arial"/>
        <a:buChar char="•"/>
        <a:defRPr sz="7312" kern="1200">
          <a:solidFill>
            <a:schemeClr val="tx1"/>
          </a:solidFill>
          <a:latin typeface="+mn-lt"/>
          <a:ea typeface="+mn-ea"/>
          <a:cs typeface="+mn-cs"/>
        </a:defRPr>
      </a:lvl6pPr>
      <a:lvl7pPr marL="10886646" indent="-837434" algn="l" defTabSz="1674868" rtl="0" eaLnBrk="1" latinLnBrk="0" hangingPunct="1">
        <a:spcBef>
          <a:spcPct val="20000"/>
        </a:spcBef>
        <a:buFont typeface="Arial"/>
        <a:buChar char="•"/>
        <a:defRPr sz="7312" kern="1200">
          <a:solidFill>
            <a:schemeClr val="tx1"/>
          </a:solidFill>
          <a:latin typeface="+mn-lt"/>
          <a:ea typeface="+mn-ea"/>
          <a:cs typeface="+mn-cs"/>
        </a:defRPr>
      </a:lvl7pPr>
      <a:lvl8pPr marL="12561514" indent="-837434" algn="l" defTabSz="1674868" rtl="0" eaLnBrk="1" latinLnBrk="0" hangingPunct="1">
        <a:spcBef>
          <a:spcPct val="20000"/>
        </a:spcBef>
        <a:buFont typeface="Arial"/>
        <a:buChar char="•"/>
        <a:defRPr sz="7312" kern="1200">
          <a:solidFill>
            <a:schemeClr val="tx1"/>
          </a:solidFill>
          <a:latin typeface="+mn-lt"/>
          <a:ea typeface="+mn-ea"/>
          <a:cs typeface="+mn-cs"/>
        </a:defRPr>
      </a:lvl8pPr>
      <a:lvl9pPr marL="14236383" indent="-837434" algn="l" defTabSz="1674868" rtl="0" eaLnBrk="1" latinLnBrk="0" hangingPunct="1">
        <a:spcBef>
          <a:spcPct val="20000"/>
        </a:spcBef>
        <a:buFont typeface="Arial"/>
        <a:buChar char="•"/>
        <a:defRPr sz="7312" kern="1200">
          <a:solidFill>
            <a:schemeClr val="tx1"/>
          </a:solidFill>
          <a:latin typeface="+mn-lt"/>
          <a:ea typeface="+mn-ea"/>
          <a:cs typeface="+mn-cs"/>
        </a:defRPr>
      </a:lvl9pPr>
    </p:bodyStyle>
    <p:otherStyle>
      <a:defPPr>
        <a:defRPr lang="en-US"/>
      </a:defPPr>
      <a:lvl1pPr marL="0" algn="l" defTabSz="1674868" rtl="0" eaLnBrk="1" latinLnBrk="0" hangingPunct="1">
        <a:defRPr sz="6611" kern="1200">
          <a:solidFill>
            <a:schemeClr val="tx1"/>
          </a:solidFill>
          <a:latin typeface="+mn-lt"/>
          <a:ea typeface="+mn-ea"/>
          <a:cs typeface="+mn-cs"/>
        </a:defRPr>
      </a:lvl1pPr>
      <a:lvl2pPr marL="1674868" algn="l" defTabSz="1674868" rtl="0" eaLnBrk="1" latinLnBrk="0" hangingPunct="1">
        <a:defRPr sz="6611" kern="1200">
          <a:solidFill>
            <a:schemeClr val="tx1"/>
          </a:solidFill>
          <a:latin typeface="+mn-lt"/>
          <a:ea typeface="+mn-ea"/>
          <a:cs typeface="+mn-cs"/>
        </a:defRPr>
      </a:lvl2pPr>
      <a:lvl3pPr marL="3349737" algn="l" defTabSz="1674868" rtl="0" eaLnBrk="1" latinLnBrk="0" hangingPunct="1">
        <a:defRPr sz="6611" kern="1200">
          <a:solidFill>
            <a:schemeClr val="tx1"/>
          </a:solidFill>
          <a:latin typeface="+mn-lt"/>
          <a:ea typeface="+mn-ea"/>
          <a:cs typeface="+mn-cs"/>
        </a:defRPr>
      </a:lvl3pPr>
      <a:lvl4pPr marL="5024605" algn="l" defTabSz="1674868" rtl="0" eaLnBrk="1" latinLnBrk="0" hangingPunct="1">
        <a:defRPr sz="6611" kern="1200">
          <a:solidFill>
            <a:schemeClr val="tx1"/>
          </a:solidFill>
          <a:latin typeface="+mn-lt"/>
          <a:ea typeface="+mn-ea"/>
          <a:cs typeface="+mn-cs"/>
        </a:defRPr>
      </a:lvl4pPr>
      <a:lvl5pPr marL="6699474" algn="l" defTabSz="1674868" rtl="0" eaLnBrk="1" latinLnBrk="0" hangingPunct="1">
        <a:defRPr sz="6611" kern="1200">
          <a:solidFill>
            <a:schemeClr val="tx1"/>
          </a:solidFill>
          <a:latin typeface="+mn-lt"/>
          <a:ea typeface="+mn-ea"/>
          <a:cs typeface="+mn-cs"/>
        </a:defRPr>
      </a:lvl5pPr>
      <a:lvl6pPr marL="8374343" algn="l" defTabSz="1674868" rtl="0" eaLnBrk="1" latinLnBrk="0" hangingPunct="1">
        <a:defRPr sz="6611" kern="1200">
          <a:solidFill>
            <a:schemeClr val="tx1"/>
          </a:solidFill>
          <a:latin typeface="+mn-lt"/>
          <a:ea typeface="+mn-ea"/>
          <a:cs typeface="+mn-cs"/>
        </a:defRPr>
      </a:lvl6pPr>
      <a:lvl7pPr marL="10049212" algn="l" defTabSz="1674868" rtl="0" eaLnBrk="1" latinLnBrk="0" hangingPunct="1">
        <a:defRPr sz="6611" kern="1200">
          <a:solidFill>
            <a:schemeClr val="tx1"/>
          </a:solidFill>
          <a:latin typeface="+mn-lt"/>
          <a:ea typeface="+mn-ea"/>
          <a:cs typeface="+mn-cs"/>
        </a:defRPr>
      </a:lvl7pPr>
      <a:lvl8pPr marL="11724080" algn="l" defTabSz="1674868" rtl="0" eaLnBrk="1" latinLnBrk="0" hangingPunct="1">
        <a:defRPr sz="6611" kern="1200">
          <a:solidFill>
            <a:schemeClr val="tx1"/>
          </a:solidFill>
          <a:latin typeface="+mn-lt"/>
          <a:ea typeface="+mn-ea"/>
          <a:cs typeface="+mn-cs"/>
        </a:defRPr>
      </a:lvl8pPr>
      <a:lvl9pPr marL="13398949" algn="l" defTabSz="1674868" rtl="0" eaLnBrk="1" latinLnBrk="0" hangingPunct="1">
        <a:defRPr sz="661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59000"/>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63413" cy="4900291"/>
            <a:chOff x="0" y="0"/>
            <a:chExt cx="37490400" cy="4891798"/>
          </a:xfrm>
          <a:solidFill>
            <a:srgbClr val="9E002B"/>
          </a:solidFill>
        </p:grpSpPr>
        <p:sp>
          <p:nvSpPr>
            <p:cNvPr id="7" name="Rectangle 6"/>
            <p:cNvSpPr/>
            <p:nvPr userDrawn="1"/>
          </p:nvSpPr>
          <p:spPr>
            <a:xfrm>
              <a:off x="0" y="0"/>
              <a:ext cx="37490400" cy="4797724"/>
            </a:xfrm>
            <a:prstGeom prst="rect">
              <a:avLst/>
            </a:prstGeom>
            <a:grpFill/>
            <a:ln>
              <a:solidFill>
                <a:srgbClr val="8787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cxnSp>
          <p:nvCxnSpPr>
            <p:cNvPr id="9" name="Straight Connector 8"/>
            <p:cNvCxnSpPr/>
            <p:nvPr userDrawn="1"/>
          </p:nvCxnSpPr>
          <p:spPr>
            <a:xfrm flipH="1">
              <a:off x="0" y="4891798"/>
              <a:ext cx="37490400" cy="0"/>
            </a:xfrm>
            <a:prstGeom prst="line">
              <a:avLst/>
            </a:prstGeom>
            <a:grpFill/>
            <a:ln w="254000" cmpd="sng">
              <a:solidFill>
                <a:srgbClr val="878786"/>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0972483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ctr" defTabSz="1674868" rtl="0" eaLnBrk="1" latinLnBrk="0" hangingPunct="1">
        <a:spcBef>
          <a:spcPct val="0"/>
        </a:spcBef>
        <a:buNone/>
        <a:defRPr sz="16127" kern="1200">
          <a:solidFill>
            <a:schemeClr val="tx1"/>
          </a:solidFill>
          <a:latin typeface="+mj-lt"/>
          <a:ea typeface="+mj-ea"/>
          <a:cs typeface="+mj-cs"/>
        </a:defRPr>
      </a:lvl1pPr>
    </p:titleStyle>
    <p:bodyStyle>
      <a:lvl1pPr marL="1256152" indent="-1256152" algn="l" defTabSz="1674868" rtl="0" eaLnBrk="1" latinLnBrk="0" hangingPunct="1">
        <a:spcBef>
          <a:spcPct val="20000"/>
        </a:spcBef>
        <a:buFont typeface="Arial"/>
        <a:buChar char="•"/>
        <a:defRPr sz="11720" kern="1200">
          <a:solidFill>
            <a:schemeClr val="tx1"/>
          </a:solidFill>
          <a:latin typeface="+mn-lt"/>
          <a:ea typeface="+mn-ea"/>
          <a:cs typeface="+mn-cs"/>
        </a:defRPr>
      </a:lvl1pPr>
      <a:lvl2pPr marL="2721661" indent="-1046793" algn="l" defTabSz="1674868" rtl="0" eaLnBrk="1" latinLnBrk="0" hangingPunct="1">
        <a:spcBef>
          <a:spcPct val="20000"/>
        </a:spcBef>
        <a:buFont typeface="Arial"/>
        <a:buChar char="–"/>
        <a:defRPr sz="10217" kern="1200">
          <a:solidFill>
            <a:schemeClr val="tx1"/>
          </a:solidFill>
          <a:latin typeface="+mn-lt"/>
          <a:ea typeface="+mn-ea"/>
          <a:cs typeface="+mn-cs"/>
        </a:defRPr>
      </a:lvl2pPr>
      <a:lvl3pPr marL="4187171" indent="-837434" algn="l" defTabSz="1674868" rtl="0" eaLnBrk="1" latinLnBrk="0" hangingPunct="1">
        <a:spcBef>
          <a:spcPct val="20000"/>
        </a:spcBef>
        <a:buFont typeface="Arial"/>
        <a:buChar char="•"/>
        <a:defRPr sz="8815" kern="1200">
          <a:solidFill>
            <a:schemeClr val="tx1"/>
          </a:solidFill>
          <a:latin typeface="+mn-lt"/>
          <a:ea typeface="+mn-ea"/>
          <a:cs typeface="+mn-cs"/>
        </a:defRPr>
      </a:lvl3pPr>
      <a:lvl4pPr marL="5862040" indent="-837434" algn="l" defTabSz="1674868" rtl="0" eaLnBrk="1" latinLnBrk="0" hangingPunct="1">
        <a:spcBef>
          <a:spcPct val="20000"/>
        </a:spcBef>
        <a:buFont typeface="Arial"/>
        <a:buChar char="–"/>
        <a:defRPr sz="7312" kern="1200">
          <a:solidFill>
            <a:schemeClr val="tx1"/>
          </a:solidFill>
          <a:latin typeface="+mn-lt"/>
          <a:ea typeface="+mn-ea"/>
          <a:cs typeface="+mn-cs"/>
        </a:defRPr>
      </a:lvl4pPr>
      <a:lvl5pPr marL="7536909" indent="-837434" algn="l" defTabSz="1674868" rtl="0" eaLnBrk="1" latinLnBrk="0" hangingPunct="1">
        <a:spcBef>
          <a:spcPct val="20000"/>
        </a:spcBef>
        <a:buFont typeface="Arial"/>
        <a:buChar char="»"/>
        <a:defRPr sz="7312" kern="1200">
          <a:solidFill>
            <a:schemeClr val="tx1"/>
          </a:solidFill>
          <a:latin typeface="+mn-lt"/>
          <a:ea typeface="+mn-ea"/>
          <a:cs typeface="+mn-cs"/>
        </a:defRPr>
      </a:lvl5pPr>
      <a:lvl6pPr marL="9211777" indent="-837434" algn="l" defTabSz="1674868" rtl="0" eaLnBrk="1" latinLnBrk="0" hangingPunct="1">
        <a:spcBef>
          <a:spcPct val="20000"/>
        </a:spcBef>
        <a:buFont typeface="Arial"/>
        <a:buChar char="•"/>
        <a:defRPr sz="7312" kern="1200">
          <a:solidFill>
            <a:schemeClr val="tx1"/>
          </a:solidFill>
          <a:latin typeface="+mn-lt"/>
          <a:ea typeface="+mn-ea"/>
          <a:cs typeface="+mn-cs"/>
        </a:defRPr>
      </a:lvl6pPr>
      <a:lvl7pPr marL="10886646" indent="-837434" algn="l" defTabSz="1674868" rtl="0" eaLnBrk="1" latinLnBrk="0" hangingPunct="1">
        <a:spcBef>
          <a:spcPct val="20000"/>
        </a:spcBef>
        <a:buFont typeface="Arial"/>
        <a:buChar char="•"/>
        <a:defRPr sz="7312" kern="1200">
          <a:solidFill>
            <a:schemeClr val="tx1"/>
          </a:solidFill>
          <a:latin typeface="+mn-lt"/>
          <a:ea typeface="+mn-ea"/>
          <a:cs typeface="+mn-cs"/>
        </a:defRPr>
      </a:lvl7pPr>
      <a:lvl8pPr marL="12561514" indent="-837434" algn="l" defTabSz="1674868" rtl="0" eaLnBrk="1" latinLnBrk="0" hangingPunct="1">
        <a:spcBef>
          <a:spcPct val="20000"/>
        </a:spcBef>
        <a:buFont typeface="Arial"/>
        <a:buChar char="•"/>
        <a:defRPr sz="7312" kern="1200">
          <a:solidFill>
            <a:schemeClr val="tx1"/>
          </a:solidFill>
          <a:latin typeface="+mn-lt"/>
          <a:ea typeface="+mn-ea"/>
          <a:cs typeface="+mn-cs"/>
        </a:defRPr>
      </a:lvl8pPr>
      <a:lvl9pPr marL="14236383" indent="-837434" algn="l" defTabSz="1674868" rtl="0" eaLnBrk="1" latinLnBrk="0" hangingPunct="1">
        <a:spcBef>
          <a:spcPct val="20000"/>
        </a:spcBef>
        <a:buFont typeface="Arial"/>
        <a:buChar char="•"/>
        <a:defRPr sz="7312" kern="1200">
          <a:solidFill>
            <a:schemeClr val="tx1"/>
          </a:solidFill>
          <a:latin typeface="+mn-lt"/>
          <a:ea typeface="+mn-ea"/>
          <a:cs typeface="+mn-cs"/>
        </a:defRPr>
      </a:lvl9pPr>
    </p:bodyStyle>
    <p:otherStyle>
      <a:defPPr>
        <a:defRPr lang="en-US"/>
      </a:defPPr>
      <a:lvl1pPr marL="0" algn="l" defTabSz="1674868" rtl="0" eaLnBrk="1" latinLnBrk="0" hangingPunct="1">
        <a:defRPr sz="6611" kern="1200">
          <a:solidFill>
            <a:schemeClr val="tx1"/>
          </a:solidFill>
          <a:latin typeface="+mn-lt"/>
          <a:ea typeface="+mn-ea"/>
          <a:cs typeface="+mn-cs"/>
        </a:defRPr>
      </a:lvl1pPr>
      <a:lvl2pPr marL="1674868" algn="l" defTabSz="1674868" rtl="0" eaLnBrk="1" latinLnBrk="0" hangingPunct="1">
        <a:defRPr sz="6611" kern="1200">
          <a:solidFill>
            <a:schemeClr val="tx1"/>
          </a:solidFill>
          <a:latin typeface="+mn-lt"/>
          <a:ea typeface="+mn-ea"/>
          <a:cs typeface="+mn-cs"/>
        </a:defRPr>
      </a:lvl2pPr>
      <a:lvl3pPr marL="3349737" algn="l" defTabSz="1674868" rtl="0" eaLnBrk="1" latinLnBrk="0" hangingPunct="1">
        <a:defRPr sz="6611" kern="1200">
          <a:solidFill>
            <a:schemeClr val="tx1"/>
          </a:solidFill>
          <a:latin typeface="+mn-lt"/>
          <a:ea typeface="+mn-ea"/>
          <a:cs typeface="+mn-cs"/>
        </a:defRPr>
      </a:lvl3pPr>
      <a:lvl4pPr marL="5024605" algn="l" defTabSz="1674868" rtl="0" eaLnBrk="1" latinLnBrk="0" hangingPunct="1">
        <a:defRPr sz="6611" kern="1200">
          <a:solidFill>
            <a:schemeClr val="tx1"/>
          </a:solidFill>
          <a:latin typeface="+mn-lt"/>
          <a:ea typeface="+mn-ea"/>
          <a:cs typeface="+mn-cs"/>
        </a:defRPr>
      </a:lvl4pPr>
      <a:lvl5pPr marL="6699474" algn="l" defTabSz="1674868" rtl="0" eaLnBrk="1" latinLnBrk="0" hangingPunct="1">
        <a:defRPr sz="6611" kern="1200">
          <a:solidFill>
            <a:schemeClr val="tx1"/>
          </a:solidFill>
          <a:latin typeface="+mn-lt"/>
          <a:ea typeface="+mn-ea"/>
          <a:cs typeface="+mn-cs"/>
        </a:defRPr>
      </a:lvl5pPr>
      <a:lvl6pPr marL="8374343" algn="l" defTabSz="1674868" rtl="0" eaLnBrk="1" latinLnBrk="0" hangingPunct="1">
        <a:defRPr sz="6611" kern="1200">
          <a:solidFill>
            <a:schemeClr val="tx1"/>
          </a:solidFill>
          <a:latin typeface="+mn-lt"/>
          <a:ea typeface="+mn-ea"/>
          <a:cs typeface="+mn-cs"/>
        </a:defRPr>
      </a:lvl6pPr>
      <a:lvl7pPr marL="10049212" algn="l" defTabSz="1674868" rtl="0" eaLnBrk="1" latinLnBrk="0" hangingPunct="1">
        <a:defRPr sz="6611" kern="1200">
          <a:solidFill>
            <a:schemeClr val="tx1"/>
          </a:solidFill>
          <a:latin typeface="+mn-lt"/>
          <a:ea typeface="+mn-ea"/>
          <a:cs typeface="+mn-cs"/>
        </a:defRPr>
      </a:lvl7pPr>
      <a:lvl8pPr marL="11724080" algn="l" defTabSz="1674868" rtl="0" eaLnBrk="1" latinLnBrk="0" hangingPunct="1">
        <a:defRPr sz="6611" kern="1200">
          <a:solidFill>
            <a:schemeClr val="tx1"/>
          </a:solidFill>
          <a:latin typeface="+mn-lt"/>
          <a:ea typeface="+mn-ea"/>
          <a:cs typeface="+mn-cs"/>
        </a:defRPr>
      </a:lvl8pPr>
      <a:lvl9pPr marL="13398949" algn="l" defTabSz="1674868" rtl="0" eaLnBrk="1" latinLnBrk="0" hangingPunct="1">
        <a:defRPr sz="661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59000"/>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39760"/>
            <a:ext cx="37463413" cy="4806053"/>
          </a:xfrm>
          <a:prstGeom prst="rect">
            <a:avLst/>
          </a:prstGeom>
          <a:solidFill>
            <a:srgbClr val="9E00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spTree>
    <p:extLst>
      <p:ext uri="{BB962C8B-B14F-4D97-AF65-F5344CB8AC3E}">
        <p14:creationId xmlns:p14="http://schemas.microsoft.com/office/powerpoint/2010/main" val="2974019808"/>
      </p:ext>
    </p:extLst>
  </p:cSld>
  <p:clrMap bg1="dk1" tx1="lt1" bg2="dk2" tx2="lt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ctr" defTabSz="1674868" rtl="0" eaLnBrk="1" latinLnBrk="0" hangingPunct="1">
        <a:spcBef>
          <a:spcPct val="0"/>
        </a:spcBef>
        <a:buNone/>
        <a:defRPr sz="16127" kern="1200">
          <a:solidFill>
            <a:schemeClr val="tx1"/>
          </a:solidFill>
          <a:latin typeface="+mj-lt"/>
          <a:ea typeface="+mj-ea"/>
          <a:cs typeface="+mj-cs"/>
        </a:defRPr>
      </a:lvl1pPr>
    </p:titleStyle>
    <p:bodyStyle>
      <a:lvl1pPr marL="1256152" indent="-1256152" algn="l" defTabSz="1674868" rtl="0" eaLnBrk="1" latinLnBrk="0" hangingPunct="1">
        <a:spcBef>
          <a:spcPct val="20000"/>
        </a:spcBef>
        <a:buFont typeface="Arial"/>
        <a:buChar char="•"/>
        <a:defRPr sz="11720" kern="1200">
          <a:solidFill>
            <a:schemeClr val="tx1"/>
          </a:solidFill>
          <a:latin typeface="+mn-lt"/>
          <a:ea typeface="+mn-ea"/>
          <a:cs typeface="+mn-cs"/>
        </a:defRPr>
      </a:lvl1pPr>
      <a:lvl2pPr marL="2721661" indent="-1046793" algn="l" defTabSz="1674868" rtl="0" eaLnBrk="1" latinLnBrk="0" hangingPunct="1">
        <a:spcBef>
          <a:spcPct val="20000"/>
        </a:spcBef>
        <a:buFont typeface="Arial"/>
        <a:buChar char="–"/>
        <a:defRPr sz="10217" kern="1200">
          <a:solidFill>
            <a:schemeClr val="tx1"/>
          </a:solidFill>
          <a:latin typeface="+mn-lt"/>
          <a:ea typeface="+mn-ea"/>
          <a:cs typeface="+mn-cs"/>
        </a:defRPr>
      </a:lvl2pPr>
      <a:lvl3pPr marL="4187171" indent="-837434" algn="l" defTabSz="1674868" rtl="0" eaLnBrk="1" latinLnBrk="0" hangingPunct="1">
        <a:spcBef>
          <a:spcPct val="20000"/>
        </a:spcBef>
        <a:buFont typeface="Arial"/>
        <a:buChar char="•"/>
        <a:defRPr sz="8815" kern="1200">
          <a:solidFill>
            <a:schemeClr val="tx1"/>
          </a:solidFill>
          <a:latin typeface="+mn-lt"/>
          <a:ea typeface="+mn-ea"/>
          <a:cs typeface="+mn-cs"/>
        </a:defRPr>
      </a:lvl3pPr>
      <a:lvl4pPr marL="5862040" indent="-837434" algn="l" defTabSz="1674868" rtl="0" eaLnBrk="1" latinLnBrk="0" hangingPunct="1">
        <a:spcBef>
          <a:spcPct val="20000"/>
        </a:spcBef>
        <a:buFont typeface="Arial"/>
        <a:buChar char="–"/>
        <a:defRPr sz="7312" kern="1200">
          <a:solidFill>
            <a:schemeClr val="tx1"/>
          </a:solidFill>
          <a:latin typeface="+mn-lt"/>
          <a:ea typeface="+mn-ea"/>
          <a:cs typeface="+mn-cs"/>
        </a:defRPr>
      </a:lvl4pPr>
      <a:lvl5pPr marL="7536909" indent="-837434" algn="l" defTabSz="1674868" rtl="0" eaLnBrk="1" latinLnBrk="0" hangingPunct="1">
        <a:spcBef>
          <a:spcPct val="20000"/>
        </a:spcBef>
        <a:buFont typeface="Arial"/>
        <a:buChar char="»"/>
        <a:defRPr sz="7312" kern="1200">
          <a:solidFill>
            <a:schemeClr val="tx1"/>
          </a:solidFill>
          <a:latin typeface="+mn-lt"/>
          <a:ea typeface="+mn-ea"/>
          <a:cs typeface="+mn-cs"/>
        </a:defRPr>
      </a:lvl5pPr>
      <a:lvl6pPr marL="9211777" indent="-837434" algn="l" defTabSz="1674868" rtl="0" eaLnBrk="1" latinLnBrk="0" hangingPunct="1">
        <a:spcBef>
          <a:spcPct val="20000"/>
        </a:spcBef>
        <a:buFont typeface="Arial"/>
        <a:buChar char="•"/>
        <a:defRPr sz="7312" kern="1200">
          <a:solidFill>
            <a:schemeClr val="tx1"/>
          </a:solidFill>
          <a:latin typeface="+mn-lt"/>
          <a:ea typeface="+mn-ea"/>
          <a:cs typeface="+mn-cs"/>
        </a:defRPr>
      </a:lvl6pPr>
      <a:lvl7pPr marL="10886646" indent="-837434" algn="l" defTabSz="1674868" rtl="0" eaLnBrk="1" latinLnBrk="0" hangingPunct="1">
        <a:spcBef>
          <a:spcPct val="20000"/>
        </a:spcBef>
        <a:buFont typeface="Arial"/>
        <a:buChar char="•"/>
        <a:defRPr sz="7312" kern="1200">
          <a:solidFill>
            <a:schemeClr val="tx1"/>
          </a:solidFill>
          <a:latin typeface="+mn-lt"/>
          <a:ea typeface="+mn-ea"/>
          <a:cs typeface="+mn-cs"/>
        </a:defRPr>
      </a:lvl7pPr>
      <a:lvl8pPr marL="12561514" indent="-837434" algn="l" defTabSz="1674868" rtl="0" eaLnBrk="1" latinLnBrk="0" hangingPunct="1">
        <a:spcBef>
          <a:spcPct val="20000"/>
        </a:spcBef>
        <a:buFont typeface="Arial"/>
        <a:buChar char="•"/>
        <a:defRPr sz="7312" kern="1200">
          <a:solidFill>
            <a:schemeClr val="tx1"/>
          </a:solidFill>
          <a:latin typeface="+mn-lt"/>
          <a:ea typeface="+mn-ea"/>
          <a:cs typeface="+mn-cs"/>
        </a:defRPr>
      </a:lvl8pPr>
      <a:lvl9pPr marL="14236383" indent="-837434" algn="l" defTabSz="1674868" rtl="0" eaLnBrk="1" latinLnBrk="0" hangingPunct="1">
        <a:spcBef>
          <a:spcPct val="20000"/>
        </a:spcBef>
        <a:buFont typeface="Arial"/>
        <a:buChar char="•"/>
        <a:defRPr sz="7312" kern="1200">
          <a:solidFill>
            <a:schemeClr val="tx1"/>
          </a:solidFill>
          <a:latin typeface="+mn-lt"/>
          <a:ea typeface="+mn-ea"/>
          <a:cs typeface="+mn-cs"/>
        </a:defRPr>
      </a:lvl9pPr>
    </p:bodyStyle>
    <p:otherStyle>
      <a:defPPr>
        <a:defRPr lang="en-US"/>
      </a:defPPr>
      <a:lvl1pPr marL="0" algn="l" defTabSz="1674868" rtl="0" eaLnBrk="1" latinLnBrk="0" hangingPunct="1">
        <a:defRPr sz="6611" kern="1200">
          <a:solidFill>
            <a:schemeClr val="tx1"/>
          </a:solidFill>
          <a:latin typeface="+mn-lt"/>
          <a:ea typeface="+mn-ea"/>
          <a:cs typeface="+mn-cs"/>
        </a:defRPr>
      </a:lvl1pPr>
      <a:lvl2pPr marL="1674868" algn="l" defTabSz="1674868" rtl="0" eaLnBrk="1" latinLnBrk="0" hangingPunct="1">
        <a:defRPr sz="6611" kern="1200">
          <a:solidFill>
            <a:schemeClr val="tx1"/>
          </a:solidFill>
          <a:latin typeface="+mn-lt"/>
          <a:ea typeface="+mn-ea"/>
          <a:cs typeface="+mn-cs"/>
        </a:defRPr>
      </a:lvl2pPr>
      <a:lvl3pPr marL="3349737" algn="l" defTabSz="1674868" rtl="0" eaLnBrk="1" latinLnBrk="0" hangingPunct="1">
        <a:defRPr sz="6611" kern="1200">
          <a:solidFill>
            <a:schemeClr val="tx1"/>
          </a:solidFill>
          <a:latin typeface="+mn-lt"/>
          <a:ea typeface="+mn-ea"/>
          <a:cs typeface="+mn-cs"/>
        </a:defRPr>
      </a:lvl3pPr>
      <a:lvl4pPr marL="5024605" algn="l" defTabSz="1674868" rtl="0" eaLnBrk="1" latinLnBrk="0" hangingPunct="1">
        <a:defRPr sz="6611" kern="1200">
          <a:solidFill>
            <a:schemeClr val="tx1"/>
          </a:solidFill>
          <a:latin typeface="+mn-lt"/>
          <a:ea typeface="+mn-ea"/>
          <a:cs typeface="+mn-cs"/>
        </a:defRPr>
      </a:lvl4pPr>
      <a:lvl5pPr marL="6699474" algn="l" defTabSz="1674868" rtl="0" eaLnBrk="1" latinLnBrk="0" hangingPunct="1">
        <a:defRPr sz="6611" kern="1200">
          <a:solidFill>
            <a:schemeClr val="tx1"/>
          </a:solidFill>
          <a:latin typeface="+mn-lt"/>
          <a:ea typeface="+mn-ea"/>
          <a:cs typeface="+mn-cs"/>
        </a:defRPr>
      </a:lvl5pPr>
      <a:lvl6pPr marL="8374343" algn="l" defTabSz="1674868" rtl="0" eaLnBrk="1" latinLnBrk="0" hangingPunct="1">
        <a:defRPr sz="6611" kern="1200">
          <a:solidFill>
            <a:schemeClr val="tx1"/>
          </a:solidFill>
          <a:latin typeface="+mn-lt"/>
          <a:ea typeface="+mn-ea"/>
          <a:cs typeface="+mn-cs"/>
        </a:defRPr>
      </a:lvl6pPr>
      <a:lvl7pPr marL="10049212" algn="l" defTabSz="1674868" rtl="0" eaLnBrk="1" latinLnBrk="0" hangingPunct="1">
        <a:defRPr sz="6611" kern="1200">
          <a:solidFill>
            <a:schemeClr val="tx1"/>
          </a:solidFill>
          <a:latin typeface="+mn-lt"/>
          <a:ea typeface="+mn-ea"/>
          <a:cs typeface="+mn-cs"/>
        </a:defRPr>
      </a:lvl7pPr>
      <a:lvl8pPr marL="11724080" algn="l" defTabSz="1674868" rtl="0" eaLnBrk="1" latinLnBrk="0" hangingPunct="1">
        <a:defRPr sz="6611" kern="1200">
          <a:solidFill>
            <a:schemeClr val="tx1"/>
          </a:solidFill>
          <a:latin typeface="+mn-lt"/>
          <a:ea typeface="+mn-ea"/>
          <a:cs typeface="+mn-cs"/>
        </a:defRPr>
      </a:lvl8pPr>
      <a:lvl9pPr marL="13398949" algn="l" defTabSz="1674868" rtl="0" eaLnBrk="1" latinLnBrk="0" hangingPunct="1">
        <a:defRPr sz="661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59000"/>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63413" cy="4900291"/>
            <a:chOff x="0" y="0"/>
            <a:chExt cx="37490400" cy="4891798"/>
          </a:xfrm>
          <a:solidFill>
            <a:srgbClr val="9E002B"/>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cxnSp>
          <p:nvCxnSpPr>
            <p:cNvPr id="9" name="Straight Connector 8"/>
            <p:cNvCxnSpPr/>
            <p:nvPr userDrawn="1"/>
          </p:nvCxnSpPr>
          <p:spPr>
            <a:xfrm flipH="1">
              <a:off x="0" y="4891798"/>
              <a:ext cx="37490400" cy="0"/>
            </a:xfrm>
            <a:prstGeom prst="line">
              <a:avLst/>
            </a:prstGeom>
            <a:grpFill/>
            <a:ln w="254000" cmpd="sng">
              <a:solidFill>
                <a:srgbClr val="878786"/>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1420128"/>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ctr" defTabSz="1674868" rtl="0" eaLnBrk="1" latinLnBrk="0" hangingPunct="1">
        <a:spcBef>
          <a:spcPct val="0"/>
        </a:spcBef>
        <a:buNone/>
        <a:defRPr sz="16127" kern="1200">
          <a:solidFill>
            <a:schemeClr val="tx1"/>
          </a:solidFill>
          <a:latin typeface="+mj-lt"/>
          <a:ea typeface="+mj-ea"/>
          <a:cs typeface="+mj-cs"/>
        </a:defRPr>
      </a:lvl1pPr>
    </p:titleStyle>
    <p:bodyStyle>
      <a:lvl1pPr marL="1256152" indent="-1256152" algn="l" defTabSz="1674868" rtl="0" eaLnBrk="1" latinLnBrk="0" hangingPunct="1">
        <a:spcBef>
          <a:spcPct val="20000"/>
        </a:spcBef>
        <a:buFont typeface="Arial"/>
        <a:buChar char="•"/>
        <a:defRPr sz="11720" kern="1200">
          <a:solidFill>
            <a:schemeClr val="tx1"/>
          </a:solidFill>
          <a:latin typeface="+mn-lt"/>
          <a:ea typeface="+mn-ea"/>
          <a:cs typeface="+mn-cs"/>
        </a:defRPr>
      </a:lvl1pPr>
      <a:lvl2pPr marL="2721661" indent="-1046793" algn="l" defTabSz="1674868" rtl="0" eaLnBrk="1" latinLnBrk="0" hangingPunct="1">
        <a:spcBef>
          <a:spcPct val="20000"/>
        </a:spcBef>
        <a:buFont typeface="Arial"/>
        <a:buChar char="–"/>
        <a:defRPr sz="10217" kern="1200">
          <a:solidFill>
            <a:schemeClr val="tx1"/>
          </a:solidFill>
          <a:latin typeface="+mn-lt"/>
          <a:ea typeface="+mn-ea"/>
          <a:cs typeface="+mn-cs"/>
        </a:defRPr>
      </a:lvl2pPr>
      <a:lvl3pPr marL="4187171" indent="-837434" algn="l" defTabSz="1674868" rtl="0" eaLnBrk="1" latinLnBrk="0" hangingPunct="1">
        <a:spcBef>
          <a:spcPct val="20000"/>
        </a:spcBef>
        <a:buFont typeface="Arial"/>
        <a:buChar char="•"/>
        <a:defRPr sz="8815" kern="1200">
          <a:solidFill>
            <a:schemeClr val="tx1"/>
          </a:solidFill>
          <a:latin typeface="+mn-lt"/>
          <a:ea typeface="+mn-ea"/>
          <a:cs typeface="+mn-cs"/>
        </a:defRPr>
      </a:lvl3pPr>
      <a:lvl4pPr marL="5862040" indent="-837434" algn="l" defTabSz="1674868" rtl="0" eaLnBrk="1" latinLnBrk="0" hangingPunct="1">
        <a:spcBef>
          <a:spcPct val="20000"/>
        </a:spcBef>
        <a:buFont typeface="Arial"/>
        <a:buChar char="–"/>
        <a:defRPr sz="7312" kern="1200">
          <a:solidFill>
            <a:schemeClr val="tx1"/>
          </a:solidFill>
          <a:latin typeface="+mn-lt"/>
          <a:ea typeface="+mn-ea"/>
          <a:cs typeface="+mn-cs"/>
        </a:defRPr>
      </a:lvl4pPr>
      <a:lvl5pPr marL="7536909" indent="-837434" algn="l" defTabSz="1674868" rtl="0" eaLnBrk="1" latinLnBrk="0" hangingPunct="1">
        <a:spcBef>
          <a:spcPct val="20000"/>
        </a:spcBef>
        <a:buFont typeface="Arial"/>
        <a:buChar char="»"/>
        <a:defRPr sz="7312" kern="1200">
          <a:solidFill>
            <a:schemeClr val="tx1"/>
          </a:solidFill>
          <a:latin typeface="+mn-lt"/>
          <a:ea typeface="+mn-ea"/>
          <a:cs typeface="+mn-cs"/>
        </a:defRPr>
      </a:lvl5pPr>
      <a:lvl6pPr marL="9211777" indent="-837434" algn="l" defTabSz="1674868" rtl="0" eaLnBrk="1" latinLnBrk="0" hangingPunct="1">
        <a:spcBef>
          <a:spcPct val="20000"/>
        </a:spcBef>
        <a:buFont typeface="Arial"/>
        <a:buChar char="•"/>
        <a:defRPr sz="7312" kern="1200">
          <a:solidFill>
            <a:schemeClr val="tx1"/>
          </a:solidFill>
          <a:latin typeface="+mn-lt"/>
          <a:ea typeface="+mn-ea"/>
          <a:cs typeface="+mn-cs"/>
        </a:defRPr>
      </a:lvl6pPr>
      <a:lvl7pPr marL="10886646" indent="-837434" algn="l" defTabSz="1674868" rtl="0" eaLnBrk="1" latinLnBrk="0" hangingPunct="1">
        <a:spcBef>
          <a:spcPct val="20000"/>
        </a:spcBef>
        <a:buFont typeface="Arial"/>
        <a:buChar char="•"/>
        <a:defRPr sz="7312" kern="1200">
          <a:solidFill>
            <a:schemeClr val="tx1"/>
          </a:solidFill>
          <a:latin typeface="+mn-lt"/>
          <a:ea typeface="+mn-ea"/>
          <a:cs typeface="+mn-cs"/>
        </a:defRPr>
      </a:lvl7pPr>
      <a:lvl8pPr marL="12561514" indent="-837434" algn="l" defTabSz="1674868" rtl="0" eaLnBrk="1" latinLnBrk="0" hangingPunct="1">
        <a:spcBef>
          <a:spcPct val="20000"/>
        </a:spcBef>
        <a:buFont typeface="Arial"/>
        <a:buChar char="•"/>
        <a:defRPr sz="7312" kern="1200">
          <a:solidFill>
            <a:schemeClr val="tx1"/>
          </a:solidFill>
          <a:latin typeface="+mn-lt"/>
          <a:ea typeface="+mn-ea"/>
          <a:cs typeface="+mn-cs"/>
        </a:defRPr>
      </a:lvl8pPr>
      <a:lvl9pPr marL="14236383" indent="-837434" algn="l" defTabSz="1674868" rtl="0" eaLnBrk="1" latinLnBrk="0" hangingPunct="1">
        <a:spcBef>
          <a:spcPct val="20000"/>
        </a:spcBef>
        <a:buFont typeface="Arial"/>
        <a:buChar char="•"/>
        <a:defRPr sz="7312" kern="1200">
          <a:solidFill>
            <a:schemeClr val="tx1"/>
          </a:solidFill>
          <a:latin typeface="+mn-lt"/>
          <a:ea typeface="+mn-ea"/>
          <a:cs typeface="+mn-cs"/>
        </a:defRPr>
      </a:lvl9pPr>
    </p:bodyStyle>
    <p:otherStyle>
      <a:defPPr>
        <a:defRPr lang="en-US"/>
      </a:defPPr>
      <a:lvl1pPr marL="0" algn="l" defTabSz="1674868" rtl="0" eaLnBrk="1" latinLnBrk="0" hangingPunct="1">
        <a:defRPr sz="6611" kern="1200">
          <a:solidFill>
            <a:schemeClr val="tx1"/>
          </a:solidFill>
          <a:latin typeface="+mn-lt"/>
          <a:ea typeface="+mn-ea"/>
          <a:cs typeface="+mn-cs"/>
        </a:defRPr>
      </a:lvl1pPr>
      <a:lvl2pPr marL="1674868" algn="l" defTabSz="1674868" rtl="0" eaLnBrk="1" latinLnBrk="0" hangingPunct="1">
        <a:defRPr sz="6611" kern="1200">
          <a:solidFill>
            <a:schemeClr val="tx1"/>
          </a:solidFill>
          <a:latin typeface="+mn-lt"/>
          <a:ea typeface="+mn-ea"/>
          <a:cs typeface="+mn-cs"/>
        </a:defRPr>
      </a:lvl2pPr>
      <a:lvl3pPr marL="3349737" algn="l" defTabSz="1674868" rtl="0" eaLnBrk="1" latinLnBrk="0" hangingPunct="1">
        <a:defRPr sz="6611" kern="1200">
          <a:solidFill>
            <a:schemeClr val="tx1"/>
          </a:solidFill>
          <a:latin typeface="+mn-lt"/>
          <a:ea typeface="+mn-ea"/>
          <a:cs typeface="+mn-cs"/>
        </a:defRPr>
      </a:lvl3pPr>
      <a:lvl4pPr marL="5024605" algn="l" defTabSz="1674868" rtl="0" eaLnBrk="1" latinLnBrk="0" hangingPunct="1">
        <a:defRPr sz="6611" kern="1200">
          <a:solidFill>
            <a:schemeClr val="tx1"/>
          </a:solidFill>
          <a:latin typeface="+mn-lt"/>
          <a:ea typeface="+mn-ea"/>
          <a:cs typeface="+mn-cs"/>
        </a:defRPr>
      </a:lvl4pPr>
      <a:lvl5pPr marL="6699474" algn="l" defTabSz="1674868" rtl="0" eaLnBrk="1" latinLnBrk="0" hangingPunct="1">
        <a:defRPr sz="6611" kern="1200">
          <a:solidFill>
            <a:schemeClr val="tx1"/>
          </a:solidFill>
          <a:latin typeface="+mn-lt"/>
          <a:ea typeface="+mn-ea"/>
          <a:cs typeface="+mn-cs"/>
        </a:defRPr>
      </a:lvl5pPr>
      <a:lvl6pPr marL="8374343" algn="l" defTabSz="1674868" rtl="0" eaLnBrk="1" latinLnBrk="0" hangingPunct="1">
        <a:defRPr sz="6611" kern="1200">
          <a:solidFill>
            <a:schemeClr val="tx1"/>
          </a:solidFill>
          <a:latin typeface="+mn-lt"/>
          <a:ea typeface="+mn-ea"/>
          <a:cs typeface="+mn-cs"/>
        </a:defRPr>
      </a:lvl6pPr>
      <a:lvl7pPr marL="10049212" algn="l" defTabSz="1674868" rtl="0" eaLnBrk="1" latinLnBrk="0" hangingPunct="1">
        <a:defRPr sz="6611" kern="1200">
          <a:solidFill>
            <a:schemeClr val="tx1"/>
          </a:solidFill>
          <a:latin typeface="+mn-lt"/>
          <a:ea typeface="+mn-ea"/>
          <a:cs typeface="+mn-cs"/>
        </a:defRPr>
      </a:lvl7pPr>
      <a:lvl8pPr marL="11724080" algn="l" defTabSz="1674868" rtl="0" eaLnBrk="1" latinLnBrk="0" hangingPunct="1">
        <a:defRPr sz="6611" kern="1200">
          <a:solidFill>
            <a:schemeClr val="tx1"/>
          </a:solidFill>
          <a:latin typeface="+mn-lt"/>
          <a:ea typeface="+mn-ea"/>
          <a:cs typeface="+mn-cs"/>
        </a:defRPr>
      </a:lvl8pPr>
      <a:lvl9pPr marL="13398949" algn="l" defTabSz="1674868" rtl="0" eaLnBrk="1" latinLnBrk="0" hangingPunct="1">
        <a:defRPr sz="661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75000"/>
                  </a:schemeClr>
                </a:solidFill>
              </a:defRPr>
            </a:lvl1pPr>
          </a:lstStyle>
          <a:p>
            <a:fld id="{C764DE79-268F-4C1A-8933-263129D2AF90}" type="datetimeFigureOut">
              <a:rPr lang="en-US" dirty="0"/>
              <a:t>3/11/19</a:t>
            </a:fld>
            <a:endParaRPr lang="en-US" dirty="0"/>
          </a:p>
        </p:txBody>
      </p:sp>
      <p:sp>
        <p:nvSpPr>
          <p:cNvPr id="5" name="Footer Placeholder 4"/>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62564EFE-D6F5-8E46-937F-94EB143CA19B}"/>
              </a:ext>
            </a:extLst>
          </p:cNvPr>
          <p:cNvSpPr/>
          <p:nvPr userDrawn="1"/>
        </p:nvSpPr>
        <p:spPr>
          <a:xfrm>
            <a:off x="0" y="-39760"/>
            <a:ext cx="37463413" cy="4806053"/>
          </a:xfrm>
          <a:prstGeom prst="rect">
            <a:avLst/>
          </a:prstGeom>
          <a:solidFill>
            <a:srgbClr val="9E00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spTree>
    <p:extLst>
      <p:ext uri="{BB962C8B-B14F-4D97-AF65-F5344CB8AC3E}">
        <p14:creationId xmlns:p14="http://schemas.microsoft.com/office/powerpoint/2010/main" val="38217060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playlist?list=PLBz4JvE0AKmweXsMNGeyRXgWgN_lj_b5L" TargetMode="External"/><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hyperlink" Target="http://www.eposterboards.com/eposteruploa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ature.com/articles/s41565-019-0382-5.pdf" TargetMode="External"/><Relationship Id="rId1" Type="http://schemas.openxmlformats.org/officeDocument/2006/relationships/slideLayout" Target="../slideLayouts/slideLayout1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6611" dirty="0">
                <a:latin typeface="Arial" panose="020B0604020202020204" pitchFamily="34" charset="0"/>
                <a:cs typeface="Arial" panose="020B0604020202020204" pitchFamily="34" charset="0"/>
              </a:rPr>
              <a:t>ENHANCEMENT OF CO</a:t>
            </a:r>
            <a:r>
              <a:rPr lang="en-US" sz="4407" dirty="0">
                <a:latin typeface="Arial" panose="020B0604020202020204" pitchFamily="34" charset="0"/>
                <a:cs typeface="Arial" panose="020B0604020202020204" pitchFamily="34" charset="0"/>
              </a:rPr>
              <a:t>2</a:t>
            </a:r>
            <a:r>
              <a:rPr lang="en-US" sz="6611" dirty="0">
                <a:latin typeface="Arial" panose="020B0604020202020204" pitchFamily="34" charset="0"/>
                <a:cs typeface="Arial" panose="020B0604020202020204" pitchFamily="34" charset="0"/>
              </a:rPr>
              <a:t> FIXATION IN MICROALGAE</a:t>
            </a:r>
          </a:p>
        </p:txBody>
      </p:sp>
      <p:sp>
        <p:nvSpPr>
          <p:cNvPr id="12" name="Text Placeholder 11"/>
          <p:cNvSpPr>
            <a:spLocks noGrp="1"/>
          </p:cNvSpPr>
          <p:nvPr>
            <p:ph type="body" sz="quarter" idx="11"/>
          </p:nvPr>
        </p:nvSpPr>
        <p:spPr>
          <a:xfrm>
            <a:off x="8497489" y="2325760"/>
            <a:ext cx="26438426" cy="993995"/>
          </a:xfrm>
        </p:spPr>
        <p:txBody>
          <a:bodyPr>
            <a:normAutofit fontScale="25000" lnSpcReduction="20000"/>
          </a:bodyPr>
          <a:lstStyle/>
          <a:p>
            <a:pPr lvl="0"/>
            <a:r>
              <a:rPr lang="es-MX" sz="2404" dirty="0">
                <a:solidFill>
                  <a:srgbClr val="BFBFBF"/>
                </a:solidFill>
                <a:latin typeface="Arial"/>
                <a:ea typeface="Arial"/>
                <a:cs typeface="Arial"/>
                <a:sym typeface="Arial"/>
              </a:rPr>
              <a:t>,</a:t>
            </a:r>
            <a:endParaRPr lang="es-MX" sz="9616" dirty="0">
              <a:solidFill>
                <a:srgbClr val="BFBFBF"/>
              </a:solidFill>
              <a:latin typeface="Arial"/>
              <a:ea typeface="Arial"/>
              <a:cs typeface="Arial"/>
              <a:sym typeface="Arial"/>
            </a:endParaRPr>
          </a:p>
          <a:p>
            <a:endParaRPr lang="es-MX" dirty="0">
              <a:solidFill>
                <a:srgbClr val="BFBFBF"/>
              </a:solidFill>
              <a:latin typeface="Arial"/>
              <a:ea typeface="Arial"/>
              <a:cs typeface="Arial"/>
              <a:sym typeface="Arial"/>
            </a:endParaRPr>
          </a:p>
          <a:p>
            <a:endParaRPr lang="es-MX" sz="11219" dirty="0">
              <a:solidFill>
                <a:srgbClr val="BFBFBF"/>
              </a:solidFill>
              <a:latin typeface="Arial"/>
              <a:ea typeface="Arial"/>
              <a:cs typeface="Arial"/>
              <a:sym typeface="Arial"/>
            </a:endParaRPr>
          </a:p>
          <a:p>
            <a:r>
              <a:rPr lang="es-MX" sz="11219" dirty="0">
                <a:solidFill>
                  <a:srgbClr val="BFBFBF"/>
                </a:solidFill>
                <a:latin typeface="Arial"/>
                <a:ea typeface="Arial"/>
                <a:cs typeface="Arial"/>
                <a:sym typeface="Arial"/>
              </a:rPr>
              <a:t>Luis Herrera, Andrés Muñoz, Raquel González , Lizbeth Coronel, Karla Macías, Victor Castillo, Berenice Vargas, Carlos Vera, Eva Luz Sánchez Alvarez</a:t>
            </a:r>
          </a:p>
          <a:p>
            <a:endParaRPr lang="es-MX" dirty="0">
              <a:solidFill>
                <a:srgbClr val="BFBFBF"/>
              </a:solidFill>
              <a:latin typeface="Arial"/>
              <a:ea typeface="Arial"/>
              <a:cs typeface="Arial"/>
              <a:sym typeface="Arial"/>
            </a:endParaRPr>
          </a:p>
          <a:p>
            <a:endParaRPr lang="es-MX" dirty="0">
              <a:solidFill>
                <a:srgbClr val="BFBFBF"/>
              </a:solidFill>
              <a:latin typeface="Arial"/>
              <a:ea typeface="Arial"/>
              <a:cs typeface="Arial"/>
              <a:sym typeface="Arial"/>
            </a:endParaRPr>
          </a:p>
          <a:p>
            <a:pPr lvl="0"/>
            <a:endParaRPr lang="en-US" dirty="0">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2"/>
          </p:nvPr>
        </p:nvSpPr>
        <p:spPr/>
        <p:txBody>
          <a:bodyPr/>
          <a:lstStyle/>
          <a:p>
            <a:r>
              <a:rPr lang="en-US" dirty="0">
                <a:latin typeface="Arial" panose="020B0604020202020204" pitchFamily="34" charset="0"/>
                <a:cs typeface="Arial" panose="020B0604020202020204" pitchFamily="34" charset="0"/>
              </a:rPr>
              <a:t>Preparatoria Federal Lázaro Cárdenas / TJ-STEAM / Tijuana </a:t>
            </a:r>
            <a:r>
              <a:rPr lang="en-US" dirty="0" err="1">
                <a:latin typeface="Arial" panose="020B0604020202020204" pitchFamily="34" charset="0"/>
                <a:cs typeface="Arial" panose="020B0604020202020204" pitchFamily="34" charset="0"/>
              </a:rPr>
              <a:t>BioBuilder</a:t>
            </a:r>
            <a:r>
              <a:rPr lang="en-US" dirty="0">
                <a:latin typeface="Arial" panose="020B0604020202020204" pitchFamily="34" charset="0"/>
                <a:cs typeface="Arial" panose="020B0604020202020204" pitchFamily="34" charset="0"/>
              </a:rPr>
              <a:t> Club</a:t>
            </a:r>
          </a:p>
        </p:txBody>
      </p:sp>
      <p:sp>
        <p:nvSpPr>
          <p:cNvPr id="5" name="Text Placeholder 4"/>
          <p:cNvSpPr>
            <a:spLocks noGrp="1"/>
          </p:cNvSpPr>
          <p:nvPr>
            <p:ph type="body" sz="quarter" idx="13"/>
          </p:nvPr>
        </p:nvSpPr>
        <p:spPr>
          <a:solidFill>
            <a:srgbClr val="9E002B"/>
          </a:solidFill>
        </p:spPr>
        <p:txBody>
          <a:bodyPr/>
          <a:lstStyle/>
          <a:p>
            <a:r>
              <a:rPr lang="en-US" u="none" dirty="0">
                <a:latin typeface="Arial" panose="020B0604020202020204" pitchFamily="34" charset="0"/>
                <a:cs typeface="Arial" panose="020B0604020202020204" pitchFamily="34" charset="0"/>
              </a:rPr>
              <a:t>INTRODUCTION </a:t>
            </a:r>
          </a:p>
        </p:txBody>
      </p:sp>
      <p:sp>
        <p:nvSpPr>
          <p:cNvPr id="11" name="Action Button: Forward or Next 10">
            <a:hlinkClick r:id="" action="ppaction://hlinkshowjump?jump=nextslide" highlightClick="1"/>
          </p:cNvPr>
          <p:cNvSpPr/>
          <p:nvPr/>
        </p:nvSpPr>
        <p:spPr>
          <a:xfrm>
            <a:off x="35758911" y="3538623"/>
            <a:ext cx="1144984" cy="1144984"/>
          </a:xfrm>
          <a:prstGeom prst="actionButtonForwardNext">
            <a:avLst/>
          </a:prstGeom>
          <a:ln>
            <a:solidFill>
              <a:srgbClr val="FFFFFF"/>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sz="6611"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8" name="Shape 40"/>
          <p:cNvSpPr/>
          <p:nvPr/>
        </p:nvSpPr>
        <p:spPr>
          <a:xfrm>
            <a:off x="-9589231" y="0"/>
            <a:ext cx="9412785" cy="21104352"/>
          </a:xfrm>
          <a:prstGeom prst="rect">
            <a:avLst/>
          </a:prstGeom>
          <a:solidFill>
            <a:srgbClr val="0C0C0C"/>
          </a:solidFill>
          <a:ln>
            <a:noFill/>
          </a:ln>
        </p:spPr>
        <p:txBody>
          <a:bodyPr lIns="358321" tIns="358321" rIns="358321" bIns="0" anchor="t" anchorCtr="0">
            <a:noAutofit/>
          </a:bodyPr>
          <a:lstStyle/>
          <a:p>
            <a:pPr algn="ctr">
              <a:buSzPct val="25000"/>
            </a:pPr>
            <a:r>
              <a:rPr lang="en-US" sz="2504" b="1" dirty="0">
                <a:solidFill>
                  <a:srgbClr val="FF0000"/>
                </a:solidFill>
                <a:latin typeface="Arial"/>
                <a:ea typeface="Arial"/>
                <a:cs typeface="Arial"/>
                <a:sym typeface="Arial"/>
              </a:rPr>
              <a:t>(—THIS SIDEBAR DOES NOT SHOW—)</a:t>
            </a:r>
          </a:p>
          <a:p>
            <a:pPr algn="ctr">
              <a:buSzPct val="25000"/>
            </a:pPr>
            <a:r>
              <a:rPr lang="en-US" sz="3105" b="1" dirty="0">
                <a:solidFill>
                  <a:schemeClr val="lt1"/>
                </a:solidFill>
                <a:latin typeface="Arial"/>
                <a:ea typeface="Arial"/>
                <a:cs typeface="Arial"/>
                <a:sym typeface="Arial"/>
              </a:rPr>
              <a:t>DESIGN GUIDE</a:t>
            </a:r>
          </a:p>
          <a:p>
            <a:pPr algn="ctr"/>
            <a:endParaRPr sz="2204" b="1" dirty="0">
              <a:solidFill>
                <a:srgbClr val="FFFFFF"/>
              </a:solidFill>
              <a:latin typeface="Arial"/>
              <a:ea typeface="Arial"/>
              <a:cs typeface="Arial"/>
              <a:sym typeface="Arial"/>
            </a:endParaRPr>
          </a:p>
          <a:p>
            <a:pPr>
              <a:buSzPct val="25000"/>
            </a:pPr>
            <a:r>
              <a:rPr lang="en-US" sz="2204" dirty="0">
                <a:solidFill>
                  <a:srgbClr val="FFFFFF"/>
                </a:solidFill>
                <a:latin typeface="Arial"/>
                <a:ea typeface="Arial"/>
                <a:cs typeface="Arial"/>
                <a:sym typeface="Arial"/>
              </a:rPr>
              <a:t>This PowerPoint 2011 template produces a 40.97”X23.04” presentation poster. You can use it to create your research poster and save valuable time placing titles, subtitles, text, and graphics. </a:t>
            </a:r>
          </a:p>
          <a:p>
            <a:endParaRPr sz="2204" dirty="0">
              <a:solidFill>
                <a:srgbClr val="FFFFFF"/>
              </a:solidFill>
              <a:latin typeface="Arial"/>
              <a:ea typeface="Arial"/>
              <a:cs typeface="Arial"/>
              <a:sym typeface="Arial"/>
            </a:endParaRPr>
          </a:p>
          <a:p>
            <a:pPr>
              <a:buSzPct val="25000"/>
            </a:pPr>
            <a:r>
              <a:rPr lang="en-US" sz="2204" dirty="0">
                <a:solidFill>
                  <a:srgbClr val="FFFFFF"/>
                </a:solidFill>
                <a:latin typeface="Arial"/>
                <a:ea typeface="Arial"/>
                <a:cs typeface="Arial"/>
                <a:sym typeface="Arial"/>
              </a:rPr>
              <a:t>We provide a series of YouTube tutorials that will guide you through the poster design process and answer your poster production questions. To view our template tutorials, go online to </a:t>
            </a:r>
            <a:r>
              <a:rPr lang="en-US" sz="2204" dirty="0">
                <a:solidFill>
                  <a:srgbClr val="FFFFFF"/>
                </a:solidFill>
                <a:latin typeface="Arial"/>
                <a:ea typeface="Arial"/>
                <a:cs typeface="Arial"/>
                <a:sym typeface="Arial"/>
                <a:hlinkClick r:id="rId3"/>
              </a:rPr>
              <a:t>https://www.youtube.com/playlist?list=PLBz4JvE0AKmweXsMNGeyRXgWgN_lj_b5L</a:t>
            </a:r>
            <a:endParaRPr sz="2204" dirty="0">
              <a:solidFill>
                <a:srgbClr val="FFFFFF"/>
              </a:solidFill>
              <a:latin typeface="Arial"/>
              <a:ea typeface="Arial"/>
              <a:cs typeface="Arial"/>
              <a:sym typeface="Arial"/>
            </a:endParaRPr>
          </a:p>
          <a:p>
            <a:pPr>
              <a:buSzPct val="25000"/>
            </a:pPr>
            <a:r>
              <a:rPr lang="en-US" sz="2204" dirty="0">
                <a:solidFill>
                  <a:schemeClr val="lt1"/>
                </a:solidFill>
                <a:latin typeface="Arial"/>
                <a:ea typeface="Arial"/>
                <a:cs typeface="Arial"/>
                <a:sym typeface="Arial"/>
              </a:rPr>
              <a:t>If you are uploading ahead of time, please go to our website: </a:t>
            </a:r>
            <a:br>
              <a:rPr lang="en-US" sz="2204" dirty="0">
                <a:solidFill>
                  <a:schemeClr val="lt1"/>
                </a:solidFill>
                <a:latin typeface="Arial"/>
                <a:ea typeface="Arial"/>
                <a:cs typeface="Arial"/>
                <a:sym typeface="Arial"/>
              </a:rPr>
            </a:br>
            <a:r>
              <a:rPr lang="en-US" sz="2204" dirty="0">
                <a:solidFill>
                  <a:schemeClr val="lt1"/>
                </a:solidFill>
                <a:latin typeface="Arial"/>
                <a:ea typeface="Arial"/>
                <a:cs typeface="Arial"/>
                <a:sym typeface="Arial"/>
                <a:hlinkClick r:id="rId4"/>
              </a:rPr>
              <a:t>http://www.eposterboards.com/eposterupload/</a:t>
            </a:r>
            <a:endParaRPr lang="en-US" sz="2204" dirty="0">
              <a:solidFill>
                <a:schemeClr val="lt1"/>
              </a:solidFill>
              <a:latin typeface="Arial"/>
              <a:ea typeface="Arial"/>
              <a:cs typeface="Arial"/>
              <a:sym typeface="Arial"/>
            </a:endParaRPr>
          </a:p>
          <a:p>
            <a:pPr>
              <a:buSzPct val="25000"/>
            </a:pPr>
            <a:endParaRPr lang="en-US" sz="2204" dirty="0">
              <a:solidFill>
                <a:schemeClr val="lt1"/>
              </a:solidFill>
              <a:latin typeface="Arial"/>
              <a:ea typeface="Arial"/>
              <a:cs typeface="Arial"/>
              <a:sym typeface="Arial"/>
            </a:endParaRPr>
          </a:p>
          <a:p>
            <a:pPr>
              <a:buSzPct val="25000"/>
            </a:pPr>
            <a:r>
              <a:rPr lang="en-US" sz="2204" dirty="0">
                <a:solidFill>
                  <a:srgbClr val="FFFF00"/>
                </a:solidFill>
                <a:latin typeface="Arial"/>
                <a:ea typeface="Arial"/>
                <a:cs typeface="Arial"/>
                <a:sym typeface="Arial"/>
              </a:rPr>
              <a:t>Need assistance? Call 617-588-3508 option 2</a:t>
            </a:r>
          </a:p>
          <a:p>
            <a:endParaRPr sz="2805" b="1" dirty="0">
              <a:solidFill>
                <a:srgbClr val="FF6600"/>
              </a:solidFill>
              <a:latin typeface="Arial"/>
              <a:ea typeface="Arial"/>
              <a:cs typeface="Arial"/>
              <a:sym typeface="Arial"/>
            </a:endParaRPr>
          </a:p>
          <a:p>
            <a:pPr algn="ctr"/>
            <a:endParaRPr sz="1903" b="1" dirty="0">
              <a:solidFill>
                <a:srgbClr val="FF6600"/>
              </a:solidFill>
              <a:latin typeface="Arial"/>
              <a:ea typeface="Arial"/>
              <a:cs typeface="Arial"/>
              <a:sym typeface="Arial"/>
            </a:endParaRPr>
          </a:p>
          <a:p>
            <a:pPr algn="ctr">
              <a:buSzPct val="25000"/>
            </a:pPr>
            <a:r>
              <a:rPr lang="en-US" sz="3105" b="1" dirty="0">
                <a:solidFill>
                  <a:srgbClr val="FF6600"/>
                </a:solidFill>
                <a:latin typeface="Arial"/>
                <a:ea typeface="Arial"/>
                <a:cs typeface="Arial"/>
                <a:sym typeface="Arial"/>
              </a:rPr>
              <a:t>QUICK START</a:t>
            </a:r>
          </a:p>
          <a:p>
            <a:pPr algn="ctr"/>
            <a:endParaRPr sz="2504" b="1" dirty="0">
              <a:solidFill>
                <a:schemeClr val="lt1"/>
              </a:solidFill>
              <a:latin typeface="Arial"/>
              <a:ea typeface="Arial"/>
              <a:cs typeface="Arial"/>
              <a:sym typeface="Arial"/>
            </a:endParaRPr>
          </a:p>
          <a:p>
            <a:endParaRPr sz="2204" dirty="0">
              <a:solidFill>
                <a:schemeClr val="lt1"/>
              </a:solidFill>
              <a:latin typeface="Arial"/>
              <a:ea typeface="Arial"/>
              <a:cs typeface="Arial"/>
              <a:sym typeface="Arial"/>
            </a:endParaRPr>
          </a:p>
          <a:p>
            <a:pPr algn="ctr">
              <a:buSzPct val="25000"/>
            </a:pPr>
            <a:r>
              <a:rPr lang="en-US" sz="2504" b="1" dirty="0">
                <a:solidFill>
                  <a:srgbClr val="FFC000"/>
                </a:solidFill>
                <a:latin typeface="Arial"/>
                <a:ea typeface="Arial"/>
                <a:cs typeface="Arial"/>
                <a:sym typeface="Arial"/>
              </a:rPr>
              <a:t>Enhancement of CO</a:t>
            </a:r>
            <a:r>
              <a:rPr lang="en-US" sz="1803" b="1" dirty="0">
                <a:solidFill>
                  <a:srgbClr val="FFC000"/>
                </a:solidFill>
                <a:latin typeface="Arial"/>
                <a:ea typeface="Arial"/>
                <a:cs typeface="Arial"/>
                <a:sym typeface="Arial"/>
              </a:rPr>
              <a:t>2</a:t>
            </a:r>
            <a:r>
              <a:rPr lang="en-US" sz="2504" b="1" dirty="0">
                <a:solidFill>
                  <a:srgbClr val="FFC000"/>
                </a:solidFill>
                <a:latin typeface="Arial"/>
                <a:ea typeface="Arial"/>
                <a:cs typeface="Arial"/>
                <a:sym typeface="Arial"/>
              </a:rPr>
              <a:t> Fixation in microalgae</a:t>
            </a:r>
          </a:p>
          <a:p>
            <a:r>
              <a:rPr lang="es-MX" sz="1903" dirty="0">
                <a:solidFill>
                  <a:srgbClr val="BFBFBF"/>
                </a:solidFill>
                <a:latin typeface="Arial"/>
                <a:ea typeface="Arial"/>
                <a:cs typeface="Arial"/>
                <a:sym typeface="Arial"/>
              </a:rPr>
              <a:t>Tijuana </a:t>
            </a:r>
            <a:r>
              <a:rPr lang="es-MX" sz="1903" dirty="0" err="1">
                <a:solidFill>
                  <a:srgbClr val="BFBFBF"/>
                </a:solidFill>
                <a:latin typeface="Arial"/>
                <a:ea typeface="Arial"/>
                <a:cs typeface="Arial"/>
                <a:sym typeface="Arial"/>
              </a:rPr>
              <a:t>BioBuilder</a:t>
            </a:r>
            <a:r>
              <a:rPr lang="es-MX" sz="1903" dirty="0">
                <a:solidFill>
                  <a:srgbClr val="BFBFBF"/>
                </a:solidFill>
                <a:latin typeface="Arial"/>
                <a:ea typeface="Arial"/>
                <a:cs typeface="Arial"/>
                <a:sym typeface="Arial"/>
              </a:rPr>
              <a:t> Club</a:t>
            </a:r>
          </a:p>
          <a:p>
            <a:r>
              <a:rPr lang="es-MX" sz="1903" dirty="0">
                <a:solidFill>
                  <a:srgbClr val="BFBFBF"/>
                </a:solidFill>
                <a:latin typeface="Arial"/>
                <a:ea typeface="Arial"/>
                <a:cs typeface="Arial"/>
                <a:sym typeface="Arial"/>
              </a:rPr>
              <a:t>Preparatoria Federal Lázaro Cárdenas </a:t>
            </a:r>
            <a:br>
              <a:rPr lang="es-MX" sz="1903" dirty="0">
                <a:solidFill>
                  <a:srgbClr val="BFBFBF"/>
                </a:solidFill>
                <a:latin typeface="Arial"/>
                <a:ea typeface="Arial"/>
                <a:cs typeface="Arial"/>
                <a:sym typeface="Arial"/>
              </a:rPr>
            </a:br>
            <a:r>
              <a:rPr lang="es-MX" sz="1903" dirty="0">
                <a:solidFill>
                  <a:srgbClr val="BFBFBF"/>
                </a:solidFill>
                <a:latin typeface="Arial"/>
                <a:ea typeface="Arial"/>
                <a:cs typeface="Arial"/>
                <a:sym typeface="Arial"/>
              </a:rPr>
              <a:t>TJ- STEAM </a:t>
            </a:r>
          </a:p>
          <a:p>
            <a:pPr lvl="0"/>
            <a:r>
              <a:rPr lang="es-MX" sz="1903" dirty="0">
                <a:solidFill>
                  <a:srgbClr val="BFBFBF"/>
                </a:solidFill>
                <a:latin typeface="Arial"/>
                <a:ea typeface="Arial"/>
                <a:cs typeface="Arial"/>
                <a:sym typeface="Arial"/>
              </a:rPr>
              <a:t>-Dra. Eva Sánchez </a:t>
            </a:r>
          </a:p>
          <a:p>
            <a:pPr lvl="0"/>
            <a:r>
              <a:rPr lang="es-MX" sz="1903" dirty="0">
                <a:solidFill>
                  <a:srgbClr val="BFBFBF"/>
                </a:solidFill>
                <a:latin typeface="Arial"/>
                <a:ea typeface="Arial"/>
                <a:cs typeface="Arial"/>
                <a:sym typeface="Arial"/>
              </a:rPr>
              <a:t>-Dr. Carlos Verá</a:t>
            </a:r>
          </a:p>
          <a:p>
            <a:pPr lvl="0"/>
            <a:r>
              <a:rPr lang="es-MX" sz="1903" dirty="0">
                <a:solidFill>
                  <a:srgbClr val="BFBFBF"/>
                </a:solidFill>
                <a:latin typeface="Arial"/>
                <a:ea typeface="Arial"/>
                <a:cs typeface="Arial"/>
                <a:sym typeface="Arial"/>
              </a:rPr>
              <a:t>-Dra. Berenice Vargas</a:t>
            </a:r>
          </a:p>
          <a:p>
            <a:pPr lvl="0"/>
            <a:r>
              <a:rPr lang="es-MX" sz="1903" dirty="0">
                <a:solidFill>
                  <a:srgbClr val="BFBFBF"/>
                </a:solidFill>
                <a:latin typeface="Arial"/>
                <a:ea typeface="Arial"/>
                <a:cs typeface="Arial"/>
                <a:sym typeface="Arial"/>
              </a:rPr>
              <a:t>-Víctor Castillo</a:t>
            </a:r>
          </a:p>
          <a:p>
            <a:pPr lvl="0"/>
            <a:r>
              <a:rPr lang="es-MX" sz="1903" dirty="0">
                <a:solidFill>
                  <a:srgbClr val="BFBFBF"/>
                </a:solidFill>
                <a:latin typeface="Arial"/>
                <a:ea typeface="Arial"/>
                <a:cs typeface="Arial"/>
                <a:sym typeface="Arial"/>
              </a:rPr>
              <a:t>-Karla Macías</a:t>
            </a:r>
          </a:p>
          <a:p>
            <a:pPr lvl="0"/>
            <a:r>
              <a:rPr lang="es-MX" sz="1903" dirty="0">
                <a:solidFill>
                  <a:srgbClr val="BFBFBF"/>
                </a:solidFill>
                <a:latin typeface="Arial"/>
                <a:ea typeface="Arial"/>
                <a:cs typeface="Arial"/>
                <a:sym typeface="Arial"/>
              </a:rPr>
              <a:t>-Lizbeth Coronel</a:t>
            </a:r>
          </a:p>
          <a:p>
            <a:pPr lvl="0"/>
            <a:r>
              <a:rPr lang="es-MX" sz="1903" dirty="0">
                <a:solidFill>
                  <a:srgbClr val="BFBFBF"/>
                </a:solidFill>
                <a:latin typeface="Arial"/>
                <a:ea typeface="Arial"/>
                <a:cs typeface="Arial"/>
                <a:sym typeface="Arial"/>
              </a:rPr>
              <a:t>-Raquel González </a:t>
            </a:r>
          </a:p>
          <a:p>
            <a:pPr lvl="0"/>
            <a:r>
              <a:rPr lang="es-MX" sz="1903" dirty="0">
                <a:solidFill>
                  <a:srgbClr val="BFBFBF"/>
                </a:solidFill>
                <a:latin typeface="Arial"/>
                <a:ea typeface="Arial"/>
                <a:cs typeface="Arial"/>
                <a:sym typeface="Arial"/>
              </a:rPr>
              <a:t>-Andrés Muñoz </a:t>
            </a:r>
          </a:p>
          <a:p>
            <a:pPr lvl="0"/>
            <a:r>
              <a:rPr lang="es-MX" sz="1903" dirty="0">
                <a:solidFill>
                  <a:srgbClr val="BFBFBF"/>
                </a:solidFill>
                <a:latin typeface="Arial"/>
                <a:ea typeface="Arial"/>
                <a:cs typeface="Arial"/>
                <a:sym typeface="Arial"/>
              </a:rPr>
              <a:t>-Luis Herrera</a:t>
            </a:r>
          </a:p>
          <a:p>
            <a:endParaRPr sz="1903" dirty="0">
              <a:solidFill>
                <a:srgbClr val="BFBFBF"/>
              </a:solidFill>
              <a:latin typeface="Arial"/>
              <a:ea typeface="Arial"/>
              <a:cs typeface="Arial"/>
              <a:sym typeface="Arial"/>
            </a:endParaRPr>
          </a:p>
          <a:p>
            <a:pPr>
              <a:buSzPct val="25000"/>
            </a:pPr>
            <a:r>
              <a:rPr lang="en-US" sz="1903" b="1" dirty="0">
                <a:solidFill>
                  <a:srgbClr val="FFC000"/>
                </a:solidFill>
                <a:latin typeface="Arial"/>
                <a:ea typeface="Arial"/>
                <a:cs typeface="Arial"/>
                <a:sym typeface="Arial"/>
              </a:rPr>
              <a:t>TIP: </a:t>
            </a:r>
            <a:r>
              <a:rPr lang="en-US" sz="1903" dirty="0">
                <a:solidFill>
                  <a:srgbClr val="BFBFBF"/>
                </a:solidFill>
                <a:latin typeface="Arial"/>
                <a:ea typeface="Arial"/>
                <a:cs typeface="Arial"/>
                <a:sym typeface="Arial"/>
              </a:rPr>
              <a:t>The font size of your title should be bigger than your name(s) and institution name(s). The smallest font size should be 28 points.</a:t>
            </a:r>
          </a:p>
          <a:p>
            <a:pPr>
              <a:buSzPct val="25000"/>
            </a:pPr>
            <a:br>
              <a:rPr lang="en-US" sz="2204" b="1" dirty="0">
                <a:solidFill>
                  <a:schemeClr val="lt1"/>
                </a:solidFill>
                <a:latin typeface="Arial"/>
                <a:ea typeface="Arial"/>
                <a:cs typeface="Arial"/>
                <a:sym typeface="Arial"/>
              </a:rPr>
            </a:br>
            <a:endParaRPr lang="en-US" sz="2204" b="1" dirty="0">
              <a:solidFill>
                <a:schemeClr val="lt1"/>
              </a:solidFill>
              <a:latin typeface="Arial"/>
              <a:ea typeface="Arial"/>
              <a:cs typeface="Arial"/>
              <a:sym typeface="Arial"/>
            </a:endParaRPr>
          </a:p>
          <a:p>
            <a:pPr algn="ctr"/>
            <a:endParaRPr sz="2204" b="1" dirty="0">
              <a:solidFill>
                <a:srgbClr val="FFC000"/>
              </a:solidFill>
              <a:latin typeface="Arial"/>
              <a:ea typeface="Arial"/>
              <a:cs typeface="Arial"/>
              <a:sym typeface="Arial"/>
            </a:endParaRPr>
          </a:p>
          <a:p>
            <a:pPr algn="ctr"/>
            <a:endParaRPr sz="2204" b="1" dirty="0">
              <a:solidFill>
                <a:srgbClr val="FFC000"/>
              </a:solidFill>
              <a:latin typeface="Arial"/>
              <a:ea typeface="Arial"/>
              <a:cs typeface="Arial"/>
              <a:sym typeface="Arial"/>
            </a:endParaRPr>
          </a:p>
          <a:p>
            <a:pPr algn="ctr">
              <a:buSzPct val="25000"/>
            </a:pPr>
            <a:r>
              <a:rPr lang="en-US" sz="2504" b="1" dirty="0">
                <a:solidFill>
                  <a:srgbClr val="FFC000"/>
                </a:solidFill>
                <a:latin typeface="Arial"/>
                <a:ea typeface="Arial"/>
                <a:cs typeface="Arial"/>
                <a:sym typeface="Arial"/>
              </a:rPr>
              <a:t>Adding Logos / Seals</a:t>
            </a:r>
          </a:p>
          <a:p>
            <a:pPr>
              <a:buSzPct val="25000"/>
            </a:pPr>
            <a:r>
              <a:rPr lang="en-US" sz="1903" dirty="0">
                <a:solidFill>
                  <a:srgbClr val="BFBFBF"/>
                </a:solidFill>
                <a:latin typeface="Arial"/>
                <a:ea typeface="Arial"/>
                <a:cs typeface="Arial"/>
                <a:sym typeface="Arial"/>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endParaRPr sz="1903" dirty="0">
              <a:solidFill>
                <a:srgbClr val="BFBFBF"/>
              </a:solidFill>
              <a:latin typeface="Arial"/>
              <a:ea typeface="Arial"/>
              <a:cs typeface="Arial"/>
              <a:sym typeface="Arial"/>
            </a:endParaRPr>
          </a:p>
          <a:p>
            <a:pPr>
              <a:buSzPct val="25000"/>
            </a:pPr>
            <a:r>
              <a:rPr lang="en-US" sz="1903" b="1" dirty="0">
                <a:solidFill>
                  <a:srgbClr val="FFC000"/>
                </a:solidFill>
                <a:latin typeface="Arial"/>
                <a:ea typeface="Arial"/>
                <a:cs typeface="Arial"/>
                <a:sym typeface="Arial"/>
              </a:rPr>
              <a:t>TIP: </a:t>
            </a:r>
            <a:r>
              <a:rPr lang="en-US" sz="1903" dirty="0">
                <a:solidFill>
                  <a:srgbClr val="BFBFBF"/>
                </a:solidFill>
                <a:latin typeface="Arial"/>
                <a:ea typeface="Arial"/>
                <a:cs typeface="Arial"/>
                <a:sym typeface="Arial"/>
              </a:rPr>
              <a:t>If there is a conference website,  you can pull logos from there.  Please keep in my that we will be adding navigational buttons or a kiosk menu button on the right side of the slides.  Please make the appropriate space for that.</a:t>
            </a:r>
          </a:p>
          <a:p>
            <a:endParaRPr sz="1903" dirty="0">
              <a:solidFill>
                <a:srgbClr val="FFFFFF"/>
              </a:solidFill>
              <a:latin typeface="Arial"/>
              <a:ea typeface="Arial"/>
              <a:cs typeface="Arial"/>
              <a:sym typeface="Arial"/>
            </a:endParaRPr>
          </a:p>
          <a:p>
            <a:pPr algn="ctr">
              <a:buSzPct val="25000"/>
            </a:pPr>
            <a:r>
              <a:rPr lang="en-US" sz="2504" b="1" dirty="0">
                <a:solidFill>
                  <a:srgbClr val="FFC000"/>
                </a:solidFill>
                <a:latin typeface="Arial"/>
                <a:ea typeface="Arial"/>
                <a:cs typeface="Arial"/>
                <a:sym typeface="Arial"/>
              </a:rPr>
              <a:t>Photographs / Graphics</a:t>
            </a:r>
          </a:p>
          <a:p>
            <a:pPr>
              <a:buSzPct val="25000"/>
            </a:pPr>
            <a:r>
              <a:rPr lang="en-US" sz="1903" dirty="0">
                <a:solidFill>
                  <a:srgbClr val="BFBFBF"/>
                </a:solidFill>
                <a:latin typeface="Arial"/>
                <a:ea typeface="Arial"/>
                <a:cs typeface="Arial"/>
                <a:sym typeface="Arial"/>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endParaRPr sz="1903" dirty="0">
              <a:solidFill>
                <a:srgbClr val="FFFFFF"/>
              </a:solidFill>
              <a:latin typeface="Arial"/>
              <a:ea typeface="Arial"/>
              <a:cs typeface="Arial"/>
              <a:sym typeface="Arial"/>
            </a:endParaRPr>
          </a:p>
          <a:p>
            <a:pPr algn="ctr"/>
            <a:endParaRPr sz="2204" b="1" dirty="0">
              <a:solidFill>
                <a:srgbClr val="FFC000"/>
              </a:solidFill>
              <a:latin typeface="Arial"/>
              <a:ea typeface="Arial"/>
              <a:cs typeface="Arial"/>
              <a:sym typeface="Arial"/>
            </a:endParaRPr>
          </a:p>
          <a:p>
            <a:pPr algn="ctr"/>
            <a:endParaRPr sz="2204" b="1" dirty="0">
              <a:solidFill>
                <a:srgbClr val="FFC000"/>
              </a:solidFill>
              <a:latin typeface="Arial"/>
              <a:ea typeface="Arial"/>
              <a:cs typeface="Arial"/>
              <a:sym typeface="Arial"/>
            </a:endParaRPr>
          </a:p>
          <a:p>
            <a:pPr algn="ctr"/>
            <a:endParaRPr sz="2204" b="1" dirty="0">
              <a:solidFill>
                <a:srgbClr val="FFC000"/>
              </a:solidFill>
              <a:latin typeface="Arial"/>
              <a:ea typeface="Arial"/>
              <a:cs typeface="Arial"/>
              <a:sym typeface="Arial"/>
            </a:endParaRPr>
          </a:p>
          <a:p>
            <a:pPr algn="ctr"/>
            <a:endParaRPr sz="2204" b="1" dirty="0">
              <a:solidFill>
                <a:srgbClr val="FFC000"/>
              </a:solidFill>
              <a:latin typeface="Arial"/>
              <a:ea typeface="Arial"/>
              <a:cs typeface="Arial"/>
              <a:sym typeface="Arial"/>
            </a:endParaRPr>
          </a:p>
          <a:p>
            <a:pPr algn="ctr"/>
            <a:endParaRPr sz="2204" b="1" dirty="0">
              <a:solidFill>
                <a:srgbClr val="FFC000"/>
              </a:solidFill>
              <a:latin typeface="Arial"/>
              <a:ea typeface="Arial"/>
              <a:cs typeface="Arial"/>
              <a:sym typeface="Arial"/>
            </a:endParaRPr>
          </a:p>
          <a:p>
            <a:pPr algn="ctr"/>
            <a:endParaRPr sz="2204" b="1" dirty="0">
              <a:solidFill>
                <a:srgbClr val="FFC000"/>
              </a:solidFill>
              <a:latin typeface="Arial"/>
              <a:ea typeface="Arial"/>
              <a:cs typeface="Arial"/>
              <a:sym typeface="Arial"/>
            </a:endParaRPr>
          </a:p>
        </p:txBody>
      </p:sp>
      <p:sp>
        <p:nvSpPr>
          <p:cNvPr id="20" name="Shape 30"/>
          <p:cNvSpPr/>
          <p:nvPr/>
        </p:nvSpPr>
        <p:spPr>
          <a:xfrm>
            <a:off x="37663622" y="-35621"/>
            <a:ext cx="9457927" cy="21139653"/>
          </a:xfrm>
          <a:prstGeom prst="rect">
            <a:avLst/>
          </a:prstGeom>
          <a:solidFill>
            <a:srgbClr val="0C0C0C"/>
          </a:solidFill>
          <a:ln>
            <a:noFill/>
          </a:ln>
        </p:spPr>
        <p:txBody>
          <a:bodyPr lIns="358321" tIns="358321" rIns="358321" bIns="0" anchor="t" anchorCtr="0">
            <a:noAutofit/>
          </a:bodyPr>
          <a:lstStyle/>
          <a:p>
            <a:pPr algn="ctr">
              <a:buSzPct val="25000"/>
            </a:pPr>
            <a:r>
              <a:rPr lang="en-US" sz="3105" b="1" dirty="0">
                <a:solidFill>
                  <a:schemeClr val="lt1"/>
                </a:solidFill>
                <a:latin typeface="Arial"/>
                <a:ea typeface="Arial"/>
                <a:cs typeface="Arial"/>
                <a:sym typeface="Arial"/>
              </a:rPr>
              <a:t>QUICK START (cont.)</a:t>
            </a:r>
          </a:p>
          <a:p>
            <a:pPr algn="ctr"/>
            <a:endParaRPr sz="2805" b="1" dirty="0">
              <a:solidFill>
                <a:schemeClr val="lt1"/>
              </a:solidFill>
              <a:latin typeface="Arial"/>
              <a:ea typeface="Arial"/>
              <a:cs typeface="Arial"/>
              <a:sym typeface="Arial"/>
            </a:endParaRPr>
          </a:p>
          <a:p>
            <a:pPr algn="ctr">
              <a:buSzPct val="25000"/>
            </a:pPr>
            <a:r>
              <a:rPr lang="en-US" sz="2504" b="1" dirty="0">
                <a:solidFill>
                  <a:srgbClr val="FFC000"/>
                </a:solidFill>
                <a:latin typeface="Arial"/>
                <a:ea typeface="Arial"/>
                <a:cs typeface="Arial"/>
                <a:sym typeface="Arial"/>
              </a:rPr>
              <a:t>How to change the template color theme</a:t>
            </a:r>
          </a:p>
          <a:p>
            <a:pPr marL="0" lvl="2">
              <a:buSzPct val="25000"/>
            </a:pPr>
            <a:r>
              <a:rPr lang="en-US" sz="1903" dirty="0">
                <a:solidFill>
                  <a:srgbClr val="BFBFBF"/>
                </a:solidFill>
                <a:latin typeface="Arial"/>
                <a:ea typeface="Arial"/>
                <a:cs typeface="Arial"/>
                <a:sym typeface="Arial"/>
              </a:rPr>
              <a:t>You can easily change the color theme of your poster by going to the DESIGN menu, click on COLORS, and choose the color theme of your choice. You can also create your own color theme.</a:t>
            </a:r>
          </a:p>
          <a:p>
            <a:pPr marL="0" lvl="2"/>
            <a:endParaRPr sz="1903" dirty="0">
              <a:solidFill>
                <a:srgbClr val="BFBFBF"/>
              </a:solidFill>
              <a:latin typeface="Arial"/>
              <a:ea typeface="Arial"/>
              <a:cs typeface="Arial"/>
              <a:sym typeface="Arial"/>
            </a:endParaRPr>
          </a:p>
          <a:p>
            <a:endParaRPr sz="1903" dirty="0">
              <a:solidFill>
                <a:srgbClr val="BFBFBF"/>
              </a:solidFill>
              <a:latin typeface="Arial"/>
              <a:ea typeface="Arial"/>
              <a:cs typeface="Arial"/>
              <a:sym typeface="Arial"/>
            </a:endParaRPr>
          </a:p>
          <a:p>
            <a:endParaRPr sz="1903" dirty="0">
              <a:solidFill>
                <a:srgbClr val="BFBFBF"/>
              </a:solidFill>
              <a:latin typeface="Arial"/>
              <a:ea typeface="Arial"/>
              <a:cs typeface="Arial"/>
              <a:sym typeface="Arial"/>
            </a:endParaRPr>
          </a:p>
          <a:p>
            <a:endParaRPr sz="1903" dirty="0">
              <a:solidFill>
                <a:srgbClr val="BFBFBF"/>
              </a:solidFill>
              <a:latin typeface="Arial"/>
              <a:ea typeface="Arial"/>
              <a:cs typeface="Arial"/>
              <a:sym typeface="Arial"/>
            </a:endParaRPr>
          </a:p>
          <a:p>
            <a:endParaRPr sz="1903" dirty="0">
              <a:solidFill>
                <a:srgbClr val="BFBFBF"/>
              </a:solidFill>
              <a:latin typeface="Arial"/>
              <a:ea typeface="Arial"/>
              <a:cs typeface="Arial"/>
              <a:sym typeface="Arial"/>
            </a:endParaRPr>
          </a:p>
          <a:p>
            <a:endParaRPr sz="1903" dirty="0">
              <a:solidFill>
                <a:srgbClr val="BFBFBF"/>
              </a:solidFill>
              <a:latin typeface="Arial"/>
              <a:ea typeface="Arial"/>
              <a:cs typeface="Arial"/>
              <a:sym typeface="Arial"/>
            </a:endParaRPr>
          </a:p>
          <a:p>
            <a:endParaRPr sz="1903" dirty="0">
              <a:solidFill>
                <a:srgbClr val="BFBFBF"/>
              </a:solidFill>
              <a:latin typeface="Arial"/>
              <a:ea typeface="Arial"/>
              <a:cs typeface="Arial"/>
              <a:sym typeface="Arial"/>
            </a:endParaRPr>
          </a:p>
          <a:p>
            <a:pPr>
              <a:buSzPct val="25000"/>
            </a:pPr>
            <a:r>
              <a:rPr lang="en-US" sz="1903" dirty="0">
                <a:solidFill>
                  <a:srgbClr val="BFBFBF"/>
                </a:solidFill>
                <a:latin typeface="Arial"/>
                <a:ea typeface="Arial"/>
                <a:cs typeface="Arial"/>
                <a:sym typeface="Arial"/>
              </a:rPr>
              <a:t>You can also manually change the color of your background by going to VIEW &gt; SLIDE MASTER.  After you finish working on the master be sure to go to VIEW &gt; NORMAL to continue working on your poster.</a:t>
            </a:r>
          </a:p>
          <a:p>
            <a:endParaRPr sz="1903" dirty="0">
              <a:solidFill>
                <a:srgbClr val="BFBFBF"/>
              </a:solidFill>
              <a:latin typeface="Arial"/>
              <a:ea typeface="Arial"/>
              <a:cs typeface="Arial"/>
              <a:sym typeface="Arial"/>
            </a:endParaRPr>
          </a:p>
          <a:p>
            <a:pPr algn="ctr">
              <a:buSzPct val="25000"/>
            </a:pPr>
            <a:r>
              <a:rPr lang="en-US" sz="2504" b="1" dirty="0">
                <a:solidFill>
                  <a:srgbClr val="FFC000"/>
                </a:solidFill>
                <a:latin typeface="Arial"/>
                <a:ea typeface="Arial"/>
                <a:cs typeface="Arial"/>
                <a:sym typeface="Arial"/>
              </a:rPr>
              <a:t>How to add Text</a:t>
            </a:r>
          </a:p>
          <a:p>
            <a:pPr marL="0" lvl="2">
              <a:buSzPct val="25000"/>
            </a:pPr>
            <a:r>
              <a:rPr lang="en-US" sz="1903" dirty="0">
                <a:solidFill>
                  <a:srgbClr val="BFBFBF"/>
                </a:solidFill>
                <a:latin typeface="Arial"/>
                <a:ea typeface="Arial"/>
                <a:cs typeface="Arial"/>
                <a:sym typeface="Arial"/>
              </a:rPr>
              <a:t>The template comes with a number of pre-formatted placeholders for headers and text blocks. You can add more blocks by copying and pasting the existing ones or by adding a text box from the HOME menu. </a:t>
            </a:r>
          </a:p>
          <a:p>
            <a:pPr marL="0" lvl="2"/>
            <a:endParaRPr sz="1903" dirty="0">
              <a:solidFill>
                <a:srgbClr val="BFBFBF"/>
              </a:solidFill>
              <a:latin typeface="Arial"/>
              <a:ea typeface="Arial"/>
              <a:cs typeface="Arial"/>
              <a:sym typeface="Arial"/>
            </a:endParaRPr>
          </a:p>
          <a:p>
            <a:pPr algn="ctr">
              <a:buSzPct val="25000"/>
            </a:pPr>
            <a:r>
              <a:rPr lang="en-US" sz="1903" dirty="0">
                <a:solidFill>
                  <a:srgbClr val="BFBFBF"/>
                </a:solidFill>
                <a:latin typeface="Arial"/>
                <a:ea typeface="Arial"/>
                <a:cs typeface="Arial"/>
                <a:sym typeface="Arial"/>
              </a:rPr>
              <a:t> </a:t>
            </a:r>
            <a:r>
              <a:rPr lang="en-US" sz="2504" b="1" dirty="0">
                <a:solidFill>
                  <a:srgbClr val="FFC000"/>
                </a:solidFill>
                <a:latin typeface="Arial"/>
                <a:ea typeface="Arial"/>
                <a:cs typeface="Arial"/>
                <a:sym typeface="Arial"/>
              </a:rPr>
              <a:t>Text size</a:t>
            </a:r>
          </a:p>
          <a:p>
            <a:pPr>
              <a:buSzPct val="25000"/>
            </a:pPr>
            <a:r>
              <a:rPr lang="en-US" sz="1903" dirty="0">
                <a:solidFill>
                  <a:srgbClr val="BFBFBF"/>
                </a:solidFill>
                <a:latin typeface="Arial"/>
                <a:ea typeface="Arial"/>
                <a:cs typeface="Arial"/>
                <a:sym typeface="Arial"/>
              </a:rPr>
              <a:t>Adjust the size of your text based on how much content you have to present. The default template text offers a good starting point. The text should not be less than 28 points.</a:t>
            </a:r>
          </a:p>
          <a:p>
            <a:pPr marL="0" lvl="2"/>
            <a:endParaRPr sz="1903" dirty="0">
              <a:solidFill>
                <a:srgbClr val="BFBFBF"/>
              </a:solidFill>
              <a:latin typeface="Arial"/>
              <a:ea typeface="Arial"/>
              <a:cs typeface="Arial"/>
              <a:sym typeface="Arial"/>
            </a:endParaRPr>
          </a:p>
          <a:p>
            <a:pPr algn="ctr">
              <a:buSzPct val="25000"/>
            </a:pPr>
            <a:r>
              <a:rPr lang="en-US" sz="2504" b="1" dirty="0">
                <a:solidFill>
                  <a:srgbClr val="FFC000"/>
                </a:solidFill>
                <a:latin typeface="Arial"/>
                <a:ea typeface="Arial"/>
                <a:cs typeface="Arial"/>
                <a:sym typeface="Arial"/>
              </a:rPr>
              <a:t>How to add Tables</a:t>
            </a:r>
          </a:p>
          <a:p>
            <a:pPr marL="1361210" lvl="1" indent="-12722">
              <a:buSzPct val="25000"/>
            </a:pPr>
            <a:r>
              <a:rPr lang="en-US" sz="1903" dirty="0">
                <a:solidFill>
                  <a:srgbClr val="BFBFBF"/>
                </a:solidFill>
                <a:latin typeface="Arial"/>
                <a:ea typeface="Arial"/>
                <a:cs typeface="Arial"/>
                <a:sym typeface="Arial"/>
              </a:rPr>
              <a:t>To add a table from scratch go to the INSERT menu and </a:t>
            </a:r>
            <a:br>
              <a:rPr lang="en-US" sz="1903" dirty="0">
                <a:solidFill>
                  <a:srgbClr val="BFBFBF"/>
                </a:solidFill>
                <a:latin typeface="Arial"/>
                <a:ea typeface="Arial"/>
                <a:cs typeface="Arial"/>
                <a:sym typeface="Arial"/>
              </a:rPr>
            </a:br>
            <a:r>
              <a:rPr lang="en-US" sz="1903" dirty="0">
                <a:solidFill>
                  <a:srgbClr val="BFBFBF"/>
                </a:solidFill>
                <a:latin typeface="Arial"/>
                <a:ea typeface="Arial"/>
                <a:cs typeface="Arial"/>
                <a:sym typeface="Arial"/>
              </a:rPr>
              <a:t>click on TABLE. A drop-down box will help you select rows and columns. </a:t>
            </a:r>
          </a:p>
          <a:p>
            <a:pPr>
              <a:buSzPct val="25000"/>
            </a:pPr>
            <a:r>
              <a:rPr lang="en-US" sz="1903" dirty="0">
                <a:solidFill>
                  <a:srgbClr val="BFBFBF"/>
                </a:solidFill>
                <a:latin typeface="Arial"/>
                <a:ea typeface="Arial"/>
                <a:cs typeface="Arial"/>
                <a:sym typeface="Arial"/>
              </a:rPr>
              <a:t>You can also copy and a paste a table from Word or another PowerPoint document. A pasted table may need to be re-formatted by RIGHT-CLICK &gt; FORMAT SHAPE, TEXT BOX, Margins.</a:t>
            </a:r>
          </a:p>
          <a:p>
            <a:endParaRPr sz="1903" dirty="0">
              <a:solidFill>
                <a:srgbClr val="BFBFBF"/>
              </a:solidFill>
              <a:latin typeface="Arial"/>
              <a:ea typeface="Arial"/>
              <a:cs typeface="Arial"/>
              <a:sym typeface="Arial"/>
            </a:endParaRPr>
          </a:p>
          <a:p>
            <a:pPr algn="ctr">
              <a:buSzPct val="25000"/>
            </a:pPr>
            <a:r>
              <a:rPr lang="en-US" sz="2504" b="1" dirty="0">
                <a:solidFill>
                  <a:srgbClr val="FFC000"/>
                </a:solidFill>
                <a:latin typeface="Arial"/>
                <a:ea typeface="Arial"/>
                <a:cs typeface="Arial"/>
                <a:sym typeface="Arial"/>
              </a:rPr>
              <a:t>Graphs / Charts</a:t>
            </a:r>
          </a:p>
          <a:p>
            <a:pPr>
              <a:buSzPct val="25000"/>
            </a:pPr>
            <a:r>
              <a:rPr lang="en-US" sz="1903" dirty="0">
                <a:solidFill>
                  <a:srgbClr val="BFBFBF"/>
                </a:solidFill>
                <a:latin typeface="Arial"/>
                <a:ea typeface="Arial"/>
                <a:cs typeface="Arial"/>
                <a:sym typeface="Arial"/>
              </a:rPr>
              <a:t>You will have to convert your graphs/charts/formulas/equations into images (.jpg or .png and insert them into your presentation.  This will help maintain the values as different operating systems can distort your work.</a:t>
            </a:r>
          </a:p>
          <a:p>
            <a:endParaRPr sz="1903" dirty="0">
              <a:solidFill>
                <a:srgbClr val="BFBFBF"/>
              </a:solidFill>
              <a:latin typeface="Arial"/>
              <a:ea typeface="Arial"/>
              <a:cs typeface="Arial"/>
              <a:sym typeface="Arial"/>
            </a:endParaRPr>
          </a:p>
          <a:p>
            <a:endParaRPr sz="1903" dirty="0">
              <a:solidFill>
                <a:srgbClr val="BFBFBF"/>
              </a:solidFill>
              <a:latin typeface="Arial"/>
              <a:ea typeface="Arial"/>
              <a:cs typeface="Arial"/>
              <a:sym typeface="Arial"/>
            </a:endParaRPr>
          </a:p>
          <a:p>
            <a:pPr algn="ctr">
              <a:buSzPct val="25000"/>
            </a:pPr>
            <a:r>
              <a:rPr lang="en-US" sz="2504" b="1" dirty="0">
                <a:solidFill>
                  <a:srgbClr val="FFC000"/>
                </a:solidFill>
                <a:latin typeface="Arial"/>
                <a:ea typeface="Arial"/>
                <a:cs typeface="Arial"/>
                <a:sym typeface="Arial"/>
              </a:rPr>
              <a:t>Save your work</a:t>
            </a:r>
          </a:p>
          <a:p>
            <a:pPr>
              <a:buSzPct val="25000"/>
            </a:pPr>
            <a:r>
              <a:rPr lang="en-US" sz="1903" dirty="0">
                <a:solidFill>
                  <a:srgbClr val="BFBFBF"/>
                </a:solidFill>
                <a:latin typeface="Arial"/>
                <a:ea typeface="Arial"/>
                <a:cs typeface="Arial"/>
                <a:sym typeface="Arial"/>
              </a:rPr>
              <a:t>Save your template as a  </a:t>
            </a:r>
            <a:r>
              <a:rPr lang="en-US" sz="1903" dirty="0" err="1">
                <a:solidFill>
                  <a:srgbClr val="BFBFBF"/>
                </a:solidFill>
                <a:latin typeface="Arial"/>
                <a:ea typeface="Arial"/>
                <a:cs typeface="Arial"/>
                <a:sym typeface="Arial"/>
              </a:rPr>
              <a:t>lastname.firstname</a:t>
            </a:r>
            <a:r>
              <a:rPr lang="en-US" sz="1903" dirty="0">
                <a:solidFill>
                  <a:srgbClr val="BFBFBF"/>
                </a:solidFill>
                <a:latin typeface="Arial"/>
                <a:ea typeface="Arial"/>
                <a:cs typeface="Arial"/>
                <a:sym typeface="Arial"/>
              </a:rPr>
              <a:t> and as a .</a:t>
            </a:r>
            <a:r>
              <a:rPr lang="en-US" sz="1903" dirty="0" err="1">
                <a:solidFill>
                  <a:srgbClr val="BFBFBF"/>
                </a:solidFill>
                <a:latin typeface="Arial"/>
                <a:ea typeface="Arial"/>
                <a:cs typeface="Arial"/>
                <a:sym typeface="Arial"/>
              </a:rPr>
              <a:t>pptx</a:t>
            </a:r>
            <a:r>
              <a:rPr lang="en-US" sz="1903" dirty="0">
                <a:solidFill>
                  <a:srgbClr val="BFBFBF"/>
                </a:solidFill>
                <a:latin typeface="Arial"/>
                <a:ea typeface="Arial"/>
                <a:cs typeface="Arial"/>
                <a:sym typeface="Arial"/>
              </a:rPr>
              <a:t> file.</a:t>
            </a:r>
          </a:p>
        </p:txBody>
      </p:sp>
      <p:sp>
        <p:nvSpPr>
          <p:cNvPr id="21" name="Rectangle 20"/>
          <p:cNvSpPr/>
          <p:nvPr/>
        </p:nvSpPr>
        <p:spPr>
          <a:xfrm>
            <a:off x="74092" y="105113"/>
            <a:ext cx="37435358" cy="20857486"/>
          </a:xfrm>
          <a:prstGeom prst="rect">
            <a:avLst/>
          </a:prstGeom>
          <a:noFill/>
          <a:ln w="254000">
            <a:solidFill>
              <a:schemeClr val="tx1">
                <a:lumMod val="95000"/>
                <a:lumOff val="5000"/>
              </a:schemeClr>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874" y="2341660"/>
            <a:ext cx="7632407" cy="878883"/>
          </a:xfrm>
          <a:prstGeom prst="rect">
            <a:avLst/>
          </a:prstGeom>
        </p:spPr>
      </p:pic>
      <p:sp>
        <p:nvSpPr>
          <p:cNvPr id="25" name="CuadroTexto 24"/>
          <p:cNvSpPr txBox="1"/>
          <p:nvPr/>
        </p:nvSpPr>
        <p:spPr>
          <a:xfrm>
            <a:off x="894962" y="6186774"/>
            <a:ext cx="17403763" cy="4408846"/>
          </a:xfrm>
          <a:prstGeom prst="rect">
            <a:avLst/>
          </a:prstGeom>
          <a:noFill/>
        </p:spPr>
        <p:txBody>
          <a:bodyPr wrap="square" rtlCol="0">
            <a:spAutoFit/>
          </a:bodyPr>
          <a:lstStyle/>
          <a:p>
            <a:pPr>
              <a:lnSpc>
                <a:spcPct val="150000"/>
              </a:lnSpc>
            </a:pPr>
            <a:r>
              <a:rPr lang="en-US" sz="2805" dirty="0">
                <a:latin typeface="Arial" panose="020B0604020202020204" pitchFamily="34" charset="0"/>
                <a:cs typeface="Arial" panose="020B0604020202020204" pitchFamily="34" charset="0"/>
              </a:rPr>
              <a:t>Microalgae are photosynthetic organisms that fix CO</a:t>
            </a:r>
            <a:r>
              <a:rPr lang="en-US" sz="2805" baseline="-25000" dirty="0">
                <a:latin typeface="Arial" panose="020B0604020202020204" pitchFamily="34" charset="0"/>
                <a:cs typeface="Arial" panose="020B0604020202020204" pitchFamily="34" charset="0"/>
              </a:rPr>
              <a:t>2 </a:t>
            </a:r>
            <a:r>
              <a:rPr lang="en-US" sz="2805" dirty="0">
                <a:latin typeface="Arial" panose="020B0604020202020204" pitchFamily="34" charset="0"/>
                <a:cs typeface="Arial" panose="020B0604020202020204" pitchFamily="34" charset="0"/>
              </a:rPr>
              <a:t>in their chloroplast through the Calvin-Benson Cycle, using a key multimeric enzyme called </a:t>
            </a:r>
            <a:r>
              <a:rPr lang="en-US" sz="2805" dirty="0" err="1">
                <a:latin typeface="Arial" panose="020B0604020202020204" pitchFamily="34" charset="0"/>
                <a:cs typeface="Arial" panose="020B0604020202020204" pitchFamily="34" charset="0"/>
              </a:rPr>
              <a:t>RuBisCO</a:t>
            </a:r>
            <a:r>
              <a:rPr lang="en-US" sz="2805" dirty="0">
                <a:latin typeface="Arial" panose="020B0604020202020204" pitchFamily="34" charset="0"/>
                <a:cs typeface="Arial" panose="020B0604020202020204" pitchFamily="34" charset="0"/>
              </a:rPr>
              <a:t>. Through synthetic biology we are aiming to enhance the capacity of </a:t>
            </a:r>
            <a:r>
              <a:rPr lang="en-US" sz="2805" dirty="0" err="1">
                <a:latin typeface="Arial" panose="020B0604020202020204" pitchFamily="34" charset="0"/>
                <a:cs typeface="Arial" panose="020B0604020202020204" pitchFamily="34" charset="0"/>
              </a:rPr>
              <a:t>RuBisCo</a:t>
            </a:r>
            <a:r>
              <a:rPr lang="en-US" sz="2805" dirty="0">
                <a:latin typeface="Arial" panose="020B0604020202020204" pitchFamily="34" charset="0"/>
                <a:cs typeface="Arial" panose="020B0604020202020204" pitchFamily="34" charset="0"/>
              </a:rPr>
              <a:t> to fix CO</a:t>
            </a:r>
            <a:r>
              <a:rPr lang="en-US" sz="2805" baseline="-25000" dirty="0">
                <a:latin typeface="Arial" panose="020B0604020202020204" pitchFamily="34" charset="0"/>
                <a:cs typeface="Arial" panose="020B0604020202020204" pitchFamily="34" charset="0"/>
              </a:rPr>
              <a:t>2 </a:t>
            </a:r>
            <a:r>
              <a:rPr lang="en-US" sz="2805" dirty="0">
                <a:latin typeface="Arial" panose="020B0604020202020204" pitchFamily="34" charset="0"/>
                <a:cs typeface="Arial" panose="020B0604020202020204" pitchFamily="34" charset="0"/>
              </a:rPr>
              <a:t>and thus help mitigate global change.</a:t>
            </a:r>
          </a:p>
          <a:p>
            <a:pPr>
              <a:lnSpc>
                <a:spcPct val="150000"/>
              </a:lnSpc>
            </a:pPr>
            <a:r>
              <a:rPr lang="en-US" sz="2805" dirty="0">
                <a:latin typeface="Arial" panose="020B0604020202020204" pitchFamily="34" charset="0"/>
                <a:cs typeface="Arial" panose="020B0604020202020204" pitchFamily="34" charset="0"/>
              </a:rPr>
              <a:t>We choose to work with the green microalga Chlorella </a:t>
            </a:r>
            <a:r>
              <a:rPr lang="en-US" sz="2805" dirty="0" err="1">
                <a:latin typeface="Arial" panose="020B0604020202020204" pitchFamily="34" charset="0"/>
                <a:cs typeface="Arial" panose="020B0604020202020204" pitchFamily="34" charset="0"/>
              </a:rPr>
              <a:t>sorokiniana</a:t>
            </a:r>
            <a:r>
              <a:rPr lang="en-US" sz="2805" dirty="0">
                <a:latin typeface="Arial" panose="020B0604020202020204" pitchFamily="34" charset="0"/>
                <a:cs typeface="Arial" panose="020B0604020202020204" pitchFamily="34" charset="0"/>
              </a:rPr>
              <a:t> because it is able to adapt to different environmental and nutritional conditions, which allows survival in diverse ecosystems, and because its genome has been sequenced and is available through NCBI.</a:t>
            </a:r>
          </a:p>
          <a:p>
            <a:endParaRPr lang="es-MX" sz="2805" i="1" dirty="0">
              <a:latin typeface="Arial" panose="020B0604020202020204" pitchFamily="34" charset="0"/>
              <a:cs typeface="Arial" panose="020B0604020202020204" pitchFamily="34" charset="0"/>
            </a:endParaRPr>
          </a:p>
        </p:txBody>
      </p:sp>
      <p:sp>
        <p:nvSpPr>
          <p:cNvPr id="23" name="Text Placeholder 4">
            <a:extLst>
              <a:ext uri="{FF2B5EF4-FFF2-40B4-BE49-F238E27FC236}">
                <a16:creationId xmlns:a16="http://schemas.microsoft.com/office/drawing/2014/main" id="{C793EA6D-52F6-104B-B431-B2D8FE768155}"/>
              </a:ext>
            </a:extLst>
          </p:cNvPr>
          <p:cNvSpPr txBox="1">
            <a:spLocks/>
          </p:cNvSpPr>
          <p:nvPr/>
        </p:nvSpPr>
        <p:spPr>
          <a:xfrm>
            <a:off x="19636655" y="5290911"/>
            <a:ext cx="17403763" cy="860589"/>
          </a:xfrm>
          <a:prstGeom prst="rect">
            <a:avLst/>
          </a:prstGeom>
          <a:solidFill>
            <a:srgbClr val="9E002B"/>
          </a:solidFill>
        </p:spPr>
        <p:txBody>
          <a:bodyPr vert="horz" lIns="91599" tIns="45799" rIns="91599" bIns="45799" rtlCol="0" anchor="ctr">
            <a:normAutofit/>
          </a:bodyPr>
          <a:lstStyle>
            <a:lvl1pPr marL="0" indent="0" algn="ctr" defTabSz="2804190" rtl="0" eaLnBrk="1" latinLnBrk="0" hangingPunct="1">
              <a:lnSpc>
                <a:spcPct val="90000"/>
              </a:lnSpc>
              <a:spcBef>
                <a:spcPts val="3067"/>
              </a:spcBef>
              <a:buFont typeface="Arial" panose="020B0604020202020204" pitchFamily="34" charset="0"/>
              <a:buNone/>
              <a:defRPr sz="4000" u="sng" kern="1200" baseline="0">
                <a:solidFill>
                  <a:srgbClr val="FFFFFF"/>
                </a:solidFill>
                <a:latin typeface="+mn-lt"/>
                <a:ea typeface="+mn-ea"/>
                <a:cs typeface="+mn-cs"/>
              </a:defRPr>
            </a:lvl1pPr>
            <a:lvl2pPr marL="2103143" indent="-701048" algn="l" defTabSz="2804190" rtl="0" eaLnBrk="1" latinLnBrk="0" hangingPunct="1">
              <a:lnSpc>
                <a:spcPct val="90000"/>
              </a:lnSpc>
              <a:spcBef>
                <a:spcPts val="1533"/>
              </a:spcBef>
              <a:buFont typeface="Arial" panose="020B0604020202020204" pitchFamily="34" charset="0"/>
              <a:buChar char="•"/>
              <a:defRPr sz="7360" kern="1200">
                <a:solidFill>
                  <a:schemeClr val="tx1"/>
                </a:solidFill>
                <a:latin typeface="+mn-lt"/>
                <a:ea typeface="+mn-ea"/>
                <a:cs typeface="+mn-cs"/>
              </a:defRPr>
            </a:lvl2pPr>
            <a:lvl3pPr marL="3505238" indent="-701048" algn="l" defTabSz="2804190" rtl="0" eaLnBrk="1" latinLnBrk="0" hangingPunct="1">
              <a:lnSpc>
                <a:spcPct val="90000"/>
              </a:lnSpc>
              <a:spcBef>
                <a:spcPts val="1533"/>
              </a:spcBef>
              <a:buFont typeface="Arial" panose="020B0604020202020204" pitchFamily="34" charset="0"/>
              <a:buChar char="•"/>
              <a:defRPr sz="6133" kern="1200">
                <a:solidFill>
                  <a:schemeClr val="tx1"/>
                </a:solidFill>
                <a:latin typeface="+mn-lt"/>
                <a:ea typeface="+mn-ea"/>
                <a:cs typeface="+mn-cs"/>
              </a:defRPr>
            </a:lvl3pPr>
            <a:lvl4pPr marL="4907333"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4pPr>
            <a:lvl5pPr marL="6309429"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5pPr>
            <a:lvl6pPr marL="7711524"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6pPr>
            <a:lvl7pPr marL="9113619"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7pPr>
            <a:lvl8pPr marL="10515714"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8pPr>
            <a:lvl9pPr marL="11917810"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9pPr>
          </a:lstStyle>
          <a:p>
            <a:r>
              <a:rPr lang="en-US" sz="4007" u="none" dirty="0">
                <a:latin typeface="Arial" panose="020B0604020202020204" pitchFamily="34" charset="0"/>
                <a:cs typeface="Arial" panose="020B0604020202020204" pitchFamily="34" charset="0"/>
              </a:rPr>
              <a:t>METHODOLOGY </a:t>
            </a:r>
          </a:p>
        </p:txBody>
      </p:sp>
      <p:sp>
        <p:nvSpPr>
          <p:cNvPr id="7" name="Rectangle 6">
            <a:extLst>
              <a:ext uri="{FF2B5EF4-FFF2-40B4-BE49-F238E27FC236}">
                <a16:creationId xmlns:a16="http://schemas.microsoft.com/office/drawing/2014/main" id="{06C8DAB6-B734-A943-9D41-45FE549C449C}"/>
              </a:ext>
            </a:extLst>
          </p:cNvPr>
          <p:cNvSpPr/>
          <p:nvPr/>
        </p:nvSpPr>
        <p:spPr>
          <a:xfrm>
            <a:off x="687948" y="11954368"/>
            <a:ext cx="18777744" cy="4582592"/>
          </a:xfrm>
          <a:prstGeom prst="rect">
            <a:avLst/>
          </a:prstGeom>
        </p:spPr>
        <p:txBody>
          <a:bodyPr>
            <a:spAutoFit/>
          </a:bodyPr>
          <a:lstStyle/>
          <a:p>
            <a:pPr marL="343483" indent="-343483" algn="just">
              <a:lnSpc>
                <a:spcPct val="115000"/>
              </a:lnSpc>
              <a:buFont typeface="Arial" panose="020B0604020202020204" pitchFamily="34" charset="0"/>
              <a:buChar char="●"/>
            </a:pPr>
            <a:r>
              <a:rPr lang="es-ES" sz="3205" b="1" dirty="0" err="1">
                <a:latin typeface="Arial" panose="020B0604020202020204" pitchFamily="34" charset="0"/>
                <a:ea typeface="Arial" panose="020B0604020202020204" pitchFamily="34" charset="0"/>
              </a:rPr>
              <a:t>Main</a:t>
            </a:r>
            <a:r>
              <a:rPr lang="es-ES" sz="3205" b="1" dirty="0">
                <a:latin typeface="Arial" panose="020B0604020202020204" pitchFamily="34" charset="0"/>
                <a:ea typeface="Arial" panose="020B0604020202020204" pitchFamily="34" charset="0"/>
              </a:rPr>
              <a:t> </a:t>
            </a:r>
            <a:r>
              <a:rPr lang="es-ES" sz="3205" b="1" dirty="0" err="1">
                <a:latin typeface="Arial" panose="020B0604020202020204" pitchFamily="34" charset="0"/>
                <a:ea typeface="Arial" panose="020B0604020202020204" pitchFamily="34" charset="0"/>
              </a:rPr>
              <a:t>goal</a:t>
            </a:r>
            <a:r>
              <a:rPr lang="es-ES" sz="3205" b="1" dirty="0">
                <a:latin typeface="Arial" panose="020B0604020202020204" pitchFamily="34" charset="0"/>
                <a:ea typeface="Arial" panose="020B0604020202020204" pitchFamily="34" charset="0"/>
              </a:rPr>
              <a:t>:</a:t>
            </a:r>
            <a:endParaRPr lang="en-US" sz="3205" dirty="0">
              <a:latin typeface="Arial" panose="020B0604020202020204" pitchFamily="34" charset="0"/>
              <a:ea typeface="Arial" panose="020B0604020202020204" pitchFamily="34" charset="0"/>
            </a:endParaRPr>
          </a:p>
          <a:p>
            <a:pPr algn="just">
              <a:lnSpc>
                <a:spcPct val="115000"/>
              </a:lnSpc>
            </a:pPr>
            <a:r>
              <a:rPr lang="es-ES" sz="3205" dirty="0" err="1">
                <a:latin typeface="Arial" panose="020B0604020202020204" pitchFamily="34" charset="0"/>
                <a:ea typeface="Arial" panose="020B0604020202020204" pitchFamily="34" charset="0"/>
              </a:rPr>
              <a:t>Enhance</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the</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capacity</a:t>
            </a:r>
            <a:r>
              <a:rPr lang="es-ES" sz="3205" dirty="0">
                <a:latin typeface="Arial" panose="020B0604020202020204" pitchFamily="34" charset="0"/>
                <a:ea typeface="Arial" panose="020B0604020202020204" pitchFamily="34" charset="0"/>
              </a:rPr>
              <a:t> of CO</a:t>
            </a:r>
            <a:r>
              <a:rPr lang="es-ES" sz="3205" baseline="-25000" dirty="0">
                <a:latin typeface="Arial" panose="020B0604020202020204" pitchFamily="34" charset="0"/>
                <a:ea typeface="Arial" panose="020B0604020202020204" pitchFamily="34" charset="0"/>
              </a:rPr>
              <a:t>2</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fixation</a:t>
            </a:r>
            <a:r>
              <a:rPr lang="es-ES" sz="3205" dirty="0">
                <a:latin typeface="Arial" panose="020B0604020202020204" pitchFamily="34" charset="0"/>
                <a:ea typeface="Arial" panose="020B0604020202020204" pitchFamily="34" charset="0"/>
              </a:rPr>
              <a:t> of </a:t>
            </a:r>
            <a:r>
              <a:rPr lang="es-ES" sz="3205" dirty="0" err="1">
                <a:latin typeface="Arial" panose="020B0604020202020204" pitchFamily="34" charset="0"/>
                <a:ea typeface="Arial" panose="020B0604020202020204" pitchFamily="34" charset="0"/>
              </a:rPr>
              <a:t>the</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microalga</a:t>
            </a:r>
            <a:r>
              <a:rPr lang="es-ES" sz="3205" dirty="0">
                <a:latin typeface="Arial" panose="020B0604020202020204" pitchFamily="34" charset="0"/>
                <a:ea typeface="Arial" panose="020B0604020202020204" pitchFamily="34" charset="0"/>
              </a:rPr>
              <a:t> </a:t>
            </a:r>
            <a:r>
              <a:rPr lang="es-ES" sz="3205" i="1" dirty="0">
                <a:latin typeface="Arial" panose="020B0604020202020204" pitchFamily="34" charset="0"/>
                <a:ea typeface="Arial" panose="020B0604020202020204" pitchFamily="34" charset="0"/>
              </a:rPr>
              <a:t>C. </a:t>
            </a:r>
            <a:r>
              <a:rPr lang="es-ES" sz="3205" i="1" dirty="0" err="1">
                <a:latin typeface="Arial" panose="020B0604020202020204" pitchFamily="34" charset="0"/>
                <a:ea typeface="Arial" panose="020B0604020202020204" pitchFamily="34" charset="0"/>
              </a:rPr>
              <a:t>sorokiniana</a:t>
            </a:r>
            <a:r>
              <a:rPr lang="es-ES" sz="3205" dirty="0">
                <a:latin typeface="Arial" panose="020B0604020202020204" pitchFamily="34" charset="0"/>
                <a:ea typeface="Arial" panose="020B0604020202020204" pitchFamily="34" charset="0"/>
              </a:rPr>
              <a:t>.</a:t>
            </a:r>
            <a:endParaRPr lang="en-US" sz="3205" dirty="0">
              <a:latin typeface="Arial" panose="020B0604020202020204" pitchFamily="34" charset="0"/>
              <a:ea typeface="Arial" panose="020B0604020202020204" pitchFamily="34" charset="0"/>
            </a:endParaRPr>
          </a:p>
          <a:p>
            <a:pPr algn="just">
              <a:lnSpc>
                <a:spcPct val="115000"/>
              </a:lnSpc>
            </a:pPr>
            <a:r>
              <a:rPr lang="es-ES" sz="3205" dirty="0">
                <a:latin typeface="Arial" panose="020B0604020202020204" pitchFamily="34" charset="0"/>
                <a:ea typeface="Arial" panose="020B0604020202020204" pitchFamily="34" charset="0"/>
              </a:rPr>
              <a:t> </a:t>
            </a:r>
            <a:endParaRPr lang="en-US" sz="3205" dirty="0">
              <a:latin typeface="Arial" panose="020B0604020202020204" pitchFamily="34" charset="0"/>
              <a:ea typeface="Arial" panose="020B0604020202020204" pitchFamily="34" charset="0"/>
            </a:endParaRPr>
          </a:p>
          <a:p>
            <a:pPr marL="343483" indent="-343483" algn="just">
              <a:lnSpc>
                <a:spcPct val="115000"/>
              </a:lnSpc>
              <a:buFont typeface="Arial" panose="020B0604020202020204" pitchFamily="34" charset="0"/>
              <a:buChar char="●"/>
            </a:pPr>
            <a:r>
              <a:rPr lang="es-ES" sz="3205" b="1" dirty="0" err="1">
                <a:latin typeface="Arial" panose="020B0604020202020204" pitchFamily="34" charset="0"/>
                <a:ea typeface="Arial" panose="020B0604020202020204" pitchFamily="34" charset="0"/>
              </a:rPr>
              <a:t>Scientific</a:t>
            </a:r>
            <a:r>
              <a:rPr lang="es-ES" sz="3205" b="1" dirty="0">
                <a:latin typeface="Arial" panose="020B0604020202020204" pitchFamily="34" charset="0"/>
                <a:ea typeface="Arial" panose="020B0604020202020204" pitchFamily="34" charset="0"/>
              </a:rPr>
              <a:t> </a:t>
            </a:r>
            <a:r>
              <a:rPr lang="es-ES" sz="3205" b="1" dirty="0" err="1">
                <a:latin typeface="Arial" panose="020B0604020202020204" pitchFamily="34" charset="0"/>
                <a:ea typeface="Arial" panose="020B0604020202020204" pitchFamily="34" charset="0"/>
              </a:rPr>
              <a:t>question</a:t>
            </a:r>
            <a:r>
              <a:rPr lang="es-ES" sz="3205" b="1" dirty="0">
                <a:latin typeface="Arial" panose="020B0604020202020204" pitchFamily="34" charset="0"/>
                <a:ea typeface="Arial" panose="020B0604020202020204" pitchFamily="34" charset="0"/>
              </a:rPr>
              <a:t>:</a:t>
            </a:r>
            <a:endParaRPr lang="en-US" sz="3205" dirty="0">
              <a:latin typeface="Arial" panose="020B0604020202020204" pitchFamily="34" charset="0"/>
              <a:ea typeface="Arial" panose="020B0604020202020204" pitchFamily="34" charset="0"/>
            </a:endParaRPr>
          </a:p>
          <a:p>
            <a:pPr algn="just">
              <a:lnSpc>
                <a:spcPct val="115000"/>
              </a:lnSpc>
            </a:pPr>
            <a:r>
              <a:rPr lang="es-ES" sz="3205" dirty="0" err="1">
                <a:latin typeface="Arial" panose="020B0604020202020204" pitchFamily="34" charset="0"/>
                <a:ea typeface="Arial" panose="020B0604020202020204" pitchFamily="34" charset="0"/>
              </a:rPr>
              <a:t>How</a:t>
            </a:r>
            <a:r>
              <a:rPr lang="es-ES" sz="3205" dirty="0">
                <a:latin typeface="Arial" panose="020B0604020202020204" pitchFamily="34" charset="0"/>
                <a:ea typeface="Arial" panose="020B0604020202020204" pitchFamily="34" charset="0"/>
              </a:rPr>
              <a:t> can </a:t>
            </a:r>
            <a:r>
              <a:rPr lang="es-ES" sz="3205" dirty="0" err="1">
                <a:latin typeface="Arial" panose="020B0604020202020204" pitchFamily="34" charset="0"/>
                <a:ea typeface="Arial" panose="020B0604020202020204" pitchFamily="34" charset="0"/>
              </a:rPr>
              <a:t>the</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capacity</a:t>
            </a:r>
            <a:r>
              <a:rPr lang="es-ES" sz="3205" dirty="0">
                <a:latin typeface="Arial" panose="020B0604020202020204" pitchFamily="34" charset="0"/>
                <a:ea typeface="Arial" panose="020B0604020202020204" pitchFamily="34" charset="0"/>
              </a:rPr>
              <a:t> of CO</a:t>
            </a:r>
            <a:r>
              <a:rPr lang="es-ES" sz="3205" baseline="-25000" dirty="0">
                <a:latin typeface="Arial" panose="020B0604020202020204" pitchFamily="34" charset="0"/>
                <a:ea typeface="Arial" panose="020B0604020202020204" pitchFamily="34" charset="0"/>
              </a:rPr>
              <a:t>2</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fixation</a:t>
            </a:r>
            <a:r>
              <a:rPr lang="es-ES" sz="3205" dirty="0">
                <a:latin typeface="Arial" panose="020B0604020202020204" pitchFamily="34" charset="0"/>
                <a:ea typeface="Arial" panose="020B0604020202020204" pitchFamily="34" charset="0"/>
              </a:rPr>
              <a:t> be </a:t>
            </a:r>
            <a:r>
              <a:rPr lang="es-ES" sz="3205" dirty="0" err="1">
                <a:latin typeface="Arial" panose="020B0604020202020204" pitchFamily="34" charset="0"/>
                <a:ea typeface="Arial" panose="020B0604020202020204" pitchFamily="34" charset="0"/>
              </a:rPr>
              <a:t>increased</a:t>
            </a:r>
            <a:r>
              <a:rPr lang="es-ES" sz="3205" dirty="0">
                <a:latin typeface="Arial" panose="020B0604020202020204" pitchFamily="34" charset="0"/>
                <a:ea typeface="Arial" panose="020B0604020202020204" pitchFamily="34" charset="0"/>
              </a:rPr>
              <a:t> in </a:t>
            </a:r>
            <a:r>
              <a:rPr lang="es-ES" sz="3205" dirty="0" err="1">
                <a:latin typeface="Arial" panose="020B0604020202020204" pitchFamily="34" charset="0"/>
                <a:ea typeface="Arial" panose="020B0604020202020204" pitchFamily="34" charset="0"/>
              </a:rPr>
              <a:t>the</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microalga</a:t>
            </a:r>
            <a:r>
              <a:rPr lang="es-ES" sz="3205" dirty="0">
                <a:latin typeface="Arial" panose="020B0604020202020204" pitchFamily="34" charset="0"/>
                <a:ea typeface="Arial" panose="020B0604020202020204" pitchFamily="34" charset="0"/>
              </a:rPr>
              <a:t> </a:t>
            </a:r>
            <a:r>
              <a:rPr lang="es-ES" sz="3205" i="1" dirty="0">
                <a:latin typeface="Arial" panose="020B0604020202020204" pitchFamily="34" charset="0"/>
                <a:ea typeface="Arial" panose="020B0604020202020204" pitchFamily="34" charset="0"/>
              </a:rPr>
              <a:t>C. </a:t>
            </a:r>
            <a:r>
              <a:rPr lang="es-ES" sz="3205" i="1" dirty="0" err="1">
                <a:latin typeface="Arial" panose="020B0604020202020204" pitchFamily="34" charset="0"/>
                <a:ea typeface="Arial" panose="020B0604020202020204" pitchFamily="34" charset="0"/>
              </a:rPr>
              <a:t>sorokiniana</a:t>
            </a:r>
            <a:r>
              <a:rPr lang="es-ES" sz="3205" dirty="0">
                <a:latin typeface="Arial" panose="020B0604020202020204" pitchFamily="34" charset="0"/>
                <a:ea typeface="Arial" panose="020B0604020202020204" pitchFamily="34" charset="0"/>
              </a:rPr>
              <a:t>?</a:t>
            </a:r>
            <a:endParaRPr lang="en-US" sz="3205" dirty="0">
              <a:latin typeface="Arial" panose="020B0604020202020204" pitchFamily="34" charset="0"/>
              <a:ea typeface="Arial" panose="020B0604020202020204" pitchFamily="34" charset="0"/>
            </a:endParaRPr>
          </a:p>
          <a:p>
            <a:pPr algn="just">
              <a:lnSpc>
                <a:spcPct val="115000"/>
              </a:lnSpc>
            </a:pPr>
            <a:r>
              <a:rPr lang="es-ES" sz="3205" dirty="0">
                <a:latin typeface="Arial" panose="020B0604020202020204" pitchFamily="34" charset="0"/>
                <a:ea typeface="Arial" panose="020B0604020202020204" pitchFamily="34" charset="0"/>
              </a:rPr>
              <a:t> </a:t>
            </a:r>
            <a:endParaRPr lang="en-US" sz="3205" dirty="0">
              <a:latin typeface="Arial" panose="020B0604020202020204" pitchFamily="34" charset="0"/>
              <a:ea typeface="Arial" panose="020B0604020202020204" pitchFamily="34" charset="0"/>
            </a:endParaRPr>
          </a:p>
          <a:p>
            <a:pPr marL="343483" indent="-343483" algn="just">
              <a:lnSpc>
                <a:spcPct val="115000"/>
              </a:lnSpc>
              <a:buFont typeface="Arial" panose="020B0604020202020204" pitchFamily="34" charset="0"/>
              <a:buChar char="●"/>
            </a:pPr>
            <a:r>
              <a:rPr lang="es-ES" sz="3205" b="1" dirty="0" err="1">
                <a:latin typeface="Arial" panose="020B0604020202020204" pitchFamily="34" charset="0"/>
                <a:ea typeface="Arial" panose="020B0604020202020204" pitchFamily="34" charset="0"/>
              </a:rPr>
              <a:t>Hypothesis</a:t>
            </a:r>
            <a:r>
              <a:rPr lang="es-ES" sz="3205" b="1" dirty="0">
                <a:latin typeface="Arial" panose="020B0604020202020204" pitchFamily="34" charset="0"/>
                <a:ea typeface="Arial" panose="020B0604020202020204" pitchFamily="34" charset="0"/>
              </a:rPr>
              <a:t>:</a:t>
            </a:r>
            <a:endParaRPr lang="en-US" sz="3205" dirty="0">
              <a:latin typeface="Arial" panose="020B0604020202020204" pitchFamily="34" charset="0"/>
              <a:ea typeface="Arial" panose="020B0604020202020204" pitchFamily="34" charset="0"/>
            </a:endParaRPr>
          </a:p>
          <a:p>
            <a:pPr algn="just">
              <a:lnSpc>
                <a:spcPct val="115000"/>
              </a:lnSpc>
            </a:pPr>
            <a:r>
              <a:rPr lang="es-ES" sz="3205" dirty="0" err="1">
                <a:latin typeface="Arial" panose="020B0604020202020204" pitchFamily="34" charset="0"/>
                <a:ea typeface="Arial" panose="020B0604020202020204" pitchFamily="34" charset="0"/>
              </a:rPr>
              <a:t>The</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capacity</a:t>
            </a:r>
            <a:r>
              <a:rPr lang="es-ES" sz="3205" dirty="0">
                <a:latin typeface="Arial" panose="020B0604020202020204" pitchFamily="34" charset="0"/>
                <a:ea typeface="Arial" panose="020B0604020202020204" pitchFamily="34" charset="0"/>
              </a:rPr>
              <a:t> CO</a:t>
            </a:r>
            <a:r>
              <a:rPr lang="es-ES" sz="3205" baseline="-25000" dirty="0">
                <a:latin typeface="Arial" panose="020B0604020202020204" pitchFamily="34" charset="0"/>
                <a:ea typeface="Arial" panose="020B0604020202020204" pitchFamily="34" charset="0"/>
              </a:rPr>
              <a:t>2</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fixation</a:t>
            </a:r>
            <a:r>
              <a:rPr lang="es-ES" sz="3205" dirty="0">
                <a:latin typeface="Arial" panose="020B0604020202020204" pitchFamily="34" charset="0"/>
                <a:ea typeface="Arial" panose="020B0604020202020204" pitchFamily="34" charset="0"/>
              </a:rPr>
              <a:t> can be </a:t>
            </a:r>
            <a:r>
              <a:rPr lang="es-ES" sz="3205" dirty="0" err="1">
                <a:latin typeface="Arial" panose="020B0604020202020204" pitchFamily="34" charset="0"/>
                <a:ea typeface="Arial" panose="020B0604020202020204" pitchFamily="34" charset="0"/>
              </a:rPr>
              <a:t>increased</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by</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the</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over</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expressing</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the</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native</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RuBisCo</a:t>
            </a:r>
            <a:r>
              <a:rPr lang="es-ES" sz="3205" dirty="0">
                <a:latin typeface="Arial" panose="020B0604020202020204" pitchFamily="34" charset="0"/>
                <a:ea typeface="Arial" panose="020B0604020202020204" pitchFamily="34" charset="0"/>
              </a:rPr>
              <a:t> </a:t>
            </a:r>
            <a:r>
              <a:rPr lang="es-ES" sz="3205" dirty="0" err="1">
                <a:latin typeface="Arial" panose="020B0604020202020204" pitchFamily="34" charset="0"/>
                <a:ea typeface="Arial" panose="020B0604020202020204" pitchFamily="34" charset="0"/>
              </a:rPr>
              <a:t>rbcL</a:t>
            </a:r>
            <a:r>
              <a:rPr lang="es-ES" sz="3205" dirty="0">
                <a:latin typeface="Arial" panose="020B0604020202020204" pitchFamily="34" charset="0"/>
                <a:ea typeface="Arial" panose="020B0604020202020204" pitchFamily="34" charset="0"/>
              </a:rPr>
              <a:t> gene.</a:t>
            </a:r>
            <a:endParaRPr lang="en-US" sz="3205" dirty="0">
              <a:latin typeface="Arial" panose="020B0604020202020204" pitchFamily="34" charset="0"/>
              <a:ea typeface="Arial" panose="020B0604020202020204" pitchFamily="34" charset="0"/>
            </a:endParaRPr>
          </a:p>
        </p:txBody>
      </p:sp>
      <p:sp>
        <p:nvSpPr>
          <p:cNvPr id="26" name="Rectangle 5">
            <a:extLst>
              <a:ext uri="{FF2B5EF4-FFF2-40B4-BE49-F238E27FC236}">
                <a16:creationId xmlns:a16="http://schemas.microsoft.com/office/drawing/2014/main" id="{B8D11D02-A874-3241-9222-AAA50BA2818A}"/>
              </a:ext>
            </a:extLst>
          </p:cNvPr>
          <p:cNvSpPr>
            <a:spLocks noChangeArrowheads="1"/>
          </p:cNvSpPr>
          <p:nvPr/>
        </p:nvSpPr>
        <p:spPr bwMode="auto">
          <a:xfrm>
            <a:off x="106627" y="-125264"/>
            <a:ext cx="185052" cy="55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599" tIns="0" rIns="91599" bIns="0" numCol="1" anchor="ctr" anchorCtr="0" compatLnSpc="1">
            <a:prstTxWarp prst="textNoShape">
              <a:avLst/>
            </a:prstTxWarp>
            <a:spAutoFit/>
          </a:bodyPr>
          <a:lstStyle/>
          <a:p>
            <a:pPr defTabSz="915954" eaLnBrk="0" fontAlgn="base" hangingPunct="0">
              <a:spcBef>
                <a:spcPct val="0"/>
              </a:spcBef>
              <a:spcAft>
                <a:spcPct val="0"/>
              </a:spcAft>
            </a:pPr>
            <a:endParaRPr lang="en-US" altLang="en-US" sz="1803">
              <a:latin typeface="Arial" panose="020B0604020202020204" pitchFamily="34" charset="0"/>
            </a:endParaRPr>
          </a:p>
          <a:p>
            <a:pPr defTabSz="915954" eaLnBrk="0" fontAlgn="base" hangingPunct="0">
              <a:spcBef>
                <a:spcPct val="0"/>
              </a:spcBef>
              <a:spcAft>
                <a:spcPct val="0"/>
              </a:spcAft>
            </a:pPr>
            <a:endParaRPr lang="en-US" altLang="en-US" sz="1803">
              <a:latin typeface="Arial" panose="020B0604020202020204" pitchFamily="34" charset="0"/>
            </a:endParaRPr>
          </a:p>
        </p:txBody>
      </p:sp>
      <p:sp>
        <p:nvSpPr>
          <p:cNvPr id="41" name="Rectangle 25">
            <a:extLst>
              <a:ext uri="{FF2B5EF4-FFF2-40B4-BE49-F238E27FC236}">
                <a16:creationId xmlns:a16="http://schemas.microsoft.com/office/drawing/2014/main" id="{C1E90FCC-305E-8A4C-89DA-4DABCB303F67}"/>
              </a:ext>
            </a:extLst>
          </p:cNvPr>
          <p:cNvSpPr>
            <a:spLocks noChangeArrowheads="1"/>
          </p:cNvSpPr>
          <p:nvPr/>
        </p:nvSpPr>
        <p:spPr bwMode="auto">
          <a:xfrm>
            <a:off x="106627" y="-125264"/>
            <a:ext cx="185052" cy="55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599" tIns="0" rIns="91599" bIns="0" numCol="1" anchor="ctr" anchorCtr="0" compatLnSpc="1">
            <a:prstTxWarp prst="textNoShape">
              <a:avLst/>
            </a:prstTxWarp>
            <a:spAutoFit/>
          </a:bodyPr>
          <a:lstStyle/>
          <a:p>
            <a:pPr defTabSz="915954" eaLnBrk="0" fontAlgn="base" hangingPunct="0">
              <a:spcBef>
                <a:spcPct val="0"/>
              </a:spcBef>
              <a:spcAft>
                <a:spcPct val="0"/>
              </a:spcAft>
            </a:pPr>
            <a:endParaRPr lang="en-US" altLang="en-US" sz="1803">
              <a:latin typeface="Arial" panose="020B0604020202020204" pitchFamily="34" charset="0"/>
            </a:endParaRPr>
          </a:p>
          <a:p>
            <a:pPr defTabSz="915954" eaLnBrk="0" fontAlgn="base" hangingPunct="0">
              <a:spcBef>
                <a:spcPct val="0"/>
              </a:spcBef>
              <a:spcAft>
                <a:spcPct val="0"/>
              </a:spcAft>
            </a:pPr>
            <a:endParaRPr lang="en-US" altLang="en-US" sz="1803">
              <a:latin typeface="Arial" panose="020B0604020202020204" pitchFamily="34" charset="0"/>
            </a:endParaRPr>
          </a:p>
        </p:txBody>
      </p:sp>
      <p:sp>
        <p:nvSpPr>
          <p:cNvPr id="47" name="Rectangle 35">
            <a:extLst>
              <a:ext uri="{FF2B5EF4-FFF2-40B4-BE49-F238E27FC236}">
                <a16:creationId xmlns:a16="http://schemas.microsoft.com/office/drawing/2014/main" id="{4CBA44A1-897F-E642-B19C-D838F48317FE}"/>
              </a:ext>
            </a:extLst>
          </p:cNvPr>
          <p:cNvSpPr>
            <a:spLocks noChangeArrowheads="1"/>
          </p:cNvSpPr>
          <p:nvPr/>
        </p:nvSpPr>
        <p:spPr bwMode="auto">
          <a:xfrm>
            <a:off x="106627" y="-125264"/>
            <a:ext cx="185052" cy="55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599" tIns="0" rIns="91599" bIns="0" numCol="1" anchor="ctr" anchorCtr="0" compatLnSpc="1">
            <a:prstTxWarp prst="textNoShape">
              <a:avLst/>
            </a:prstTxWarp>
            <a:spAutoFit/>
          </a:bodyPr>
          <a:lstStyle/>
          <a:p>
            <a:pPr defTabSz="915954" eaLnBrk="0" fontAlgn="base" hangingPunct="0">
              <a:spcBef>
                <a:spcPct val="0"/>
              </a:spcBef>
              <a:spcAft>
                <a:spcPct val="0"/>
              </a:spcAft>
            </a:pPr>
            <a:endParaRPr lang="en-US" altLang="en-US" sz="1803">
              <a:latin typeface="Arial" panose="020B0604020202020204" pitchFamily="34" charset="0"/>
            </a:endParaRPr>
          </a:p>
          <a:p>
            <a:pPr defTabSz="915954" eaLnBrk="0" fontAlgn="base" hangingPunct="0">
              <a:spcBef>
                <a:spcPct val="0"/>
              </a:spcBef>
              <a:spcAft>
                <a:spcPct val="0"/>
              </a:spcAft>
            </a:pPr>
            <a:endParaRPr lang="en-US" altLang="en-US" sz="1803">
              <a:latin typeface="Arial" panose="020B0604020202020204" pitchFamily="34" charset="0"/>
            </a:endParaRPr>
          </a:p>
        </p:txBody>
      </p:sp>
      <p:sp>
        <p:nvSpPr>
          <p:cNvPr id="53" name="Rectangle 45">
            <a:extLst>
              <a:ext uri="{FF2B5EF4-FFF2-40B4-BE49-F238E27FC236}">
                <a16:creationId xmlns:a16="http://schemas.microsoft.com/office/drawing/2014/main" id="{95D2D042-38B8-4840-9AAD-573A3A9999EF}"/>
              </a:ext>
            </a:extLst>
          </p:cNvPr>
          <p:cNvSpPr>
            <a:spLocks noChangeArrowheads="1"/>
          </p:cNvSpPr>
          <p:nvPr/>
        </p:nvSpPr>
        <p:spPr bwMode="auto">
          <a:xfrm>
            <a:off x="106627" y="-125264"/>
            <a:ext cx="185052" cy="55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599" tIns="0" rIns="91599" bIns="0" numCol="1" anchor="ctr" anchorCtr="0" compatLnSpc="1">
            <a:prstTxWarp prst="textNoShape">
              <a:avLst/>
            </a:prstTxWarp>
            <a:spAutoFit/>
          </a:bodyPr>
          <a:lstStyle/>
          <a:p>
            <a:pPr defTabSz="915954" eaLnBrk="0" fontAlgn="base" hangingPunct="0">
              <a:spcBef>
                <a:spcPct val="0"/>
              </a:spcBef>
              <a:spcAft>
                <a:spcPct val="0"/>
              </a:spcAft>
            </a:pPr>
            <a:endParaRPr lang="en-US" altLang="en-US" sz="1803">
              <a:latin typeface="Arial" panose="020B0604020202020204" pitchFamily="34" charset="0"/>
            </a:endParaRPr>
          </a:p>
          <a:p>
            <a:pPr defTabSz="915954" eaLnBrk="0" fontAlgn="base" hangingPunct="0">
              <a:spcBef>
                <a:spcPct val="0"/>
              </a:spcBef>
              <a:spcAft>
                <a:spcPct val="0"/>
              </a:spcAft>
            </a:pPr>
            <a:endParaRPr lang="en-US" altLang="en-US" sz="1803">
              <a:latin typeface="Arial" panose="020B0604020202020204" pitchFamily="34" charset="0"/>
            </a:endParaRPr>
          </a:p>
        </p:txBody>
      </p:sp>
      <p:sp>
        <p:nvSpPr>
          <p:cNvPr id="59" name="Rectangle 55">
            <a:extLst>
              <a:ext uri="{FF2B5EF4-FFF2-40B4-BE49-F238E27FC236}">
                <a16:creationId xmlns:a16="http://schemas.microsoft.com/office/drawing/2014/main" id="{942D39A4-DFD2-694E-B0EB-FB5BC3FA1C09}"/>
              </a:ext>
            </a:extLst>
          </p:cNvPr>
          <p:cNvSpPr>
            <a:spLocks noChangeArrowheads="1"/>
          </p:cNvSpPr>
          <p:nvPr/>
        </p:nvSpPr>
        <p:spPr bwMode="auto">
          <a:xfrm>
            <a:off x="106627" y="-125264"/>
            <a:ext cx="185052" cy="55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599" tIns="0" rIns="91599" bIns="0" numCol="1" anchor="ctr" anchorCtr="0" compatLnSpc="1">
            <a:prstTxWarp prst="textNoShape">
              <a:avLst/>
            </a:prstTxWarp>
            <a:spAutoFit/>
          </a:bodyPr>
          <a:lstStyle/>
          <a:p>
            <a:pPr defTabSz="915954" eaLnBrk="0" fontAlgn="base" hangingPunct="0">
              <a:spcBef>
                <a:spcPct val="0"/>
              </a:spcBef>
              <a:spcAft>
                <a:spcPct val="0"/>
              </a:spcAft>
            </a:pPr>
            <a:endParaRPr lang="en-US" altLang="en-US" sz="1803">
              <a:latin typeface="Arial" panose="020B0604020202020204" pitchFamily="34" charset="0"/>
            </a:endParaRPr>
          </a:p>
          <a:p>
            <a:pPr defTabSz="915954" eaLnBrk="0" fontAlgn="base" hangingPunct="0">
              <a:spcBef>
                <a:spcPct val="0"/>
              </a:spcBef>
              <a:spcAft>
                <a:spcPct val="0"/>
              </a:spcAft>
            </a:pPr>
            <a:endParaRPr lang="en-US" altLang="en-US" sz="1803">
              <a:latin typeface="Arial" panose="020B0604020202020204" pitchFamily="34" charset="0"/>
            </a:endParaRPr>
          </a:p>
        </p:txBody>
      </p:sp>
      <p:sp>
        <p:nvSpPr>
          <p:cNvPr id="79" name="Rectangle 85">
            <a:extLst>
              <a:ext uri="{FF2B5EF4-FFF2-40B4-BE49-F238E27FC236}">
                <a16:creationId xmlns:a16="http://schemas.microsoft.com/office/drawing/2014/main" id="{12614547-5496-2342-B55E-F93F32C0E0FB}"/>
              </a:ext>
            </a:extLst>
          </p:cNvPr>
          <p:cNvSpPr>
            <a:spLocks noChangeArrowheads="1"/>
          </p:cNvSpPr>
          <p:nvPr/>
        </p:nvSpPr>
        <p:spPr bwMode="auto">
          <a:xfrm>
            <a:off x="106627" y="-124816"/>
            <a:ext cx="1973105800" cy="55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9" tIns="0" rIns="91599" bIns="0" numCol="1" anchor="ctr" anchorCtr="0" compatLnSpc="1">
            <a:prstTxWarp prst="textNoShape">
              <a:avLst/>
            </a:prstTxWarp>
            <a:spAutoFit/>
          </a:bodyPr>
          <a:lstStyle/>
          <a:p>
            <a:pPr defTabSz="915954" eaLnBrk="0" fontAlgn="base" hangingPunct="0">
              <a:spcBef>
                <a:spcPct val="0"/>
              </a:spcBef>
              <a:spcAft>
                <a:spcPct val="0"/>
              </a:spcAft>
            </a:pPr>
            <a:endParaRPr lang="en-US" altLang="en-US" sz="1803">
              <a:latin typeface="Arial" panose="020B0604020202020204" pitchFamily="34" charset="0"/>
            </a:endParaRPr>
          </a:p>
          <a:p>
            <a:pPr defTabSz="915954" eaLnBrk="0" fontAlgn="base" hangingPunct="0">
              <a:spcBef>
                <a:spcPct val="0"/>
              </a:spcBef>
              <a:spcAft>
                <a:spcPct val="0"/>
              </a:spcAft>
            </a:pPr>
            <a:endParaRPr lang="en-US" altLang="en-US" sz="1803">
              <a:latin typeface="Arial" panose="020B0604020202020204" pitchFamily="34" charset="0"/>
            </a:endParaRPr>
          </a:p>
        </p:txBody>
      </p:sp>
      <p:sp>
        <p:nvSpPr>
          <p:cNvPr id="85" name="Rectangle 95">
            <a:extLst>
              <a:ext uri="{FF2B5EF4-FFF2-40B4-BE49-F238E27FC236}">
                <a16:creationId xmlns:a16="http://schemas.microsoft.com/office/drawing/2014/main" id="{E6286E05-23FD-9447-9DE0-ACD3CE2F9720}"/>
              </a:ext>
            </a:extLst>
          </p:cNvPr>
          <p:cNvSpPr>
            <a:spLocks noChangeArrowheads="1"/>
          </p:cNvSpPr>
          <p:nvPr/>
        </p:nvSpPr>
        <p:spPr bwMode="auto">
          <a:xfrm>
            <a:off x="106627" y="-124816"/>
            <a:ext cx="53881258" cy="55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9" tIns="0" rIns="91599" bIns="0" numCol="1" anchor="ctr" anchorCtr="0" compatLnSpc="1">
            <a:prstTxWarp prst="textNoShape">
              <a:avLst/>
            </a:prstTxWarp>
            <a:spAutoFit/>
          </a:bodyPr>
          <a:lstStyle/>
          <a:p>
            <a:pPr defTabSz="915954" eaLnBrk="0" fontAlgn="base" hangingPunct="0">
              <a:spcBef>
                <a:spcPct val="0"/>
              </a:spcBef>
              <a:spcAft>
                <a:spcPct val="0"/>
              </a:spcAft>
            </a:pPr>
            <a:endParaRPr lang="en-US" altLang="en-US" sz="1803">
              <a:latin typeface="Arial" panose="020B0604020202020204" pitchFamily="34" charset="0"/>
            </a:endParaRPr>
          </a:p>
          <a:p>
            <a:pPr defTabSz="915954" eaLnBrk="0" fontAlgn="base" hangingPunct="0">
              <a:spcBef>
                <a:spcPct val="0"/>
              </a:spcBef>
              <a:spcAft>
                <a:spcPct val="0"/>
              </a:spcAft>
            </a:pPr>
            <a:endParaRPr lang="en-US" altLang="en-US" sz="1803">
              <a:latin typeface="Arial" panose="020B0604020202020204" pitchFamily="34" charset="0"/>
            </a:endParaRPr>
          </a:p>
        </p:txBody>
      </p:sp>
      <p:sp>
        <p:nvSpPr>
          <p:cNvPr id="112" name="TextBox 111">
            <a:extLst>
              <a:ext uri="{FF2B5EF4-FFF2-40B4-BE49-F238E27FC236}">
                <a16:creationId xmlns:a16="http://schemas.microsoft.com/office/drawing/2014/main" id="{20EED3A6-22F5-514B-BF28-7E3C31645A42}"/>
              </a:ext>
            </a:extLst>
          </p:cNvPr>
          <p:cNvSpPr txBox="1"/>
          <p:nvPr/>
        </p:nvSpPr>
        <p:spPr>
          <a:xfrm>
            <a:off x="20079548" y="6296328"/>
            <a:ext cx="17127024" cy="13964977"/>
          </a:xfrm>
          <a:prstGeom prst="rect">
            <a:avLst/>
          </a:prstGeom>
          <a:noFill/>
        </p:spPr>
        <p:txBody>
          <a:bodyPr wrap="square" rtlCol="0">
            <a:spAutoFit/>
          </a:bodyPr>
          <a:lstStyle/>
          <a:p>
            <a:pPr marL="457977" indent="-457977">
              <a:buAutoNum type="arabicPeriod"/>
            </a:pPr>
            <a:r>
              <a:rPr lang="en-US" sz="3606" dirty="0"/>
              <a:t>Construct an expression vector that contains a strong promoter (</a:t>
            </a:r>
            <a:r>
              <a:rPr lang="en-US" sz="3606" dirty="0" err="1"/>
              <a:t>Ubi</a:t>
            </a:r>
            <a:r>
              <a:rPr lang="en-US" sz="3606" dirty="0"/>
              <a:t>), a marker gene (</a:t>
            </a:r>
            <a:r>
              <a:rPr lang="en-US" sz="3606" dirty="0" err="1"/>
              <a:t>rfp</a:t>
            </a:r>
            <a:r>
              <a:rPr lang="en-US" sz="3606" dirty="0"/>
              <a:t>), CRISPR-CAS9 gene, guide RNA, PAM sequence and NOS 3’</a:t>
            </a:r>
          </a:p>
          <a:p>
            <a:pPr lvl="0"/>
            <a:endParaRPr lang="en-US" sz="2404" dirty="0"/>
          </a:p>
          <a:p>
            <a:pPr lvl="0"/>
            <a:endParaRPr lang="en-US" sz="2404" dirty="0"/>
          </a:p>
          <a:p>
            <a:pPr lvl="0"/>
            <a:endParaRPr lang="en-US" sz="2404" dirty="0"/>
          </a:p>
          <a:p>
            <a:pPr lvl="0"/>
            <a:endParaRPr lang="en-US" sz="3606" dirty="0"/>
          </a:p>
          <a:p>
            <a:pPr lvl="0"/>
            <a:endParaRPr lang="en-US" sz="3606" dirty="0"/>
          </a:p>
          <a:p>
            <a:pPr lvl="0"/>
            <a:r>
              <a:rPr lang="en-US" sz="3606" dirty="0"/>
              <a:t>2. </a:t>
            </a:r>
            <a:r>
              <a:rPr lang="es-ES" sz="3606" dirty="0" err="1"/>
              <a:t>Coat</a:t>
            </a:r>
            <a:r>
              <a:rPr lang="es-ES" sz="3606" dirty="0"/>
              <a:t> </a:t>
            </a:r>
            <a:r>
              <a:rPr lang="es-ES" sz="3606" dirty="0" err="1"/>
              <a:t>carbon</a:t>
            </a:r>
            <a:r>
              <a:rPr lang="es-ES" sz="3606" dirty="0"/>
              <a:t> </a:t>
            </a:r>
            <a:r>
              <a:rPr lang="es-ES" sz="3606" dirty="0" err="1"/>
              <a:t>nanotubes</a:t>
            </a:r>
            <a:r>
              <a:rPr lang="es-ES" sz="3606" dirty="0"/>
              <a:t> </a:t>
            </a:r>
            <a:r>
              <a:rPr lang="es-ES" sz="3606" dirty="0" err="1"/>
              <a:t>with</a:t>
            </a:r>
            <a:r>
              <a:rPr lang="es-ES" sz="3606" dirty="0"/>
              <a:t> </a:t>
            </a:r>
            <a:r>
              <a:rPr lang="es-ES" sz="3606" dirty="0" err="1"/>
              <a:t>the</a:t>
            </a:r>
            <a:r>
              <a:rPr lang="es-ES" sz="3606" dirty="0"/>
              <a:t> </a:t>
            </a:r>
            <a:r>
              <a:rPr lang="es-ES" sz="3606" dirty="0" err="1"/>
              <a:t>plasmid</a:t>
            </a:r>
            <a:r>
              <a:rPr lang="es-ES" sz="3606" dirty="0"/>
              <a:t> and </a:t>
            </a:r>
            <a:r>
              <a:rPr lang="es-ES" sz="3606" dirty="0" err="1"/>
              <a:t>deliver</a:t>
            </a:r>
            <a:r>
              <a:rPr lang="es-ES" sz="3606" dirty="0"/>
              <a:t> </a:t>
            </a:r>
            <a:r>
              <a:rPr lang="es-ES" sz="3606" dirty="0" err="1"/>
              <a:t>the</a:t>
            </a:r>
            <a:r>
              <a:rPr lang="es-ES" sz="3606" dirty="0"/>
              <a:t> DNA </a:t>
            </a:r>
            <a:r>
              <a:rPr lang="es-ES" sz="3606" dirty="0" err="1"/>
              <a:t>into</a:t>
            </a:r>
            <a:r>
              <a:rPr lang="es-ES" sz="3606" dirty="0"/>
              <a:t> </a:t>
            </a:r>
            <a:r>
              <a:rPr lang="es-ES" sz="3606" dirty="0" err="1"/>
              <a:t>the</a:t>
            </a:r>
            <a:r>
              <a:rPr lang="es-ES" sz="3606" dirty="0"/>
              <a:t> </a:t>
            </a:r>
            <a:r>
              <a:rPr lang="es-ES" sz="3606" dirty="0" err="1"/>
              <a:t>plastid</a:t>
            </a:r>
            <a:r>
              <a:rPr lang="es-ES" sz="3606" dirty="0"/>
              <a:t> of </a:t>
            </a:r>
            <a:r>
              <a:rPr lang="es-ES" sz="3606" i="1" dirty="0"/>
              <a:t>C. </a:t>
            </a:r>
            <a:r>
              <a:rPr lang="es-ES" sz="3606" i="1" dirty="0" err="1"/>
              <a:t>sorokininana</a:t>
            </a:r>
            <a:endParaRPr lang="es-ES" sz="3606" i="1" dirty="0"/>
          </a:p>
          <a:p>
            <a:pPr lvl="0"/>
            <a:endParaRPr lang="es-ES" sz="3606" dirty="0"/>
          </a:p>
          <a:p>
            <a:pPr lvl="0"/>
            <a:endParaRPr lang="es-ES" sz="3606" dirty="0"/>
          </a:p>
          <a:p>
            <a:pPr lvl="0"/>
            <a:endParaRPr lang="es-ES" sz="3606" dirty="0"/>
          </a:p>
          <a:p>
            <a:pPr lvl="0"/>
            <a:endParaRPr lang="es-ES" sz="3606" dirty="0"/>
          </a:p>
          <a:p>
            <a:pPr lvl="0"/>
            <a:endParaRPr lang="es-ES" sz="3606" dirty="0"/>
          </a:p>
          <a:p>
            <a:pPr lvl="0"/>
            <a:endParaRPr lang="es-ES" sz="3606" dirty="0"/>
          </a:p>
          <a:p>
            <a:pPr lvl="0"/>
            <a:endParaRPr lang="es-ES" sz="3606" dirty="0"/>
          </a:p>
          <a:p>
            <a:pPr lvl="0"/>
            <a:r>
              <a:rPr lang="es-ES" sz="3606" dirty="0"/>
              <a:t>                                                                                                   </a:t>
            </a:r>
          </a:p>
          <a:p>
            <a:pPr lvl="0"/>
            <a:endParaRPr lang="es-ES" sz="3606" dirty="0"/>
          </a:p>
          <a:p>
            <a:pPr lvl="0"/>
            <a:endParaRPr lang="es-ES" sz="3606" dirty="0"/>
          </a:p>
          <a:p>
            <a:pPr lvl="0"/>
            <a:endParaRPr lang="es-ES" sz="3606" dirty="0"/>
          </a:p>
          <a:p>
            <a:pPr lvl="0"/>
            <a:r>
              <a:rPr lang="es-ES" sz="3606" dirty="0"/>
              <a:t>                                                               </a:t>
            </a:r>
            <a:r>
              <a:rPr lang="es-ES" sz="3606" dirty="0" err="1"/>
              <a:t>Demirer</a:t>
            </a:r>
            <a:r>
              <a:rPr lang="es-ES" sz="3606" dirty="0"/>
              <a:t> </a:t>
            </a:r>
            <a:r>
              <a:rPr lang="es-ES" sz="3606" i="1" dirty="0"/>
              <a:t>et al</a:t>
            </a:r>
            <a:r>
              <a:rPr lang="es-ES" sz="3606" dirty="0"/>
              <a:t>, 2019</a:t>
            </a:r>
          </a:p>
          <a:p>
            <a:pPr lvl="0"/>
            <a:endParaRPr lang="es-ES" sz="3606" dirty="0"/>
          </a:p>
          <a:p>
            <a:pPr lvl="0"/>
            <a:r>
              <a:rPr lang="es-ES" sz="3606" dirty="0"/>
              <a:t>3. </a:t>
            </a:r>
            <a:r>
              <a:rPr lang="es-ES" sz="3606" dirty="0" err="1"/>
              <a:t>Cut</a:t>
            </a:r>
            <a:r>
              <a:rPr lang="es-ES" sz="3606" dirty="0"/>
              <a:t> </a:t>
            </a:r>
            <a:r>
              <a:rPr lang="es-ES" sz="3606" dirty="0" err="1"/>
              <a:t>the</a:t>
            </a:r>
            <a:r>
              <a:rPr lang="es-ES" sz="3606" dirty="0"/>
              <a:t> </a:t>
            </a:r>
            <a:r>
              <a:rPr lang="es-ES" sz="3606" dirty="0" err="1"/>
              <a:t>native</a:t>
            </a:r>
            <a:r>
              <a:rPr lang="es-ES" sz="3606" dirty="0"/>
              <a:t> </a:t>
            </a:r>
            <a:r>
              <a:rPr lang="es-ES" sz="3606" dirty="0" err="1"/>
              <a:t>rbcL</a:t>
            </a:r>
            <a:r>
              <a:rPr lang="es-ES" sz="3606" dirty="0"/>
              <a:t> </a:t>
            </a:r>
            <a:r>
              <a:rPr lang="es-ES" sz="3606" dirty="0" err="1"/>
              <a:t>promoter</a:t>
            </a:r>
            <a:r>
              <a:rPr lang="es-ES" sz="3606" dirty="0"/>
              <a:t> in </a:t>
            </a:r>
            <a:r>
              <a:rPr lang="es-ES" sz="3606" i="1" dirty="0"/>
              <a:t>C. </a:t>
            </a:r>
            <a:r>
              <a:rPr lang="es-ES" sz="3606" i="1" dirty="0" err="1"/>
              <a:t>sorokiniana</a:t>
            </a:r>
            <a:r>
              <a:rPr lang="es-ES" sz="3606" i="1" dirty="0"/>
              <a:t> </a:t>
            </a:r>
            <a:r>
              <a:rPr lang="es-ES" sz="3606" dirty="0" err="1"/>
              <a:t>by</a:t>
            </a:r>
            <a:r>
              <a:rPr lang="es-ES" sz="3606" dirty="0"/>
              <a:t> </a:t>
            </a:r>
            <a:r>
              <a:rPr lang="es-ES" sz="3606" dirty="0" err="1"/>
              <a:t>means</a:t>
            </a:r>
            <a:r>
              <a:rPr lang="es-ES" sz="3606" dirty="0"/>
              <a:t> of CRISPR-Cas9 </a:t>
            </a:r>
            <a:br>
              <a:rPr lang="es-ES" sz="3606" dirty="0"/>
            </a:br>
            <a:r>
              <a:rPr lang="es-ES" sz="3606" dirty="0"/>
              <a:t>and </a:t>
            </a:r>
            <a:r>
              <a:rPr lang="es-ES" sz="3606" dirty="0" err="1"/>
              <a:t>substitute</a:t>
            </a:r>
            <a:r>
              <a:rPr lang="es-ES" sz="3606" dirty="0"/>
              <a:t> </a:t>
            </a:r>
            <a:r>
              <a:rPr lang="es-ES" sz="3606" dirty="0" err="1"/>
              <a:t>by</a:t>
            </a:r>
            <a:r>
              <a:rPr lang="es-ES" sz="3606" dirty="0"/>
              <a:t> </a:t>
            </a:r>
            <a:r>
              <a:rPr lang="es-ES" sz="3606" dirty="0" err="1"/>
              <a:t>the</a:t>
            </a:r>
            <a:r>
              <a:rPr lang="es-ES" sz="3606" dirty="0"/>
              <a:t> </a:t>
            </a:r>
            <a:r>
              <a:rPr lang="es-ES" sz="3606" dirty="0" err="1"/>
              <a:t>plant</a:t>
            </a:r>
            <a:r>
              <a:rPr lang="es-ES" sz="3606" dirty="0"/>
              <a:t> </a:t>
            </a:r>
            <a:r>
              <a:rPr lang="es-ES" sz="3606" dirty="0" err="1"/>
              <a:t>Ubiquitin</a:t>
            </a:r>
            <a:r>
              <a:rPr lang="es-ES" sz="3606" dirty="0"/>
              <a:t> </a:t>
            </a:r>
            <a:r>
              <a:rPr lang="es-ES" sz="3606" dirty="0" err="1"/>
              <a:t>promoter</a:t>
            </a:r>
            <a:br>
              <a:rPr lang="es-ES" sz="3606" dirty="0"/>
            </a:br>
            <a:endParaRPr lang="en-US" sz="2404" dirty="0"/>
          </a:p>
          <a:p>
            <a:r>
              <a:rPr lang="es-ES" sz="2404" dirty="0"/>
              <a:t> </a:t>
            </a:r>
            <a:endParaRPr lang="en-US" sz="2404" dirty="0"/>
          </a:p>
          <a:p>
            <a:endParaRPr lang="en-US" sz="2404" dirty="0"/>
          </a:p>
        </p:txBody>
      </p:sp>
      <p:pic>
        <p:nvPicPr>
          <p:cNvPr id="124" name="Picture 123">
            <a:extLst>
              <a:ext uri="{FF2B5EF4-FFF2-40B4-BE49-F238E27FC236}">
                <a16:creationId xmlns:a16="http://schemas.microsoft.com/office/drawing/2014/main" id="{DDDC7966-A219-F74F-A1AB-BFB88DFDA9B9}"/>
              </a:ext>
            </a:extLst>
          </p:cNvPr>
          <p:cNvPicPr>
            <a:picLocks noChangeAspect="1"/>
          </p:cNvPicPr>
          <p:nvPr/>
        </p:nvPicPr>
        <p:blipFill>
          <a:blip r:embed="rId6"/>
          <a:stretch>
            <a:fillRect/>
          </a:stretch>
        </p:blipFill>
        <p:spPr>
          <a:xfrm>
            <a:off x="21716703" y="7331269"/>
            <a:ext cx="9932177" cy="2284398"/>
          </a:xfrm>
          <a:prstGeom prst="rect">
            <a:avLst/>
          </a:prstGeom>
        </p:spPr>
      </p:pic>
      <p:pic>
        <p:nvPicPr>
          <p:cNvPr id="127" name="Picture 126">
            <a:extLst>
              <a:ext uri="{FF2B5EF4-FFF2-40B4-BE49-F238E27FC236}">
                <a16:creationId xmlns:a16="http://schemas.microsoft.com/office/drawing/2014/main" id="{FF8A41C1-8CA2-9B43-8F2E-9687C05E7C40}"/>
              </a:ext>
            </a:extLst>
          </p:cNvPr>
          <p:cNvPicPr>
            <a:picLocks noChangeAspect="1"/>
          </p:cNvPicPr>
          <p:nvPr/>
        </p:nvPicPr>
        <p:blipFill rotWithShape="1">
          <a:blip r:embed="rId7"/>
          <a:srcRect l="-1254" r="-1"/>
          <a:stretch/>
        </p:blipFill>
        <p:spPr>
          <a:xfrm>
            <a:off x="23433805" y="10533856"/>
            <a:ext cx="8940566" cy="6691780"/>
          </a:xfrm>
          <a:prstGeom prst="rect">
            <a:avLst/>
          </a:prstGeom>
        </p:spPr>
      </p:pic>
    </p:spTree>
    <p:extLst>
      <p:ext uri="{BB962C8B-B14F-4D97-AF65-F5344CB8AC3E}">
        <p14:creationId xmlns:p14="http://schemas.microsoft.com/office/powerpoint/2010/main" val="2852592039"/>
      </p:ext>
    </p:extLst>
  </p:cSld>
  <p:clrMapOvr>
    <a:masterClrMapping/>
  </p:clrMapOvr>
  <p:transition spd="slow" advClick="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4092" y="105113"/>
            <a:ext cx="37435358" cy="20857486"/>
          </a:xfrm>
          <a:prstGeom prst="rect">
            <a:avLst/>
          </a:prstGeom>
          <a:noFill/>
          <a:ln w="254000">
            <a:solidFill>
              <a:schemeClr val="tx1">
                <a:lumMod val="95000"/>
                <a:lumOff val="5000"/>
              </a:schemeClr>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11"/>
          </a:p>
        </p:txBody>
      </p:sp>
      <p:sp>
        <p:nvSpPr>
          <p:cNvPr id="2" name="Text Placeholder 1"/>
          <p:cNvSpPr>
            <a:spLocks noGrp="1"/>
          </p:cNvSpPr>
          <p:nvPr>
            <p:ph type="body" sz="quarter" idx="10"/>
          </p:nvPr>
        </p:nvSpPr>
        <p:spPr/>
        <p:txBody>
          <a:bodyPr/>
          <a:lstStyle/>
          <a:p>
            <a:r>
              <a:rPr lang="en-US" dirty="0"/>
              <a:t>ENHANCEMENT OF CO</a:t>
            </a:r>
            <a:r>
              <a:rPr lang="en-US" sz="5409" dirty="0"/>
              <a:t>2</a:t>
            </a:r>
            <a:r>
              <a:rPr lang="en-US" dirty="0"/>
              <a:t> FIXATION IN MICROALGAE</a:t>
            </a:r>
          </a:p>
        </p:txBody>
      </p:sp>
      <p:sp>
        <p:nvSpPr>
          <p:cNvPr id="3" name="Text Placeholder 2"/>
          <p:cNvSpPr>
            <a:spLocks noGrp="1"/>
          </p:cNvSpPr>
          <p:nvPr>
            <p:ph type="body" sz="quarter" idx="11"/>
          </p:nvPr>
        </p:nvSpPr>
        <p:spPr>
          <a:xfrm>
            <a:off x="8888062" y="2007009"/>
            <a:ext cx="24671924" cy="993995"/>
          </a:xfrm>
        </p:spPr>
        <p:txBody>
          <a:bodyPr>
            <a:normAutofit fontScale="25000" lnSpcReduction="20000"/>
          </a:bodyPr>
          <a:lstStyle/>
          <a:p>
            <a:endParaRPr lang="es-MX" sz="9616" dirty="0">
              <a:solidFill>
                <a:srgbClr val="BFBFBF"/>
              </a:solidFill>
              <a:latin typeface="Arial"/>
              <a:ea typeface="Arial"/>
              <a:cs typeface="Arial"/>
              <a:sym typeface="Arial"/>
            </a:endParaRPr>
          </a:p>
          <a:p>
            <a:r>
              <a:rPr lang="es-MX" sz="11219" dirty="0">
                <a:solidFill>
                  <a:srgbClr val="BFBFBF"/>
                </a:solidFill>
                <a:latin typeface="Arial"/>
                <a:ea typeface="Arial"/>
                <a:cs typeface="Arial"/>
                <a:sym typeface="Arial"/>
              </a:rPr>
              <a:t>Luis Herrera, Andrés Muñoz, Raquel González , Lizbeth Coronel, Karla Macías, Victor Castillo, Berenice Vargas, Carlos Vera, Eva Luz Sánchez Alvarez</a:t>
            </a:r>
          </a:p>
          <a:p>
            <a:endParaRPr lang="es-MX" dirty="0">
              <a:solidFill>
                <a:srgbClr val="BFBFBF"/>
              </a:solidFill>
              <a:latin typeface="Arial"/>
              <a:ea typeface="Arial"/>
              <a:cs typeface="Arial"/>
              <a:sym typeface="Arial"/>
            </a:endParaRPr>
          </a:p>
        </p:txBody>
      </p:sp>
      <p:sp>
        <p:nvSpPr>
          <p:cNvPr id="4" name="Text Placeholder 3"/>
          <p:cNvSpPr>
            <a:spLocks noGrp="1"/>
          </p:cNvSpPr>
          <p:nvPr>
            <p:ph type="body" sz="quarter" idx="12"/>
          </p:nvPr>
        </p:nvSpPr>
        <p:spPr/>
        <p:txBody>
          <a:bodyPr/>
          <a:lstStyle/>
          <a:p>
            <a:r>
              <a:rPr lang="en-US" dirty="0"/>
              <a:t>Preparatoria Federal Lázaro Cárdenas / </a:t>
            </a:r>
            <a:r>
              <a:rPr lang="en-US" dirty="0">
                <a:latin typeface="Arial" panose="020B0604020202020204" pitchFamily="34" charset="0"/>
                <a:cs typeface="Arial" panose="020B0604020202020204" pitchFamily="34" charset="0"/>
              </a:rPr>
              <a:t>TJ-STEAM / Tijuana </a:t>
            </a:r>
            <a:r>
              <a:rPr lang="en-US" dirty="0" err="1">
                <a:latin typeface="Arial" panose="020B0604020202020204" pitchFamily="34" charset="0"/>
                <a:cs typeface="Arial" panose="020B0604020202020204" pitchFamily="34" charset="0"/>
              </a:rPr>
              <a:t>BioBuilder</a:t>
            </a:r>
            <a:r>
              <a:rPr lang="en-US" dirty="0">
                <a:latin typeface="Arial" panose="020B0604020202020204" pitchFamily="34" charset="0"/>
                <a:cs typeface="Arial" panose="020B0604020202020204" pitchFamily="34" charset="0"/>
              </a:rPr>
              <a:t> Club</a:t>
            </a:r>
            <a:endParaRPr lang="en-US" dirty="0"/>
          </a:p>
        </p:txBody>
      </p:sp>
      <p:sp>
        <p:nvSpPr>
          <p:cNvPr id="5" name="Text Placeholder 4"/>
          <p:cNvSpPr>
            <a:spLocks noGrp="1"/>
          </p:cNvSpPr>
          <p:nvPr>
            <p:ph type="body" sz="quarter" idx="13"/>
          </p:nvPr>
        </p:nvSpPr>
        <p:spPr>
          <a:solidFill>
            <a:srgbClr val="9E002B"/>
          </a:solidFill>
        </p:spPr>
        <p:txBody>
          <a:bodyPr/>
          <a:lstStyle/>
          <a:p>
            <a:r>
              <a:rPr lang="en-US" u="none" dirty="0">
                <a:latin typeface="Arial" panose="020B0604020202020204" pitchFamily="34" charset="0"/>
                <a:cs typeface="Arial" panose="020B0604020202020204" pitchFamily="34" charset="0"/>
              </a:rPr>
              <a:t>METHODOLOGY</a:t>
            </a:r>
          </a:p>
        </p:txBody>
      </p:sp>
      <p:sp>
        <p:nvSpPr>
          <p:cNvPr id="17" name="Content Placeholder 13"/>
          <p:cNvSpPr>
            <a:spLocks noGrp="1"/>
          </p:cNvSpPr>
          <p:nvPr>
            <p:ph sz="quarter" idx="14"/>
          </p:nvPr>
        </p:nvSpPr>
        <p:spPr>
          <a:xfrm>
            <a:off x="876253" y="16991881"/>
            <a:ext cx="35718799" cy="3831787"/>
          </a:xfrm>
        </p:spPr>
        <p:txBody>
          <a:bodyPr>
            <a:normAutofit fontScale="92500"/>
          </a:bodyPr>
          <a:lstStyle/>
          <a:p>
            <a:r>
              <a:rPr lang="en-US" dirty="0">
                <a:latin typeface="Arial" panose="020B0604020202020204" pitchFamily="34" charset="0"/>
                <a:cs typeface="Arial" panose="020B0604020202020204" pitchFamily="34" charset="0"/>
              </a:rPr>
              <a:t> Pei-</a:t>
            </a:r>
            <a:r>
              <a:rPr lang="en-US" dirty="0" err="1">
                <a:latin typeface="Arial" panose="020B0604020202020204" pitchFamily="34" charset="0"/>
                <a:cs typeface="Arial" panose="020B0604020202020204" pitchFamily="34" charset="0"/>
              </a:rPr>
              <a:t>Hsun</a:t>
            </a:r>
            <a:r>
              <a:rPr lang="en-US" dirty="0">
                <a:latin typeface="Arial" panose="020B0604020202020204" pitchFamily="34" charset="0"/>
                <a:cs typeface="Arial" panose="020B0604020202020204" pitchFamily="34" charset="0"/>
              </a:rPr>
              <a:t> Kao. (2017). </a:t>
            </a:r>
            <a:r>
              <a:rPr lang="en-US" dirty="0" err="1">
                <a:latin typeface="Arial" panose="020B0604020202020204" pitchFamily="34" charset="0"/>
                <a:cs typeface="Arial" panose="020B0604020202020204" pitchFamily="34" charset="0"/>
              </a:rPr>
              <a:t>CRISPRi</a:t>
            </a:r>
            <a:r>
              <a:rPr lang="en-US" dirty="0">
                <a:latin typeface="Arial" panose="020B0604020202020204" pitchFamily="34" charset="0"/>
                <a:cs typeface="Arial" panose="020B0604020202020204" pitchFamily="34" charset="0"/>
              </a:rPr>
              <a:t> mediated phosphoenolpyruvate carboxylase regulation to enhance the production of lipid in </a:t>
            </a:r>
            <a:r>
              <a:rPr lang="en-US" dirty="0" err="1">
                <a:latin typeface="Arial" panose="020B0604020202020204" pitchFamily="34" charset="0"/>
                <a:cs typeface="Arial" panose="020B0604020202020204" pitchFamily="34" charset="0"/>
              </a:rPr>
              <a:t>Chlamydomonas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reinhardtii</a:t>
            </a:r>
            <a:r>
              <a:rPr lang="en-US" dirty="0">
                <a:latin typeface="Arial" panose="020B0604020202020204" pitchFamily="34" charset="0"/>
                <a:cs typeface="Arial" panose="020B0604020202020204" pitchFamily="34" charset="0"/>
              </a:rPr>
              <a:t>. ELSEVIER, I, 1-5. January, 13, 2019, From </a:t>
            </a:r>
            <a:r>
              <a:rPr lang="en-US" dirty="0" err="1">
                <a:latin typeface="Arial" panose="020B0604020202020204" pitchFamily="34" charset="0"/>
                <a:cs typeface="Arial" panose="020B0604020202020204" pitchFamily="34" charset="0"/>
              </a:rPr>
              <a:t>ScienceDirect</a:t>
            </a:r>
            <a:r>
              <a:rPr lang="en-US" dirty="0">
                <a:latin typeface="Arial" panose="020B0604020202020204" pitchFamily="34" charset="0"/>
                <a:cs typeface="Arial" panose="020B0604020202020204" pitchFamily="34" charset="0"/>
              </a:rPr>
              <a:t> Database.</a:t>
            </a:r>
          </a:p>
          <a:p>
            <a:r>
              <a:rPr lang="en-US" dirty="0">
                <a:latin typeface="Arial" panose="020B0604020202020204" pitchFamily="34" charset="0"/>
                <a:cs typeface="Arial" panose="020B0604020202020204" pitchFamily="34" charset="0"/>
              </a:rPr>
              <a:t>Gómez, O; </a:t>
            </a:r>
            <a:r>
              <a:rPr lang="en-US" dirty="0" err="1">
                <a:latin typeface="Arial" panose="020B0604020202020204" pitchFamily="34" charset="0"/>
                <a:cs typeface="Arial" panose="020B0604020202020204" pitchFamily="34" charset="0"/>
              </a:rPr>
              <a:t>Garro</a:t>
            </a:r>
            <a:r>
              <a:rPr lang="en-US" dirty="0">
                <a:latin typeface="Arial" panose="020B0604020202020204" pitchFamily="34" charset="0"/>
                <a:cs typeface="Arial" panose="020B0604020202020204" pitchFamily="34" charset="0"/>
              </a:rPr>
              <a:t>, G; Peraza, J; </a:t>
            </a:r>
            <a:r>
              <a:rPr lang="en-US" dirty="0" err="1">
                <a:latin typeface="Arial" panose="020B0604020202020204" pitchFamily="34" charset="0"/>
                <a:cs typeface="Arial" panose="020B0604020202020204" pitchFamily="34" charset="0"/>
              </a:rPr>
              <a:t>Núñez</a:t>
            </a:r>
            <a:r>
              <a:rPr lang="en-US" dirty="0">
                <a:latin typeface="Arial" panose="020B0604020202020204" pitchFamily="34" charset="0"/>
                <a:cs typeface="Arial" panose="020B0604020202020204" pitchFamily="34" charset="0"/>
              </a:rPr>
              <a:t> , K; </a:t>
            </a:r>
            <a:r>
              <a:rPr lang="en-US" dirty="0" err="1">
                <a:latin typeface="Arial" panose="020B0604020202020204" pitchFamily="34" charset="0"/>
                <a:cs typeface="Arial" panose="020B0604020202020204" pitchFamily="34" charset="0"/>
              </a:rPr>
              <a:t>Meneses</a:t>
            </a:r>
            <a:r>
              <a:rPr lang="en-US" dirty="0">
                <a:latin typeface="Arial" panose="020B0604020202020204" pitchFamily="34" charset="0"/>
                <a:cs typeface="Arial" panose="020B0604020202020204" pitchFamily="34" charset="0"/>
              </a:rPr>
              <a:t>, K. &amp; Guerrero, M. (2018, </a:t>
            </a:r>
            <a:r>
              <a:rPr lang="en-US" dirty="0" err="1">
                <a:latin typeface="Arial" panose="020B0604020202020204" pitchFamily="34" charset="0"/>
                <a:cs typeface="Arial" panose="020B0604020202020204" pitchFamily="34" charset="0"/>
              </a:rPr>
              <a:t>Enero-marzo</a:t>
            </a:r>
            <a:r>
              <a:rPr lang="en-US" dirty="0">
                <a:latin typeface="Arial" panose="020B0604020202020204" pitchFamily="34" charset="0"/>
                <a:cs typeface="Arial" panose="020B0604020202020204" pitchFamily="34" charset="0"/>
              </a:rPr>
              <a:t>). Agrobacterium </a:t>
            </a:r>
            <a:r>
              <a:rPr lang="en-US" dirty="0" err="1">
                <a:latin typeface="Arial" panose="020B0604020202020204" pitchFamily="34" charset="0"/>
                <a:cs typeface="Arial" panose="020B0604020202020204" pitchFamily="34" charset="0"/>
              </a:rPr>
              <a:t>tumefaciens</a:t>
            </a:r>
            <a:r>
              <a:rPr lang="en-US" dirty="0">
                <a:latin typeface="Arial" panose="020B0604020202020204" pitchFamily="34" charset="0"/>
                <a:cs typeface="Arial" panose="020B0604020202020204" pitchFamily="34" charset="0"/>
              </a:rPr>
              <a:t>-mediated genetic transformation of Chlorella </a:t>
            </a:r>
            <a:r>
              <a:rPr lang="en-US" dirty="0" err="1">
                <a:latin typeface="Arial" panose="020B0604020202020204" pitchFamily="34" charset="0"/>
                <a:cs typeface="Arial" panose="020B0604020202020204" pitchFamily="34" charset="0"/>
              </a:rPr>
              <a:t>sorokiniana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Tecnología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marcha</a:t>
            </a:r>
            <a:r>
              <a:rPr lang="en-US" dirty="0">
                <a:latin typeface="Arial" panose="020B0604020202020204" pitchFamily="34" charset="0"/>
                <a:cs typeface="Arial" panose="020B0604020202020204" pitchFamily="34" charset="0"/>
              </a:rPr>
              <a:t>, Vol. 31-1, pp 160-166. (1) </a:t>
            </a:r>
          </a:p>
          <a:p>
            <a:r>
              <a:rPr lang="en-US" dirty="0">
                <a:latin typeface="Arial" panose="020B0604020202020204" pitchFamily="34" charset="0"/>
                <a:cs typeface="Arial" panose="020B0604020202020204" pitchFamily="34" charset="0"/>
              </a:rPr>
              <a:t>Oxford Genetics, Guide to CRIPSR Experimental Design, Oxford Company, Vol I, </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1-7.</a:t>
            </a:r>
          </a:p>
          <a:p>
            <a:r>
              <a:rPr lang="en-US" dirty="0">
                <a:latin typeface="Arial" panose="020B0604020202020204" pitchFamily="34" charset="0"/>
                <a:cs typeface="Arial" panose="020B0604020202020204" pitchFamily="34" charset="0"/>
              </a:rPr>
              <a:t>Martha L. Ortiz- Moreno , </a:t>
            </a:r>
            <a:r>
              <a:rPr lang="en-US" dirty="0" err="1">
                <a:latin typeface="Arial" panose="020B0604020202020204" pitchFamily="34" charset="0"/>
                <a:cs typeface="Arial" panose="020B0604020202020204" pitchFamily="34" charset="0"/>
              </a:rPr>
              <a:t>Caroll</a:t>
            </a:r>
            <a:r>
              <a:rPr lang="en-US" dirty="0">
                <a:latin typeface="Arial" panose="020B0604020202020204" pitchFamily="34" charset="0"/>
                <a:cs typeface="Arial" panose="020B0604020202020204" pitchFamily="34" charset="0"/>
              </a:rPr>
              <a:t> E. Cortés - Castillo , Julián Sánchez-</a:t>
            </a:r>
            <a:r>
              <a:rPr lang="en-US" dirty="0" err="1">
                <a:latin typeface="Arial" panose="020B0604020202020204" pitchFamily="34" charset="0"/>
                <a:cs typeface="Arial" panose="020B0604020202020204" pitchFamily="34" charset="0"/>
              </a:rPr>
              <a:t>Villarraga</a:t>
            </a:r>
            <a:r>
              <a:rPr lang="en-US" dirty="0">
                <a:latin typeface="Arial" panose="020B0604020202020204" pitchFamily="34" charset="0"/>
                <a:cs typeface="Arial" panose="020B0604020202020204" pitchFamily="34" charset="0"/>
              </a:rPr>
              <a:t> , Jorge Padilla , </a:t>
            </a:r>
            <a:r>
              <a:rPr lang="en-US" dirty="0" err="1">
                <a:latin typeface="Arial" panose="020B0604020202020204" pitchFamily="34" charset="0"/>
                <a:cs typeface="Arial" panose="020B0604020202020204" pitchFamily="34" charset="0"/>
              </a:rPr>
              <a:t>Angélica</a:t>
            </a:r>
            <a:r>
              <a:rPr lang="en-US" dirty="0">
                <a:latin typeface="Arial" panose="020B0604020202020204" pitchFamily="34" charset="0"/>
                <a:cs typeface="Arial" panose="020B0604020202020204" pitchFamily="34" charset="0"/>
              </a:rPr>
              <a:t> M. Otero. (</a:t>
            </a:r>
            <a:r>
              <a:rPr lang="en-US" dirty="0" err="1">
                <a:latin typeface="Arial" panose="020B0604020202020204" pitchFamily="34" charset="0"/>
                <a:cs typeface="Arial" panose="020B0604020202020204" pitchFamily="34" charset="0"/>
              </a:rPr>
              <a:t>diciembre</a:t>
            </a:r>
            <a:r>
              <a:rPr lang="en-US" dirty="0">
                <a:latin typeface="Arial" panose="020B0604020202020204" pitchFamily="34" charset="0"/>
                <a:cs typeface="Arial" panose="020B0604020202020204" pitchFamily="34" charset="0"/>
              </a:rPr>
              <a:t> 5 de 2011). Evaluating microalgae Chlorella </a:t>
            </a:r>
            <a:r>
              <a:rPr lang="en-US" dirty="0" err="1">
                <a:latin typeface="Arial" panose="020B0604020202020204" pitchFamily="34" charset="0"/>
                <a:cs typeface="Arial" panose="020B0604020202020204" pitchFamily="34" charset="0"/>
              </a:rPr>
              <a:t>sorokiniana</a:t>
            </a:r>
            <a:r>
              <a:rPr lang="en-US" dirty="0">
                <a:latin typeface="Arial" panose="020B0604020202020204" pitchFamily="34" charset="0"/>
                <a:cs typeface="Arial" panose="020B0604020202020204" pitchFamily="34" charset="0"/>
              </a:rPr>
              <a:t> growth in different culture mediums in autotrophic and </a:t>
            </a:r>
            <a:r>
              <a:rPr lang="en-US" dirty="0" err="1">
                <a:latin typeface="Arial" panose="020B0604020202020204" pitchFamily="34" charset="0"/>
                <a:cs typeface="Arial" panose="020B0604020202020204" pitchFamily="34" charset="0"/>
              </a:rPr>
              <a:t>mixotrophic</a:t>
            </a:r>
            <a:r>
              <a:rPr lang="en-US" dirty="0">
                <a:latin typeface="Arial" panose="020B0604020202020204" pitchFamily="34" charset="0"/>
                <a:cs typeface="Arial" panose="020B0604020202020204" pitchFamily="34" charset="0"/>
              </a:rPr>
              <a:t> conditions. ORINOQUIA, I, 11.</a:t>
            </a:r>
          </a:p>
          <a:p>
            <a:r>
              <a:rPr lang="es-ES" dirty="0">
                <a:hlinkClick r:id="rId2"/>
              </a:rPr>
              <a:t>https://www.nature.com/articles/s41565-019-0382-5.pdf</a:t>
            </a:r>
            <a:endParaRPr lang="en-US" dirty="0">
              <a:latin typeface="Arial" panose="020B0604020202020204" pitchFamily="34" charset="0"/>
              <a:cs typeface="Arial" panose="020B0604020202020204" pitchFamily="34" charset="0"/>
            </a:endParaRPr>
          </a:p>
          <a:p>
            <a:endParaRPr lang="en-US" dirty="0"/>
          </a:p>
        </p:txBody>
      </p:sp>
      <p:sp>
        <p:nvSpPr>
          <p:cNvPr id="12" name="Text Placeholder 12"/>
          <p:cNvSpPr>
            <a:spLocks noGrp="1"/>
          </p:cNvSpPr>
          <p:nvPr>
            <p:ph type="body" sz="quarter" idx="15"/>
          </p:nvPr>
        </p:nvSpPr>
        <p:spPr>
          <a:xfrm>
            <a:off x="876253" y="15992361"/>
            <a:ext cx="35719538" cy="860589"/>
          </a:xfrm>
          <a:solidFill>
            <a:srgbClr val="9E002B"/>
          </a:solidFill>
        </p:spPr>
        <p:txBody>
          <a:bodyPr/>
          <a:lstStyle/>
          <a:p>
            <a:r>
              <a:rPr lang="en-US" u="none" dirty="0">
                <a:latin typeface="Arial" panose="020B0604020202020204" pitchFamily="34" charset="0"/>
                <a:cs typeface="Arial" panose="020B0604020202020204" pitchFamily="34" charset="0"/>
              </a:rPr>
              <a:t>REFERENCES</a:t>
            </a:r>
          </a:p>
        </p:txBody>
      </p:sp>
      <p:sp>
        <p:nvSpPr>
          <p:cNvPr id="7" name="Action Button: Back or Previous 6">
            <a:hlinkClick r:id="" action="ppaction://hlinkshowjump?jump=previousslide" highlightClick="1"/>
          </p:cNvPr>
          <p:cNvSpPr/>
          <p:nvPr/>
        </p:nvSpPr>
        <p:spPr>
          <a:xfrm>
            <a:off x="35899831" y="3498863"/>
            <a:ext cx="1144984" cy="1144984"/>
          </a:xfrm>
          <a:prstGeom prst="actionButtonBackPrevious">
            <a:avLst/>
          </a:prstGeom>
          <a:ln>
            <a:solidFill>
              <a:srgbClr val="FFFFFF"/>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sz="6611"/>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74" y="2007009"/>
            <a:ext cx="7632407" cy="878883"/>
          </a:xfrm>
          <a:prstGeom prst="rect">
            <a:avLst/>
          </a:prstGeom>
        </p:spPr>
      </p:pic>
      <p:sp>
        <p:nvSpPr>
          <p:cNvPr id="11" name="TextBox 10">
            <a:extLst>
              <a:ext uri="{FF2B5EF4-FFF2-40B4-BE49-F238E27FC236}">
                <a16:creationId xmlns:a16="http://schemas.microsoft.com/office/drawing/2014/main" id="{A9C0B052-5201-4549-9429-CCA849C3CD38}"/>
              </a:ext>
            </a:extLst>
          </p:cNvPr>
          <p:cNvSpPr txBox="1"/>
          <p:nvPr/>
        </p:nvSpPr>
        <p:spPr>
          <a:xfrm>
            <a:off x="18895394" y="6309384"/>
            <a:ext cx="16609507" cy="3607238"/>
          </a:xfrm>
          <a:prstGeom prst="rect">
            <a:avLst/>
          </a:prstGeom>
          <a:noFill/>
        </p:spPr>
        <p:txBody>
          <a:bodyPr wrap="square" rtlCol="0">
            <a:spAutoFit/>
          </a:bodyPr>
          <a:lstStyle/>
          <a:p>
            <a:pPr>
              <a:lnSpc>
                <a:spcPct val="150000"/>
              </a:lnSpc>
            </a:pPr>
            <a:r>
              <a:rPr lang="en-US" sz="3606" dirty="0">
                <a:cs typeface="Arial" panose="020B0604020202020204" pitchFamily="34" charset="0"/>
              </a:rPr>
              <a:t>We expect that the plasmid will be integrated into the microalgae plastid genome, the </a:t>
            </a:r>
            <a:r>
              <a:rPr lang="en-US" sz="3606" dirty="0" err="1">
                <a:cs typeface="Arial" panose="020B0604020202020204" pitchFamily="34" charset="0"/>
              </a:rPr>
              <a:t>rbcL</a:t>
            </a:r>
            <a:r>
              <a:rPr lang="en-US" sz="3606" dirty="0">
                <a:cs typeface="Arial" panose="020B0604020202020204" pitchFamily="34" charset="0"/>
              </a:rPr>
              <a:t> </a:t>
            </a:r>
            <a:r>
              <a:rPr lang="en-US" sz="3606" dirty="0" err="1">
                <a:cs typeface="Arial" panose="020B0604020202020204" pitchFamily="34" charset="0"/>
              </a:rPr>
              <a:t>RuBisCo</a:t>
            </a:r>
            <a:r>
              <a:rPr lang="en-US" sz="3606" dirty="0">
                <a:cs typeface="Arial" panose="020B0604020202020204" pitchFamily="34" charset="0"/>
              </a:rPr>
              <a:t> gene will be overexpressed, </a:t>
            </a:r>
            <a:r>
              <a:rPr lang="en-US" sz="3606" dirty="0" err="1">
                <a:cs typeface="Arial" panose="020B0604020202020204" pitchFamily="34" charset="0"/>
              </a:rPr>
              <a:t>RuBisCo</a:t>
            </a:r>
            <a:r>
              <a:rPr lang="en-US" sz="3606" dirty="0">
                <a:cs typeface="Arial" panose="020B0604020202020204" pitchFamily="34" charset="0"/>
              </a:rPr>
              <a:t> protein overproduction and a synthetic microalgal strain with an enhanced capacity to fix CO</a:t>
            </a:r>
            <a:r>
              <a:rPr lang="en-US" sz="3606" baseline="-25000" dirty="0">
                <a:cs typeface="Arial" panose="020B0604020202020204" pitchFamily="34" charset="0"/>
              </a:rPr>
              <a:t>2 </a:t>
            </a:r>
            <a:r>
              <a:rPr lang="en-US" sz="3606" dirty="0">
                <a:cs typeface="Arial" panose="020B0604020202020204" pitchFamily="34" charset="0"/>
              </a:rPr>
              <a:t>will be created.</a:t>
            </a:r>
          </a:p>
          <a:p>
            <a:endParaRPr lang="en-US" sz="6611" dirty="0"/>
          </a:p>
        </p:txBody>
      </p:sp>
      <p:sp>
        <p:nvSpPr>
          <p:cNvPr id="14" name="TextBox 13">
            <a:extLst>
              <a:ext uri="{FF2B5EF4-FFF2-40B4-BE49-F238E27FC236}">
                <a16:creationId xmlns:a16="http://schemas.microsoft.com/office/drawing/2014/main" id="{38134931-908C-A94F-BDA5-B44064D39776}"/>
              </a:ext>
            </a:extLst>
          </p:cNvPr>
          <p:cNvSpPr txBox="1"/>
          <p:nvPr/>
        </p:nvSpPr>
        <p:spPr>
          <a:xfrm>
            <a:off x="894962" y="6609130"/>
            <a:ext cx="16785743" cy="8324394"/>
          </a:xfrm>
          <a:prstGeom prst="rect">
            <a:avLst/>
          </a:prstGeom>
          <a:noFill/>
        </p:spPr>
        <p:txBody>
          <a:bodyPr wrap="square" rtlCol="0">
            <a:spAutoFit/>
          </a:bodyPr>
          <a:lstStyle/>
          <a:p>
            <a:pPr lvl="0"/>
            <a:r>
              <a:rPr lang="es-ES" sz="3606" dirty="0"/>
              <a:t>4. </a:t>
            </a:r>
            <a:r>
              <a:rPr lang="es-ES" sz="3606" dirty="0" err="1"/>
              <a:t>Perform</a:t>
            </a:r>
            <a:r>
              <a:rPr lang="es-ES" sz="3606" dirty="0"/>
              <a:t> a Western </a:t>
            </a:r>
            <a:r>
              <a:rPr lang="es-ES" sz="3606" dirty="0" err="1"/>
              <a:t>Blot</a:t>
            </a:r>
            <a:r>
              <a:rPr lang="es-ES" sz="3606" dirty="0"/>
              <a:t> to </a:t>
            </a:r>
            <a:r>
              <a:rPr lang="es-ES" sz="3606" dirty="0" err="1"/>
              <a:t>distinguish</a:t>
            </a:r>
            <a:r>
              <a:rPr lang="es-ES" sz="3606" dirty="0"/>
              <a:t> </a:t>
            </a:r>
            <a:r>
              <a:rPr lang="es-ES" sz="3606" dirty="0" err="1"/>
              <a:t>the</a:t>
            </a:r>
            <a:r>
              <a:rPr lang="es-ES" sz="3606" dirty="0"/>
              <a:t> </a:t>
            </a:r>
            <a:r>
              <a:rPr lang="es-ES" sz="3606" dirty="0" err="1"/>
              <a:t>level</a:t>
            </a:r>
            <a:r>
              <a:rPr lang="es-ES" sz="3606" dirty="0"/>
              <a:t> of </a:t>
            </a:r>
            <a:r>
              <a:rPr lang="es-ES" sz="3606" dirty="0" err="1"/>
              <a:t>expression</a:t>
            </a:r>
            <a:r>
              <a:rPr lang="es-ES" sz="3606" dirty="0"/>
              <a:t> of </a:t>
            </a:r>
            <a:r>
              <a:rPr lang="es-ES" sz="3606" dirty="0" err="1"/>
              <a:t>RuBisCo</a:t>
            </a:r>
            <a:endParaRPr lang="es-ES" sz="3606" dirty="0"/>
          </a:p>
          <a:p>
            <a:pPr lvl="0"/>
            <a:endParaRPr lang="en-US" sz="3606" dirty="0"/>
          </a:p>
          <a:p>
            <a:pPr lvl="0"/>
            <a:r>
              <a:rPr lang="es-ES" sz="3606" dirty="0"/>
              <a:t>5. </a:t>
            </a:r>
            <a:r>
              <a:rPr lang="es-ES" sz="3606" dirty="0" err="1"/>
              <a:t>Grow</a:t>
            </a:r>
            <a:r>
              <a:rPr lang="es-ES" sz="3606" dirty="0"/>
              <a:t> </a:t>
            </a:r>
            <a:r>
              <a:rPr lang="es-ES" sz="3606" dirty="0" err="1"/>
              <a:t>synthetic</a:t>
            </a:r>
            <a:r>
              <a:rPr lang="es-ES" sz="3606" dirty="0"/>
              <a:t> </a:t>
            </a:r>
            <a:r>
              <a:rPr lang="es-ES" sz="3606" dirty="0" err="1"/>
              <a:t>algae</a:t>
            </a:r>
            <a:r>
              <a:rPr lang="es-ES" sz="3606" dirty="0"/>
              <a:t> in </a:t>
            </a:r>
            <a:r>
              <a:rPr lang="es-ES" sz="3606" dirty="0" err="1"/>
              <a:t>liquid</a:t>
            </a:r>
            <a:r>
              <a:rPr lang="es-ES" sz="3606" dirty="0"/>
              <a:t> </a:t>
            </a:r>
            <a:r>
              <a:rPr lang="es-ES" sz="3606" dirty="0" err="1"/>
              <a:t>medium</a:t>
            </a:r>
            <a:r>
              <a:rPr lang="es-ES" sz="3606" dirty="0"/>
              <a:t> </a:t>
            </a:r>
            <a:r>
              <a:rPr lang="es-ES" sz="3606" dirty="0" err="1"/>
              <a:t>within</a:t>
            </a:r>
            <a:r>
              <a:rPr lang="es-ES" sz="3606" dirty="0"/>
              <a:t> a </a:t>
            </a:r>
            <a:r>
              <a:rPr lang="es-ES" sz="3606" dirty="0" err="1"/>
              <a:t>system</a:t>
            </a:r>
            <a:r>
              <a:rPr lang="es-ES" sz="3606" dirty="0"/>
              <a:t> </a:t>
            </a:r>
            <a:r>
              <a:rPr lang="es-ES" sz="3606" dirty="0" err="1"/>
              <a:t>with</a:t>
            </a:r>
            <a:r>
              <a:rPr lang="es-ES" sz="3606" dirty="0"/>
              <a:t> </a:t>
            </a:r>
            <a:r>
              <a:rPr lang="es-ES" sz="3606" dirty="0" err="1"/>
              <a:t>continuous</a:t>
            </a:r>
            <a:r>
              <a:rPr lang="es-ES" sz="3606" dirty="0"/>
              <a:t> </a:t>
            </a:r>
            <a:r>
              <a:rPr lang="es-ES" sz="3606" dirty="0" err="1"/>
              <a:t>exchange</a:t>
            </a:r>
            <a:r>
              <a:rPr lang="es-ES" sz="3606" dirty="0"/>
              <a:t> of CO</a:t>
            </a:r>
            <a:r>
              <a:rPr lang="es-ES" sz="3606" baseline="-25000" dirty="0"/>
              <a:t>2</a:t>
            </a:r>
            <a:r>
              <a:rPr lang="es-ES" sz="3606" dirty="0"/>
              <a:t> in 3 </a:t>
            </a:r>
            <a:r>
              <a:rPr lang="es-ES" sz="3606" dirty="0" err="1"/>
              <a:t>different</a:t>
            </a:r>
            <a:r>
              <a:rPr lang="es-ES" sz="3606" dirty="0"/>
              <a:t> </a:t>
            </a:r>
            <a:r>
              <a:rPr lang="es-ES" sz="3606" dirty="0" err="1"/>
              <a:t>concentrations</a:t>
            </a:r>
            <a:r>
              <a:rPr lang="es-ES" sz="3606" dirty="0"/>
              <a:t> (</a:t>
            </a:r>
            <a:r>
              <a:rPr lang="es-ES" sz="3606" dirty="0" err="1"/>
              <a:t>low</a:t>
            </a:r>
            <a:r>
              <a:rPr lang="es-ES" sz="3606" dirty="0"/>
              <a:t>, </a:t>
            </a:r>
            <a:r>
              <a:rPr lang="es-ES" sz="3606" dirty="0" err="1"/>
              <a:t>medium</a:t>
            </a:r>
            <a:r>
              <a:rPr lang="es-ES" sz="3606" dirty="0"/>
              <a:t>, </a:t>
            </a:r>
            <a:r>
              <a:rPr lang="es-ES" sz="3606" dirty="0" err="1"/>
              <a:t>high</a:t>
            </a:r>
            <a:r>
              <a:rPr lang="es-ES" sz="3606" dirty="0"/>
              <a:t>)</a:t>
            </a:r>
          </a:p>
          <a:p>
            <a:pPr lvl="0"/>
            <a:endParaRPr lang="en-US" sz="3606" dirty="0"/>
          </a:p>
          <a:p>
            <a:pPr lvl="0"/>
            <a:r>
              <a:rPr lang="es-ES" sz="3606" dirty="0"/>
              <a:t>6. Determine CO</a:t>
            </a:r>
            <a:r>
              <a:rPr lang="es-ES" sz="3606" baseline="-25000" dirty="0"/>
              <a:t>2</a:t>
            </a:r>
            <a:r>
              <a:rPr lang="es-ES" sz="3606" dirty="0"/>
              <a:t> </a:t>
            </a:r>
            <a:r>
              <a:rPr lang="es-ES" sz="3606" dirty="0" err="1"/>
              <a:t>uptake</a:t>
            </a:r>
            <a:r>
              <a:rPr lang="es-ES" sz="3606" dirty="0"/>
              <a:t>, </a:t>
            </a:r>
            <a:r>
              <a:rPr lang="es-ES" sz="3606" dirty="0" err="1"/>
              <a:t>cell</a:t>
            </a:r>
            <a:r>
              <a:rPr lang="es-ES" sz="3606" dirty="0"/>
              <a:t> </a:t>
            </a:r>
            <a:r>
              <a:rPr lang="es-ES" sz="3606" dirty="0" err="1"/>
              <a:t>number</a:t>
            </a:r>
            <a:r>
              <a:rPr lang="es-ES" sz="3606" dirty="0"/>
              <a:t> and </a:t>
            </a:r>
            <a:r>
              <a:rPr lang="es-ES" sz="3606" dirty="0" err="1"/>
              <a:t>biomass</a:t>
            </a:r>
            <a:r>
              <a:rPr lang="es-ES" sz="3606" dirty="0"/>
              <a:t> </a:t>
            </a:r>
          </a:p>
          <a:p>
            <a:pPr lvl="0"/>
            <a:endParaRPr lang="en-US" sz="3606" dirty="0"/>
          </a:p>
          <a:p>
            <a:pPr lvl="0"/>
            <a:r>
              <a:rPr lang="es-ES" sz="3606" dirty="0"/>
              <a:t>7. Culture </a:t>
            </a:r>
            <a:r>
              <a:rPr lang="es-ES" sz="3606" i="1" dirty="0"/>
              <a:t>C. </a:t>
            </a:r>
            <a:r>
              <a:rPr lang="es-ES" sz="3606" i="1" dirty="0" err="1"/>
              <a:t>sorokiniana</a:t>
            </a:r>
            <a:r>
              <a:rPr lang="es-ES" sz="3606" i="1" dirty="0"/>
              <a:t> </a:t>
            </a:r>
            <a:r>
              <a:rPr lang="es-ES" sz="3606" dirty="0"/>
              <a:t>in open cultures </a:t>
            </a:r>
            <a:r>
              <a:rPr lang="es-ES" sz="3606" dirty="0" err="1"/>
              <a:t>throughout</a:t>
            </a:r>
            <a:r>
              <a:rPr lang="es-ES" sz="3606" dirty="0"/>
              <a:t> </a:t>
            </a:r>
            <a:r>
              <a:rPr lang="es-ES" sz="3606" dirty="0" err="1"/>
              <a:t>the</a:t>
            </a:r>
            <a:r>
              <a:rPr lang="es-ES" sz="3606" dirty="0"/>
              <a:t> </a:t>
            </a:r>
            <a:r>
              <a:rPr lang="es-ES" sz="3606" dirty="0" err="1"/>
              <a:t>city</a:t>
            </a:r>
            <a:r>
              <a:rPr lang="es-ES" sz="3606" dirty="0"/>
              <a:t> of Tijuana. </a:t>
            </a:r>
            <a:r>
              <a:rPr lang="es-ES" sz="3606" dirty="0" err="1"/>
              <a:t>We</a:t>
            </a:r>
            <a:r>
              <a:rPr lang="es-ES" sz="3606" dirty="0"/>
              <a:t> </a:t>
            </a:r>
            <a:r>
              <a:rPr lang="es-ES" sz="3606" dirty="0" err="1"/>
              <a:t>would</a:t>
            </a:r>
            <a:r>
              <a:rPr lang="es-ES" sz="3606" dirty="0"/>
              <a:t> </a:t>
            </a:r>
            <a:r>
              <a:rPr lang="es-ES" sz="3606" dirty="0" err="1"/>
              <a:t>like</a:t>
            </a:r>
            <a:r>
              <a:rPr lang="es-ES" sz="3606" dirty="0"/>
              <a:t> to </a:t>
            </a:r>
            <a:r>
              <a:rPr lang="es-ES" sz="3606" dirty="0" err="1"/>
              <a:t>start</a:t>
            </a:r>
            <a:r>
              <a:rPr lang="es-ES" sz="3606" dirty="0"/>
              <a:t> at </a:t>
            </a:r>
            <a:r>
              <a:rPr lang="es-ES" sz="3606" dirty="0" err="1"/>
              <a:t>the</a:t>
            </a:r>
            <a:r>
              <a:rPr lang="es-ES" sz="3606" dirty="0"/>
              <a:t> San Ysidro </a:t>
            </a:r>
            <a:r>
              <a:rPr lang="es-ES" sz="3606" dirty="0" err="1"/>
              <a:t>international</a:t>
            </a:r>
            <a:r>
              <a:rPr lang="es-ES" sz="3606" dirty="0"/>
              <a:t> </a:t>
            </a:r>
            <a:r>
              <a:rPr lang="es-ES" sz="3606" dirty="0" err="1"/>
              <a:t>border</a:t>
            </a:r>
            <a:r>
              <a:rPr lang="es-ES" sz="3606" dirty="0"/>
              <a:t> </a:t>
            </a:r>
            <a:r>
              <a:rPr lang="es-ES" sz="3606" dirty="0" err="1"/>
              <a:t>with</a:t>
            </a:r>
            <a:r>
              <a:rPr lang="es-ES" sz="3606" dirty="0"/>
              <a:t> </a:t>
            </a:r>
            <a:r>
              <a:rPr lang="es-ES" sz="3606" dirty="0" err="1"/>
              <a:t>all</a:t>
            </a:r>
            <a:r>
              <a:rPr lang="es-ES" sz="3606" dirty="0"/>
              <a:t> </a:t>
            </a:r>
            <a:r>
              <a:rPr lang="es-ES" sz="3606" dirty="0" err="1"/>
              <a:t>permits</a:t>
            </a:r>
            <a:r>
              <a:rPr lang="es-ES" sz="3606" dirty="0"/>
              <a:t> </a:t>
            </a:r>
            <a:r>
              <a:rPr lang="es-ES" sz="3606" dirty="0" err="1"/>
              <a:t>required</a:t>
            </a:r>
            <a:r>
              <a:rPr lang="es-ES" sz="3606" dirty="0"/>
              <a:t>, </a:t>
            </a:r>
            <a:r>
              <a:rPr lang="es-ES" sz="3606" dirty="0" err="1"/>
              <a:t>including</a:t>
            </a:r>
            <a:r>
              <a:rPr lang="es-ES" sz="3606" dirty="0"/>
              <a:t> </a:t>
            </a:r>
            <a:r>
              <a:rPr lang="es-ES" sz="3606" dirty="0" err="1"/>
              <a:t>an</a:t>
            </a:r>
            <a:r>
              <a:rPr lang="es-ES" sz="3606" dirty="0"/>
              <a:t> </a:t>
            </a:r>
            <a:r>
              <a:rPr lang="es-ES" sz="3606" dirty="0" err="1"/>
              <a:t>environmental</a:t>
            </a:r>
            <a:r>
              <a:rPr lang="es-ES" sz="3606" dirty="0"/>
              <a:t> </a:t>
            </a:r>
            <a:r>
              <a:rPr lang="es-ES" sz="3606" dirty="0" err="1"/>
              <a:t>impact</a:t>
            </a:r>
            <a:r>
              <a:rPr lang="es-ES" sz="3606" dirty="0"/>
              <a:t> </a:t>
            </a:r>
            <a:r>
              <a:rPr lang="es-ES" sz="3606" dirty="0" err="1"/>
              <a:t>study</a:t>
            </a:r>
            <a:r>
              <a:rPr lang="es-ES" sz="3606" dirty="0"/>
              <a:t>.</a:t>
            </a:r>
          </a:p>
          <a:p>
            <a:pPr lvl="0"/>
            <a:endParaRPr lang="en-US" sz="3606" dirty="0"/>
          </a:p>
          <a:p>
            <a:r>
              <a:rPr lang="es-ES" sz="3606" dirty="0"/>
              <a:t>9. </a:t>
            </a:r>
            <a:r>
              <a:rPr lang="es-ES" sz="3606" dirty="0" err="1"/>
              <a:t>Organize</a:t>
            </a:r>
            <a:r>
              <a:rPr lang="es-ES" sz="3606" dirty="0"/>
              <a:t> simple workshops </a:t>
            </a:r>
            <a:r>
              <a:rPr lang="es-ES" sz="3606" dirty="0" err="1"/>
              <a:t>on</a:t>
            </a:r>
            <a:r>
              <a:rPr lang="es-ES" sz="3606" dirty="0"/>
              <a:t> global </a:t>
            </a:r>
            <a:r>
              <a:rPr lang="es-ES" sz="3606" dirty="0" err="1"/>
              <a:t>change</a:t>
            </a:r>
            <a:r>
              <a:rPr lang="es-ES" sz="3606" dirty="0"/>
              <a:t> and </a:t>
            </a:r>
            <a:r>
              <a:rPr lang="es-ES" sz="3606" dirty="0" err="1"/>
              <a:t>how</a:t>
            </a:r>
            <a:r>
              <a:rPr lang="es-ES" sz="3606" dirty="0"/>
              <a:t> to </a:t>
            </a:r>
            <a:r>
              <a:rPr lang="es-ES" sz="3606" dirty="0" err="1"/>
              <a:t>mitigate</a:t>
            </a:r>
            <a:r>
              <a:rPr lang="es-ES" sz="3606" dirty="0"/>
              <a:t> </a:t>
            </a:r>
            <a:r>
              <a:rPr lang="es-ES" sz="3606" dirty="0" err="1"/>
              <a:t>it</a:t>
            </a:r>
            <a:r>
              <a:rPr lang="es-ES" sz="3606" dirty="0"/>
              <a:t> </a:t>
            </a:r>
            <a:r>
              <a:rPr lang="es-ES" sz="3606" dirty="0" err="1"/>
              <a:t>using</a:t>
            </a:r>
            <a:r>
              <a:rPr lang="es-ES" sz="3606" dirty="0"/>
              <a:t> </a:t>
            </a:r>
            <a:r>
              <a:rPr lang="es-ES" sz="3606" dirty="0" err="1"/>
              <a:t>synthetic</a:t>
            </a:r>
            <a:r>
              <a:rPr lang="es-ES" sz="3606" dirty="0"/>
              <a:t> </a:t>
            </a:r>
            <a:r>
              <a:rPr lang="es-ES" sz="3606" dirty="0" err="1"/>
              <a:t>microalgae</a:t>
            </a:r>
            <a:r>
              <a:rPr lang="es-ES" sz="3606" dirty="0"/>
              <a:t>.</a:t>
            </a:r>
            <a:endParaRPr lang="en-US" sz="3606" dirty="0"/>
          </a:p>
          <a:p>
            <a:endParaRPr lang="en-US" sz="6611" dirty="0"/>
          </a:p>
        </p:txBody>
      </p:sp>
      <p:sp>
        <p:nvSpPr>
          <p:cNvPr id="18" name="Text Placeholder 4">
            <a:extLst>
              <a:ext uri="{FF2B5EF4-FFF2-40B4-BE49-F238E27FC236}">
                <a16:creationId xmlns:a16="http://schemas.microsoft.com/office/drawing/2014/main" id="{DABB6841-AAC7-0A4A-B3EE-391F088C02FE}"/>
              </a:ext>
            </a:extLst>
          </p:cNvPr>
          <p:cNvSpPr txBox="1">
            <a:spLocks/>
          </p:cNvSpPr>
          <p:nvPr/>
        </p:nvSpPr>
        <p:spPr>
          <a:xfrm>
            <a:off x="18791770" y="5290796"/>
            <a:ext cx="17403763" cy="860589"/>
          </a:xfrm>
          <a:prstGeom prst="rect">
            <a:avLst/>
          </a:prstGeom>
          <a:solidFill>
            <a:srgbClr val="9E002B"/>
          </a:solidFill>
        </p:spPr>
        <p:txBody>
          <a:bodyPr vert="horz" lIns="91599" tIns="45799" rIns="91599" bIns="45799" rtlCol="0" anchor="ctr">
            <a:normAutofit/>
          </a:bodyPr>
          <a:lstStyle>
            <a:lvl1pPr marL="0" indent="0" algn="ctr" defTabSz="2804190" rtl="0" eaLnBrk="1" latinLnBrk="0" hangingPunct="1">
              <a:lnSpc>
                <a:spcPct val="90000"/>
              </a:lnSpc>
              <a:spcBef>
                <a:spcPts val="3067"/>
              </a:spcBef>
              <a:buFont typeface="Arial" panose="020B0604020202020204" pitchFamily="34" charset="0"/>
              <a:buNone/>
              <a:defRPr sz="4000" u="sng" kern="1200" baseline="0">
                <a:solidFill>
                  <a:srgbClr val="FFFFFF"/>
                </a:solidFill>
                <a:latin typeface="+mn-lt"/>
                <a:ea typeface="+mn-ea"/>
                <a:cs typeface="+mn-cs"/>
              </a:defRPr>
            </a:lvl1pPr>
            <a:lvl2pPr marL="2103143" indent="-701048" algn="l" defTabSz="2804190" rtl="0" eaLnBrk="1" latinLnBrk="0" hangingPunct="1">
              <a:lnSpc>
                <a:spcPct val="90000"/>
              </a:lnSpc>
              <a:spcBef>
                <a:spcPts val="1533"/>
              </a:spcBef>
              <a:buFont typeface="Arial" panose="020B0604020202020204" pitchFamily="34" charset="0"/>
              <a:buChar char="•"/>
              <a:defRPr sz="7360" kern="1200">
                <a:solidFill>
                  <a:schemeClr val="tx1"/>
                </a:solidFill>
                <a:latin typeface="+mn-lt"/>
                <a:ea typeface="+mn-ea"/>
                <a:cs typeface="+mn-cs"/>
              </a:defRPr>
            </a:lvl2pPr>
            <a:lvl3pPr marL="3505238" indent="-701048" algn="l" defTabSz="2804190" rtl="0" eaLnBrk="1" latinLnBrk="0" hangingPunct="1">
              <a:lnSpc>
                <a:spcPct val="90000"/>
              </a:lnSpc>
              <a:spcBef>
                <a:spcPts val="1533"/>
              </a:spcBef>
              <a:buFont typeface="Arial" panose="020B0604020202020204" pitchFamily="34" charset="0"/>
              <a:buChar char="•"/>
              <a:defRPr sz="6133" kern="1200">
                <a:solidFill>
                  <a:schemeClr val="tx1"/>
                </a:solidFill>
                <a:latin typeface="+mn-lt"/>
                <a:ea typeface="+mn-ea"/>
                <a:cs typeface="+mn-cs"/>
              </a:defRPr>
            </a:lvl3pPr>
            <a:lvl4pPr marL="4907333"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4pPr>
            <a:lvl5pPr marL="6309429"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5pPr>
            <a:lvl6pPr marL="7711524"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6pPr>
            <a:lvl7pPr marL="9113619"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7pPr>
            <a:lvl8pPr marL="10515714"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8pPr>
            <a:lvl9pPr marL="11917810"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9pPr>
          </a:lstStyle>
          <a:p>
            <a:r>
              <a:rPr lang="en-US" sz="4007" u="none">
                <a:latin typeface="Arial" panose="020B0604020202020204" pitchFamily="34" charset="0"/>
                <a:cs typeface="Arial" panose="020B0604020202020204" pitchFamily="34" charset="0"/>
              </a:rPr>
              <a:t>EXPECTED RESULTS</a:t>
            </a:r>
            <a:endParaRPr lang="en-US" sz="4007" u="none"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3D30905-46FB-7E4B-8EE5-B94F3E7E1A1A}"/>
              </a:ext>
            </a:extLst>
          </p:cNvPr>
          <p:cNvPicPr>
            <a:picLocks noChangeAspect="1"/>
          </p:cNvPicPr>
          <p:nvPr/>
        </p:nvPicPr>
        <p:blipFill>
          <a:blip r:embed="rId4"/>
          <a:stretch>
            <a:fillRect/>
          </a:stretch>
        </p:blipFill>
        <p:spPr>
          <a:xfrm>
            <a:off x="24023526" y="9742390"/>
            <a:ext cx="8886074" cy="5191134"/>
          </a:xfrm>
          <a:prstGeom prst="rect">
            <a:avLst/>
          </a:prstGeom>
        </p:spPr>
      </p:pic>
      <p:sp>
        <p:nvSpPr>
          <p:cNvPr id="19" name="TextBox 18">
            <a:extLst>
              <a:ext uri="{FF2B5EF4-FFF2-40B4-BE49-F238E27FC236}">
                <a16:creationId xmlns:a16="http://schemas.microsoft.com/office/drawing/2014/main" id="{1A74D27E-701E-7A4C-BF7C-E67DA2588F6C}"/>
              </a:ext>
            </a:extLst>
          </p:cNvPr>
          <p:cNvSpPr txBox="1"/>
          <p:nvPr/>
        </p:nvSpPr>
        <p:spPr>
          <a:xfrm>
            <a:off x="30281114" y="9208184"/>
            <a:ext cx="1478222" cy="1109920"/>
          </a:xfrm>
          <a:prstGeom prst="rect">
            <a:avLst/>
          </a:prstGeom>
          <a:solidFill>
            <a:schemeClr val="bg1"/>
          </a:solidFill>
        </p:spPr>
        <p:txBody>
          <a:bodyPr wrap="none" rtlCol="0">
            <a:spAutoFit/>
          </a:bodyPr>
          <a:lstStyle/>
          <a:p>
            <a:r>
              <a:rPr lang="en-US" sz="6611" dirty="0"/>
              <a:t>CO</a:t>
            </a:r>
            <a:r>
              <a:rPr lang="en-US" sz="6611" baseline="-25000" dirty="0"/>
              <a:t>2</a:t>
            </a:r>
          </a:p>
        </p:txBody>
      </p:sp>
      <p:pic>
        <p:nvPicPr>
          <p:cNvPr id="21" name="Picture 20">
            <a:extLst>
              <a:ext uri="{FF2B5EF4-FFF2-40B4-BE49-F238E27FC236}">
                <a16:creationId xmlns:a16="http://schemas.microsoft.com/office/drawing/2014/main" id="{44E9A782-70BD-1849-A694-00E26DF0870D}"/>
              </a:ext>
            </a:extLst>
          </p:cNvPr>
          <p:cNvPicPr>
            <a:picLocks noChangeAspect="1"/>
          </p:cNvPicPr>
          <p:nvPr/>
        </p:nvPicPr>
        <p:blipFill>
          <a:blip r:embed="rId5"/>
          <a:stretch>
            <a:fillRect/>
          </a:stretch>
        </p:blipFill>
        <p:spPr>
          <a:xfrm>
            <a:off x="30044498" y="10822313"/>
            <a:ext cx="955815" cy="554629"/>
          </a:xfrm>
          <a:prstGeom prst="rect">
            <a:avLst/>
          </a:prstGeom>
        </p:spPr>
      </p:pic>
      <p:pic>
        <p:nvPicPr>
          <p:cNvPr id="22" name="Picture 21">
            <a:extLst>
              <a:ext uri="{FF2B5EF4-FFF2-40B4-BE49-F238E27FC236}">
                <a16:creationId xmlns:a16="http://schemas.microsoft.com/office/drawing/2014/main" id="{37909351-0B0F-9746-ABB8-009DB0B89F5B}"/>
              </a:ext>
            </a:extLst>
          </p:cNvPr>
          <p:cNvPicPr>
            <a:picLocks noChangeAspect="1"/>
          </p:cNvPicPr>
          <p:nvPr/>
        </p:nvPicPr>
        <p:blipFill>
          <a:blip r:embed="rId6"/>
          <a:stretch>
            <a:fillRect/>
          </a:stretch>
        </p:blipFill>
        <p:spPr>
          <a:xfrm>
            <a:off x="19290324" y="9742390"/>
            <a:ext cx="4733201" cy="5191134"/>
          </a:xfrm>
          <a:prstGeom prst="rect">
            <a:avLst/>
          </a:prstGeom>
        </p:spPr>
      </p:pic>
      <p:pic>
        <p:nvPicPr>
          <p:cNvPr id="23" name="Picture 22">
            <a:extLst>
              <a:ext uri="{FF2B5EF4-FFF2-40B4-BE49-F238E27FC236}">
                <a16:creationId xmlns:a16="http://schemas.microsoft.com/office/drawing/2014/main" id="{6CC2D6B4-B734-F144-A96C-2F6D3F985D28}"/>
              </a:ext>
            </a:extLst>
          </p:cNvPr>
          <p:cNvPicPr>
            <a:picLocks noChangeAspect="1"/>
          </p:cNvPicPr>
          <p:nvPr/>
        </p:nvPicPr>
        <p:blipFill>
          <a:blip r:embed="rId5"/>
          <a:stretch>
            <a:fillRect/>
          </a:stretch>
        </p:blipFill>
        <p:spPr>
          <a:xfrm>
            <a:off x="19405123" y="9826135"/>
            <a:ext cx="955815" cy="554629"/>
          </a:xfrm>
          <a:prstGeom prst="rect">
            <a:avLst/>
          </a:prstGeom>
        </p:spPr>
      </p:pic>
    </p:spTree>
    <p:extLst>
      <p:ext uri="{BB962C8B-B14F-4D97-AF65-F5344CB8AC3E}">
        <p14:creationId xmlns:p14="http://schemas.microsoft.com/office/powerpoint/2010/main" val="2093026469"/>
      </p:ext>
    </p:extLst>
  </p:cSld>
  <p:clrMapOvr>
    <a:masterClrMapping/>
  </p:clrMapOvr>
  <p:transition spd="slow" advClick="0">
    <p:wipe dir="r"/>
  </p:transition>
</p:sld>
</file>

<file path=ppt/theme/theme1.xml><?xml version="1.0" encoding="utf-8"?>
<a:theme xmlns:a="http://schemas.openxmlformats.org/drawingml/2006/main" name="2 Column w/boxes">
  <a:themeElements>
    <a:clrScheme name="Custom 181">
      <a:dk1>
        <a:sysClr val="windowText" lastClr="000000"/>
      </a:dk1>
      <a:lt1>
        <a:sysClr val="window" lastClr="FFFFFF"/>
      </a:lt1>
      <a:dk2>
        <a:srgbClr val="1F497D"/>
      </a:dk2>
      <a:lt2>
        <a:srgbClr val="EEECE1"/>
      </a:lt2>
      <a:accent1>
        <a:srgbClr val="558D9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 Background 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 Column w/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 Column with no boxes">
  <a:themeElements>
    <a:clrScheme name="Custom 185">
      <a:dk1>
        <a:sysClr val="windowText" lastClr="000000"/>
      </a:dk1>
      <a:lt1>
        <a:srgbClr val="070707"/>
      </a:lt1>
      <a:dk2>
        <a:srgbClr val="000000"/>
      </a:dk2>
      <a:lt2>
        <a:srgbClr val="0D2557"/>
      </a:lt2>
      <a:accent1>
        <a:srgbClr val="558D9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ortrait 23 x 41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2562</TotalTime>
  <Words>832</Words>
  <Application>Microsoft Macintosh PowerPoint</Application>
  <PresentationFormat>Custom</PresentationFormat>
  <Paragraphs>137</Paragraphs>
  <Slides>2</Slides>
  <Notes>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vt:i4>
      </vt:variant>
    </vt:vector>
  </HeadingPairs>
  <TitlesOfParts>
    <vt:vector size="11" baseType="lpstr">
      <vt:lpstr>Arial</vt:lpstr>
      <vt:lpstr>Calibri</vt:lpstr>
      <vt:lpstr>Calibri Light</vt:lpstr>
      <vt:lpstr>2 Column w/boxes</vt:lpstr>
      <vt:lpstr>1 Background Box</vt:lpstr>
      <vt:lpstr>3 Column w/ no boxes</vt:lpstr>
      <vt:lpstr>2 Column with no boxes</vt:lpstr>
      <vt:lpstr>Portrait 23 x 41_1</vt:lpstr>
      <vt:lpstr>Tema de Office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at ePosterBoards LLC</dc:creator>
  <cp:lastModifiedBy>Microsoft Office User</cp:lastModifiedBy>
  <cp:revision>75</cp:revision>
  <dcterms:created xsi:type="dcterms:W3CDTF">2013-11-25T16:31:35Z</dcterms:created>
  <dcterms:modified xsi:type="dcterms:W3CDTF">2019-03-11T17:29:27Z</dcterms:modified>
</cp:coreProperties>
</file>