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autoCompressPictures="0">
  <p:sldMasterIdLst>
    <p:sldMasterId id="2147483659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37463413" cy="21067713"/>
  <p:notesSz cx="6858000" cy="9144000"/>
  <p:embeddedFontLst>
    <p:embeddedFont>
      <p:font typeface="Alice" pitchFamily="2" charset="77"/>
      <p:regular r:id="rId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5735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5735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5735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5735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5735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5735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5735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5735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5735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6636" userDrawn="1">
          <p15:clr>
            <a:srgbClr val="A4A3A4"/>
          </p15:clr>
        </p15:guide>
        <p15:guide id="2" pos="1180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77"/>
    <p:restoredTop sz="92366"/>
  </p:normalViewPr>
  <p:slideViewPr>
    <p:cSldViewPr snapToGrid="0">
      <p:cViewPr varScale="1">
        <p:scale>
          <a:sx n="29" d="100"/>
          <a:sy n="29" d="100"/>
        </p:scale>
        <p:origin x="344" y="264"/>
      </p:cViewPr>
      <p:guideLst>
        <p:guide orient="horz" pos="6636"/>
        <p:guide pos="1180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font" Target="fonts/font1.fntdata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5735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5735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5735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5735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5735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5735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5735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5735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5735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51eed8a6d0_0_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51eed8a6d0_0_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51eed8a6d0_1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51eed8a6d0_1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51eed8a6d0_4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51eed8a6d0_4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51eed8a6d0_4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51eed8a6d0_4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1277083" y="3049770"/>
            <a:ext cx="34909313" cy="8407424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21295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21295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21295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21295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21295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21295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21295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21295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21295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1277050" y="11608541"/>
            <a:ext cx="34909313" cy="324648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1469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1469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1469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1469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1469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1469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1469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1469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1469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34712073" y="19100480"/>
            <a:ext cx="2248051" cy="1612181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1277050" y="4530674"/>
            <a:ext cx="34909313" cy="8042472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49144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49144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49144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49144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49144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49144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49144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49144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49144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1277050" y="12911475"/>
            <a:ext cx="34909313" cy="5328061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1872380" lvl="0" indent="-1404285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3744760" lvl="1" indent="-1300263" algn="ctr">
              <a:spcBef>
                <a:spcPts val="6554"/>
              </a:spcBef>
              <a:spcAft>
                <a:spcPts val="0"/>
              </a:spcAft>
              <a:buSzPts val="1400"/>
              <a:buChar char="○"/>
              <a:defRPr/>
            </a:lvl2pPr>
            <a:lvl3pPr marL="5617140" lvl="2" indent="-1300263" algn="ctr">
              <a:spcBef>
                <a:spcPts val="6554"/>
              </a:spcBef>
              <a:spcAft>
                <a:spcPts val="0"/>
              </a:spcAft>
              <a:buSzPts val="1400"/>
              <a:buChar char="■"/>
              <a:defRPr/>
            </a:lvl3pPr>
            <a:lvl4pPr marL="7489520" lvl="3" indent="-1300263" algn="ctr">
              <a:spcBef>
                <a:spcPts val="6554"/>
              </a:spcBef>
              <a:spcAft>
                <a:spcPts val="0"/>
              </a:spcAft>
              <a:buSzPts val="1400"/>
              <a:buChar char="●"/>
              <a:defRPr/>
            </a:lvl4pPr>
            <a:lvl5pPr marL="9361900" lvl="4" indent="-1300263" algn="ctr">
              <a:spcBef>
                <a:spcPts val="6554"/>
              </a:spcBef>
              <a:spcAft>
                <a:spcPts val="0"/>
              </a:spcAft>
              <a:buSzPts val="1400"/>
              <a:buChar char="○"/>
              <a:defRPr/>
            </a:lvl5pPr>
            <a:lvl6pPr marL="11234275" lvl="5" indent="-1300263" algn="ctr">
              <a:spcBef>
                <a:spcPts val="6554"/>
              </a:spcBef>
              <a:spcAft>
                <a:spcPts val="0"/>
              </a:spcAft>
              <a:buSzPts val="1400"/>
              <a:buChar char="■"/>
              <a:defRPr/>
            </a:lvl6pPr>
            <a:lvl7pPr marL="13106655" lvl="6" indent="-1300263" algn="ctr">
              <a:spcBef>
                <a:spcPts val="6554"/>
              </a:spcBef>
              <a:spcAft>
                <a:spcPts val="0"/>
              </a:spcAft>
              <a:buSzPts val="1400"/>
              <a:buChar char="●"/>
              <a:defRPr/>
            </a:lvl7pPr>
            <a:lvl8pPr marL="14979035" lvl="7" indent="-1300263" algn="ctr">
              <a:spcBef>
                <a:spcPts val="6554"/>
              </a:spcBef>
              <a:spcAft>
                <a:spcPts val="0"/>
              </a:spcAft>
              <a:buSzPts val="1400"/>
              <a:buChar char="○"/>
              <a:defRPr/>
            </a:lvl8pPr>
            <a:lvl9pPr marL="16851415" lvl="8" indent="-1300263" algn="ctr">
              <a:spcBef>
                <a:spcPts val="6554"/>
              </a:spcBef>
              <a:spcAft>
                <a:spcPts val="6554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34712073" y="19100480"/>
            <a:ext cx="2248051" cy="1612181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34712073" y="19100480"/>
            <a:ext cx="2248051" cy="1612181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1277050" y="8809856"/>
            <a:ext cx="34909313" cy="3448002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14742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14742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14742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14742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14742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14742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14742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14742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14742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34712073" y="19100480"/>
            <a:ext cx="2248051" cy="1612181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1277050" y="1822817"/>
            <a:ext cx="34909313" cy="2345772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1277050" y="4720523"/>
            <a:ext cx="34909313" cy="13993533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1872380" lvl="0" indent="-1404285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3744760" lvl="1" indent="-1300263">
              <a:spcBef>
                <a:spcPts val="6554"/>
              </a:spcBef>
              <a:spcAft>
                <a:spcPts val="0"/>
              </a:spcAft>
              <a:buSzPts val="1400"/>
              <a:buChar char="○"/>
              <a:defRPr/>
            </a:lvl2pPr>
            <a:lvl3pPr marL="5617140" lvl="2" indent="-1300263">
              <a:spcBef>
                <a:spcPts val="6554"/>
              </a:spcBef>
              <a:spcAft>
                <a:spcPts val="0"/>
              </a:spcAft>
              <a:buSzPts val="1400"/>
              <a:buChar char="■"/>
              <a:defRPr/>
            </a:lvl3pPr>
            <a:lvl4pPr marL="7489520" lvl="3" indent="-1300263">
              <a:spcBef>
                <a:spcPts val="6554"/>
              </a:spcBef>
              <a:spcAft>
                <a:spcPts val="0"/>
              </a:spcAft>
              <a:buSzPts val="1400"/>
              <a:buChar char="●"/>
              <a:defRPr/>
            </a:lvl4pPr>
            <a:lvl5pPr marL="9361900" lvl="4" indent="-1300263">
              <a:spcBef>
                <a:spcPts val="6554"/>
              </a:spcBef>
              <a:spcAft>
                <a:spcPts val="0"/>
              </a:spcAft>
              <a:buSzPts val="1400"/>
              <a:buChar char="○"/>
              <a:defRPr/>
            </a:lvl5pPr>
            <a:lvl6pPr marL="11234275" lvl="5" indent="-1300263">
              <a:spcBef>
                <a:spcPts val="6554"/>
              </a:spcBef>
              <a:spcAft>
                <a:spcPts val="0"/>
              </a:spcAft>
              <a:buSzPts val="1400"/>
              <a:buChar char="■"/>
              <a:defRPr/>
            </a:lvl6pPr>
            <a:lvl7pPr marL="13106655" lvl="6" indent="-1300263">
              <a:spcBef>
                <a:spcPts val="6554"/>
              </a:spcBef>
              <a:spcAft>
                <a:spcPts val="0"/>
              </a:spcAft>
              <a:buSzPts val="1400"/>
              <a:buChar char="●"/>
              <a:defRPr/>
            </a:lvl7pPr>
            <a:lvl8pPr marL="14979035" lvl="7" indent="-1300263">
              <a:spcBef>
                <a:spcPts val="6554"/>
              </a:spcBef>
              <a:spcAft>
                <a:spcPts val="0"/>
              </a:spcAft>
              <a:buSzPts val="1400"/>
              <a:buChar char="○"/>
              <a:defRPr/>
            </a:lvl8pPr>
            <a:lvl9pPr marL="16851415" lvl="8" indent="-1300263">
              <a:spcBef>
                <a:spcPts val="6554"/>
              </a:spcBef>
              <a:spcAft>
                <a:spcPts val="6554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34712073" y="19100480"/>
            <a:ext cx="2248051" cy="1612181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1277050" y="1822817"/>
            <a:ext cx="34909313" cy="2345772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1277050" y="4720523"/>
            <a:ext cx="16387785" cy="13993533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1872380" lvl="0" indent="-1300263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5734"/>
            </a:lvl1pPr>
            <a:lvl2pPr marL="3744760" lvl="1" indent="-1248252">
              <a:spcBef>
                <a:spcPts val="6554"/>
              </a:spcBef>
              <a:spcAft>
                <a:spcPts val="0"/>
              </a:spcAft>
              <a:buSzPts val="1200"/>
              <a:buChar char="○"/>
              <a:defRPr sz="4915"/>
            </a:lvl2pPr>
            <a:lvl3pPr marL="5617140" lvl="2" indent="-1248252">
              <a:spcBef>
                <a:spcPts val="6554"/>
              </a:spcBef>
              <a:spcAft>
                <a:spcPts val="0"/>
              </a:spcAft>
              <a:buSzPts val="1200"/>
              <a:buChar char="■"/>
              <a:defRPr sz="4915"/>
            </a:lvl3pPr>
            <a:lvl4pPr marL="7489520" lvl="3" indent="-1248252">
              <a:spcBef>
                <a:spcPts val="6554"/>
              </a:spcBef>
              <a:spcAft>
                <a:spcPts val="0"/>
              </a:spcAft>
              <a:buSzPts val="1200"/>
              <a:buChar char="●"/>
              <a:defRPr sz="4915"/>
            </a:lvl4pPr>
            <a:lvl5pPr marL="9361900" lvl="4" indent="-1248252">
              <a:spcBef>
                <a:spcPts val="6554"/>
              </a:spcBef>
              <a:spcAft>
                <a:spcPts val="0"/>
              </a:spcAft>
              <a:buSzPts val="1200"/>
              <a:buChar char="○"/>
              <a:defRPr sz="4915"/>
            </a:lvl5pPr>
            <a:lvl6pPr marL="11234275" lvl="5" indent="-1248252">
              <a:spcBef>
                <a:spcPts val="6554"/>
              </a:spcBef>
              <a:spcAft>
                <a:spcPts val="0"/>
              </a:spcAft>
              <a:buSzPts val="1200"/>
              <a:buChar char="■"/>
              <a:defRPr sz="4915"/>
            </a:lvl6pPr>
            <a:lvl7pPr marL="13106655" lvl="6" indent="-1248252">
              <a:spcBef>
                <a:spcPts val="6554"/>
              </a:spcBef>
              <a:spcAft>
                <a:spcPts val="0"/>
              </a:spcAft>
              <a:buSzPts val="1200"/>
              <a:buChar char="●"/>
              <a:defRPr sz="4915"/>
            </a:lvl7pPr>
            <a:lvl8pPr marL="14979035" lvl="7" indent="-1248252">
              <a:spcBef>
                <a:spcPts val="6554"/>
              </a:spcBef>
              <a:spcAft>
                <a:spcPts val="0"/>
              </a:spcAft>
              <a:buSzPts val="1200"/>
              <a:buChar char="○"/>
              <a:defRPr sz="4915"/>
            </a:lvl8pPr>
            <a:lvl9pPr marL="16851415" lvl="8" indent="-1248252">
              <a:spcBef>
                <a:spcPts val="6554"/>
              </a:spcBef>
              <a:spcAft>
                <a:spcPts val="6554"/>
              </a:spcAft>
              <a:buSzPts val="1200"/>
              <a:buChar char="■"/>
              <a:defRPr sz="4915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19798578" y="4720523"/>
            <a:ext cx="16387785" cy="13993533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1872380" lvl="0" indent="-1300263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5734"/>
            </a:lvl1pPr>
            <a:lvl2pPr marL="3744760" lvl="1" indent="-1248252">
              <a:spcBef>
                <a:spcPts val="6554"/>
              </a:spcBef>
              <a:spcAft>
                <a:spcPts val="0"/>
              </a:spcAft>
              <a:buSzPts val="1200"/>
              <a:buChar char="○"/>
              <a:defRPr sz="4915"/>
            </a:lvl2pPr>
            <a:lvl3pPr marL="5617140" lvl="2" indent="-1248252">
              <a:spcBef>
                <a:spcPts val="6554"/>
              </a:spcBef>
              <a:spcAft>
                <a:spcPts val="0"/>
              </a:spcAft>
              <a:buSzPts val="1200"/>
              <a:buChar char="■"/>
              <a:defRPr sz="4915"/>
            </a:lvl3pPr>
            <a:lvl4pPr marL="7489520" lvl="3" indent="-1248252">
              <a:spcBef>
                <a:spcPts val="6554"/>
              </a:spcBef>
              <a:spcAft>
                <a:spcPts val="0"/>
              </a:spcAft>
              <a:buSzPts val="1200"/>
              <a:buChar char="●"/>
              <a:defRPr sz="4915"/>
            </a:lvl4pPr>
            <a:lvl5pPr marL="9361900" lvl="4" indent="-1248252">
              <a:spcBef>
                <a:spcPts val="6554"/>
              </a:spcBef>
              <a:spcAft>
                <a:spcPts val="0"/>
              </a:spcAft>
              <a:buSzPts val="1200"/>
              <a:buChar char="○"/>
              <a:defRPr sz="4915"/>
            </a:lvl5pPr>
            <a:lvl6pPr marL="11234275" lvl="5" indent="-1248252">
              <a:spcBef>
                <a:spcPts val="6554"/>
              </a:spcBef>
              <a:spcAft>
                <a:spcPts val="0"/>
              </a:spcAft>
              <a:buSzPts val="1200"/>
              <a:buChar char="■"/>
              <a:defRPr sz="4915"/>
            </a:lvl6pPr>
            <a:lvl7pPr marL="13106655" lvl="6" indent="-1248252">
              <a:spcBef>
                <a:spcPts val="6554"/>
              </a:spcBef>
              <a:spcAft>
                <a:spcPts val="0"/>
              </a:spcAft>
              <a:buSzPts val="1200"/>
              <a:buChar char="●"/>
              <a:defRPr sz="4915"/>
            </a:lvl7pPr>
            <a:lvl8pPr marL="14979035" lvl="7" indent="-1248252">
              <a:spcBef>
                <a:spcPts val="6554"/>
              </a:spcBef>
              <a:spcAft>
                <a:spcPts val="0"/>
              </a:spcAft>
              <a:buSzPts val="1200"/>
              <a:buChar char="○"/>
              <a:defRPr sz="4915"/>
            </a:lvl8pPr>
            <a:lvl9pPr marL="16851415" lvl="8" indent="-1248252">
              <a:spcBef>
                <a:spcPts val="6554"/>
              </a:spcBef>
              <a:spcAft>
                <a:spcPts val="6554"/>
              </a:spcAft>
              <a:buSzPts val="1200"/>
              <a:buChar char="■"/>
              <a:defRPr sz="4915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34712073" y="19100480"/>
            <a:ext cx="2248051" cy="1612181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1277050" y="1822817"/>
            <a:ext cx="34909313" cy="2345772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34712073" y="19100480"/>
            <a:ext cx="2248051" cy="1612181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1277050" y="2275731"/>
            <a:ext cx="11504513" cy="3095338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983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983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983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983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983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983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983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983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983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1277050" y="5691785"/>
            <a:ext cx="11504513" cy="13022783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1872380" lvl="0" indent="-1248252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4915"/>
            </a:lvl1pPr>
            <a:lvl2pPr marL="3744760" lvl="1" indent="-1248252">
              <a:spcBef>
                <a:spcPts val="6554"/>
              </a:spcBef>
              <a:spcAft>
                <a:spcPts val="0"/>
              </a:spcAft>
              <a:buSzPts val="1200"/>
              <a:buChar char="○"/>
              <a:defRPr sz="4915"/>
            </a:lvl2pPr>
            <a:lvl3pPr marL="5617140" lvl="2" indent="-1248252">
              <a:spcBef>
                <a:spcPts val="6554"/>
              </a:spcBef>
              <a:spcAft>
                <a:spcPts val="0"/>
              </a:spcAft>
              <a:buSzPts val="1200"/>
              <a:buChar char="■"/>
              <a:defRPr sz="4915"/>
            </a:lvl3pPr>
            <a:lvl4pPr marL="7489520" lvl="3" indent="-1248252">
              <a:spcBef>
                <a:spcPts val="6554"/>
              </a:spcBef>
              <a:spcAft>
                <a:spcPts val="0"/>
              </a:spcAft>
              <a:buSzPts val="1200"/>
              <a:buChar char="●"/>
              <a:defRPr sz="4915"/>
            </a:lvl4pPr>
            <a:lvl5pPr marL="9361900" lvl="4" indent="-1248252">
              <a:spcBef>
                <a:spcPts val="6554"/>
              </a:spcBef>
              <a:spcAft>
                <a:spcPts val="0"/>
              </a:spcAft>
              <a:buSzPts val="1200"/>
              <a:buChar char="○"/>
              <a:defRPr sz="4915"/>
            </a:lvl5pPr>
            <a:lvl6pPr marL="11234275" lvl="5" indent="-1248252">
              <a:spcBef>
                <a:spcPts val="6554"/>
              </a:spcBef>
              <a:spcAft>
                <a:spcPts val="0"/>
              </a:spcAft>
              <a:buSzPts val="1200"/>
              <a:buChar char="■"/>
              <a:defRPr sz="4915"/>
            </a:lvl6pPr>
            <a:lvl7pPr marL="13106655" lvl="6" indent="-1248252">
              <a:spcBef>
                <a:spcPts val="6554"/>
              </a:spcBef>
              <a:spcAft>
                <a:spcPts val="0"/>
              </a:spcAft>
              <a:buSzPts val="1200"/>
              <a:buChar char="●"/>
              <a:defRPr sz="4915"/>
            </a:lvl7pPr>
            <a:lvl8pPr marL="14979035" lvl="7" indent="-1248252">
              <a:spcBef>
                <a:spcPts val="6554"/>
              </a:spcBef>
              <a:spcAft>
                <a:spcPts val="0"/>
              </a:spcAft>
              <a:buSzPts val="1200"/>
              <a:buChar char="○"/>
              <a:defRPr sz="4915"/>
            </a:lvl8pPr>
            <a:lvl9pPr marL="16851415" lvl="8" indent="-1248252">
              <a:spcBef>
                <a:spcPts val="6554"/>
              </a:spcBef>
              <a:spcAft>
                <a:spcPts val="6554"/>
              </a:spcAft>
              <a:buSzPts val="1200"/>
              <a:buChar char="■"/>
              <a:defRPr sz="4915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34712073" y="19100480"/>
            <a:ext cx="2248051" cy="1612181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2008578" y="1843809"/>
            <a:ext cx="26089186" cy="16755867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19657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19657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19657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19657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19657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19657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19657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19657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19657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34712073" y="19100480"/>
            <a:ext cx="2248051" cy="1612181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18731706" y="-512"/>
            <a:ext cx="18731707" cy="21067713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374476" tIns="374476" rIns="374476" bIns="374476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3486"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1087767" y="5051070"/>
            <a:ext cx="16573381" cy="6071483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17199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17199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17199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17199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17199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17199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17199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17199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17199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1087767" y="11481361"/>
            <a:ext cx="16573381" cy="5058954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8602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8602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8602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8602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8602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8602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8602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8602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8602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20237372" y="2965803"/>
            <a:ext cx="15720376" cy="15135084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1872380" lvl="0" indent="-1404285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3744760" lvl="1" indent="-1300263">
              <a:spcBef>
                <a:spcPts val="6554"/>
              </a:spcBef>
              <a:spcAft>
                <a:spcPts val="0"/>
              </a:spcAft>
              <a:buSzPts val="1400"/>
              <a:buChar char="○"/>
              <a:defRPr/>
            </a:lvl2pPr>
            <a:lvl3pPr marL="5617140" lvl="2" indent="-1300263">
              <a:spcBef>
                <a:spcPts val="6554"/>
              </a:spcBef>
              <a:spcAft>
                <a:spcPts val="0"/>
              </a:spcAft>
              <a:buSzPts val="1400"/>
              <a:buChar char="■"/>
              <a:defRPr/>
            </a:lvl3pPr>
            <a:lvl4pPr marL="7489520" lvl="3" indent="-1300263">
              <a:spcBef>
                <a:spcPts val="6554"/>
              </a:spcBef>
              <a:spcAft>
                <a:spcPts val="0"/>
              </a:spcAft>
              <a:buSzPts val="1400"/>
              <a:buChar char="●"/>
              <a:defRPr/>
            </a:lvl4pPr>
            <a:lvl5pPr marL="9361900" lvl="4" indent="-1300263">
              <a:spcBef>
                <a:spcPts val="6554"/>
              </a:spcBef>
              <a:spcAft>
                <a:spcPts val="0"/>
              </a:spcAft>
              <a:buSzPts val="1400"/>
              <a:buChar char="○"/>
              <a:defRPr/>
            </a:lvl5pPr>
            <a:lvl6pPr marL="11234275" lvl="5" indent="-1300263">
              <a:spcBef>
                <a:spcPts val="6554"/>
              </a:spcBef>
              <a:spcAft>
                <a:spcPts val="0"/>
              </a:spcAft>
              <a:buSzPts val="1400"/>
              <a:buChar char="■"/>
              <a:defRPr/>
            </a:lvl6pPr>
            <a:lvl7pPr marL="13106655" lvl="6" indent="-1300263">
              <a:spcBef>
                <a:spcPts val="6554"/>
              </a:spcBef>
              <a:spcAft>
                <a:spcPts val="0"/>
              </a:spcAft>
              <a:buSzPts val="1400"/>
              <a:buChar char="●"/>
              <a:defRPr/>
            </a:lvl7pPr>
            <a:lvl8pPr marL="14979035" lvl="7" indent="-1300263">
              <a:spcBef>
                <a:spcPts val="6554"/>
              </a:spcBef>
              <a:spcAft>
                <a:spcPts val="0"/>
              </a:spcAft>
              <a:buSzPts val="1400"/>
              <a:buChar char="○"/>
              <a:defRPr/>
            </a:lvl8pPr>
            <a:lvl9pPr marL="16851415" lvl="8" indent="-1300263">
              <a:spcBef>
                <a:spcPts val="6554"/>
              </a:spcBef>
              <a:spcAft>
                <a:spcPts val="6554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34712073" y="19100480"/>
            <a:ext cx="2248051" cy="1612181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1277050" y="17328383"/>
            <a:ext cx="24577376" cy="2478482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1872380" lvl="0" indent="-93619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34712073" y="19100480"/>
            <a:ext cx="2248051" cy="1612181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1277050" y="1822817"/>
            <a:ext cx="34909313" cy="23457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1277050" y="4720523"/>
            <a:ext cx="34909313" cy="139935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34712073" y="19100480"/>
            <a:ext cx="2248051" cy="16121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4096">
                <a:solidFill>
                  <a:schemeClr val="dk2"/>
                </a:solidFill>
              </a:defRPr>
            </a:lvl1pPr>
            <a:lvl2pPr lvl="1" algn="r">
              <a:buNone/>
              <a:defRPr sz="4096">
                <a:solidFill>
                  <a:schemeClr val="dk2"/>
                </a:solidFill>
              </a:defRPr>
            </a:lvl2pPr>
            <a:lvl3pPr lvl="2" algn="r">
              <a:buNone/>
              <a:defRPr sz="4096">
                <a:solidFill>
                  <a:schemeClr val="dk2"/>
                </a:solidFill>
              </a:defRPr>
            </a:lvl3pPr>
            <a:lvl4pPr lvl="3" algn="r">
              <a:buNone/>
              <a:defRPr sz="4096">
                <a:solidFill>
                  <a:schemeClr val="dk2"/>
                </a:solidFill>
              </a:defRPr>
            </a:lvl4pPr>
            <a:lvl5pPr lvl="4" algn="r">
              <a:buNone/>
              <a:defRPr sz="4096">
                <a:solidFill>
                  <a:schemeClr val="dk2"/>
                </a:solidFill>
              </a:defRPr>
            </a:lvl5pPr>
            <a:lvl6pPr lvl="5" algn="r">
              <a:buNone/>
              <a:defRPr sz="4096">
                <a:solidFill>
                  <a:schemeClr val="dk2"/>
                </a:solidFill>
              </a:defRPr>
            </a:lvl6pPr>
            <a:lvl7pPr lvl="6" algn="r">
              <a:buNone/>
              <a:defRPr sz="4096">
                <a:solidFill>
                  <a:schemeClr val="dk2"/>
                </a:solidFill>
              </a:defRPr>
            </a:lvl7pPr>
            <a:lvl8pPr lvl="7" algn="r">
              <a:buNone/>
              <a:defRPr sz="4096">
                <a:solidFill>
                  <a:schemeClr val="dk2"/>
                </a:solidFill>
              </a:defRPr>
            </a:lvl8pPr>
            <a:lvl9pPr lvl="8" algn="r">
              <a:buNone/>
              <a:defRPr sz="4096">
                <a:solidFill>
                  <a:schemeClr val="dk2"/>
                </a:solidFill>
              </a:defRPr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5734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5734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5734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5734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5734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5734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5734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5734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5734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5734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5734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5734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5734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5734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5734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5734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5734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5734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5734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5734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5734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5734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5734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5734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5734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5734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5734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20730136" y="4603247"/>
            <a:ext cx="16487477" cy="127482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74476" tIns="374476" rIns="374476" bIns="374476" anchor="t" anchorCtr="0">
            <a:noAutofit/>
          </a:bodyPr>
          <a:lstStyle/>
          <a:p>
            <a:r>
              <a:rPr lang="en" sz="11000" i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Solutions</a:t>
            </a:r>
            <a:endParaRPr sz="11000" i="1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1872380" indent="-1586323">
              <a:buClr>
                <a:schemeClr val="dk1"/>
              </a:buClr>
              <a:buSzPts val="2500"/>
              <a:buFont typeface="Times New Roman"/>
              <a:buChar char="●"/>
            </a:pPr>
            <a:r>
              <a:rPr lang="en" sz="11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Extract P from water </a:t>
            </a:r>
            <a:endParaRPr sz="1100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1872380" indent="-1586323">
              <a:buClr>
                <a:schemeClr val="dk1"/>
              </a:buClr>
              <a:buSzPts val="2500"/>
              <a:buFont typeface="Times New Roman"/>
              <a:buChar char="●"/>
            </a:pPr>
            <a:r>
              <a:rPr lang="en" sz="11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Detection, absorption, adhesion</a:t>
            </a:r>
            <a:endParaRPr sz="1100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1872380" indent="-1586323">
              <a:buClr>
                <a:schemeClr val="dk1"/>
              </a:buClr>
              <a:buSzPts val="2500"/>
              <a:buFont typeface="Times New Roman"/>
              <a:buChar char="●"/>
            </a:pPr>
            <a:r>
              <a:rPr lang="en" sz="11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Proposed system: Chassis (</a:t>
            </a:r>
            <a:r>
              <a:rPr lang="en" sz="11000" i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E.coli</a:t>
            </a:r>
            <a:r>
              <a:rPr lang="en" sz="11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) will absorb P, regulated by “kill switches” </a:t>
            </a:r>
            <a:endParaRPr sz="11000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55" name="Google Shape;55;p13"/>
          <p:cNvPicPr preferRelativeResize="0"/>
          <p:nvPr/>
        </p:nvPicPr>
        <p:blipFill rotWithShape="1">
          <a:blip r:embed="rId3">
            <a:alphaModFix/>
          </a:blip>
          <a:srcRect t="30777" b="29612"/>
          <a:stretch/>
        </p:blipFill>
        <p:spPr>
          <a:xfrm>
            <a:off x="23575885" y="792219"/>
            <a:ext cx="7902082" cy="3130002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 rotWithShape="1">
          <a:blip r:embed="rId4">
            <a:alphaModFix/>
          </a:blip>
          <a:srcRect l="24494" t="18040" r="20287" b="17251"/>
          <a:stretch/>
        </p:blipFill>
        <p:spPr>
          <a:xfrm>
            <a:off x="32051346" y="296807"/>
            <a:ext cx="5406909" cy="5068883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>
            <a:off x="4246553" y="595354"/>
            <a:ext cx="27804793" cy="37774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74476" tIns="374476" rIns="374476" bIns="374476" anchor="t" anchorCtr="0">
            <a:noAutofit/>
          </a:bodyPr>
          <a:lstStyle/>
          <a:p>
            <a:r>
              <a:rPr lang="en" sz="13107" b="1" dirty="0">
                <a:latin typeface="Times New Roman"/>
                <a:ea typeface="Times New Roman"/>
                <a:cs typeface="Times New Roman"/>
                <a:sym typeface="Times New Roman"/>
              </a:rPr>
              <a:t>Eutrophication System</a:t>
            </a:r>
            <a:br>
              <a:rPr lang="en" sz="13107" b="1" dirty="0">
                <a:latin typeface="Times New Roman"/>
                <a:ea typeface="Times New Roman"/>
                <a:cs typeface="Times New Roman"/>
                <a:sym typeface="Times New Roman"/>
              </a:rPr>
            </a:br>
            <a:endParaRPr sz="3277" b="1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r>
              <a:rPr lang="en" sz="8192" dirty="0">
                <a:latin typeface="Times New Roman"/>
                <a:ea typeface="Times New Roman"/>
                <a:cs typeface="Times New Roman"/>
                <a:sym typeface="Times New Roman"/>
              </a:rPr>
              <a:t>Acton Boxborough Regional High School</a:t>
            </a:r>
            <a:endParaRPr sz="8192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8" name="Google Shape;58;p13"/>
          <p:cNvSpPr txBox="1"/>
          <p:nvPr/>
        </p:nvSpPr>
        <p:spPr>
          <a:xfrm>
            <a:off x="3974170" y="4442508"/>
            <a:ext cx="17549546" cy="136973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74476" tIns="374476" rIns="374476" bIns="374476" anchor="t" anchorCtr="0">
            <a:noAutofit/>
          </a:bodyPr>
          <a:lstStyle/>
          <a:p>
            <a:r>
              <a:rPr lang="en" sz="11000" i="1" dirty="0">
                <a:latin typeface="Times New Roman"/>
                <a:ea typeface="Times New Roman"/>
                <a:cs typeface="Times New Roman"/>
                <a:sym typeface="Times New Roman"/>
              </a:rPr>
              <a:t>Problem</a:t>
            </a:r>
            <a:endParaRPr sz="11000" i="1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1872380" indent="-1586323">
              <a:buClr>
                <a:schemeClr val="dk1"/>
              </a:buClr>
              <a:buSzPts val="2500"/>
              <a:buFont typeface="Times New Roman"/>
              <a:buChar char="●"/>
            </a:pPr>
            <a:r>
              <a:rPr lang="en" sz="11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Eutrophication - excess nutrients causes toxic algal blooms → less oxygen in air and water, dead organisms, poor air and water quality</a:t>
            </a:r>
            <a:endParaRPr sz="1100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endParaRPr sz="11000" dirty="0">
              <a:latin typeface="Alice"/>
              <a:ea typeface="Alice"/>
              <a:cs typeface="Alice"/>
              <a:sym typeface="Alice"/>
            </a:endParaRPr>
          </a:p>
        </p:txBody>
      </p:sp>
      <p:sp>
        <p:nvSpPr>
          <p:cNvPr id="59" name="Google Shape;59;p13"/>
          <p:cNvSpPr txBox="1"/>
          <p:nvPr/>
        </p:nvSpPr>
        <p:spPr>
          <a:xfrm>
            <a:off x="3946522" y="19050000"/>
            <a:ext cx="33407285" cy="18559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74476" tIns="374476" rIns="374476" bIns="374476" anchor="t" anchorCtr="0">
            <a:noAutofit/>
          </a:bodyPr>
          <a:lstStyle/>
          <a:p>
            <a:r>
              <a:rPr lang="en" sz="3500" b="1" dirty="0">
                <a:latin typeface="Times New Roman" panose="02020603050405020304" pitchFamily="18" charset="0"/>
                <a:ea typeface="Cambria"/>
                <a:cs typeface="Times New Roman" panose="02020603050405020304" pitchFamily="18" charset="0"/>
                <a:sym typeface="Cambria"/>
              </a:rPr>
              <a:t>Authors</a:t>
            </a:r>
            <a:r>
              <a:rPr lang="en" sz="3500" dirty="0">
                <a:latin typeface="Times New Roman" panose="02020603050405020304" pitchFamily="18" charset="0"/>
                <a:ea typeface="Cambria"/>
                <a:cs typeface="Times New Roman" panose="02020603050405020304" pitchFamily="18" charset="0"/>
                <a:sym typeface="Cambria"/>
              </a:rPr>
              <a:t>: Julia Wu, </a:t>
            </a:r>
            <a:r>
              <a:rPr lang="en" sz="3500" dirty="0" err="1">
                <a:latin typeface="Times New Roman" panose="02020603050405020304" pitchFamily="18" charset="0"/>
                <a:ea typeface="Cambria"/>
                <a:cs typeface="Times New Roman" panose="02020603050405020304" pitchFamily="18" charset="0"/>
                <a:sym typeface="Cambria"/>
              </a:rPr>
              <a:t>Yuying</a:t>
            </a:r>
            <a:r>
              <a:rPr lang="en" sz="3500" dirty="0">
                <a:latin typeface="Times New Roman" panose="02020603050405020304" pitchFamily="18" charset="0"/>
                <a:ea typeface="Cambria"/>
                <a:cs typeface="Times New Roman" panose="02020603050405020304" pitchFamily="18" charset="0"/>
                <a:sym typeface="Cambria"/>
              </a:rPr>
              <a:t> Fan, Annabella Chen, </a:t>
            </a:r>
            <a:r>
              <a:rPr lang="en" sz="3500" dirty="0" err="1">
                <a:latin typeface="Times New Roman" panose="02020603050405020304" pitchFamily="18" charset="0"/>
                <a:ea typeface="Cambria"/>
                <a:cs typeface="Times New Roman" panose="02020603050405020304" pitchFamily="18" charset="0"/>
                <a:sym typeface="Cambria"/>
              </a:rPr>
              <a:t>Ramita</a:t>
            </a:r>
            <a:r>
              <a:rPr lang="en" sz="3500" dirty="0">
                <a:latin typeface="Times New Roman" panose="02020603050405020304" pitchFamily="18" charset="0"/>
                <a:ea typeface="Cambria"/>
                <a:cs typeface="Times New Roman" panose="02020603050405020304" pitchFamily="18" charset="0"/>
                <a:sym typeface="Cambria"/>
              </a:rPr>
              <a:t> </a:t>
            </a:r>
            <a:r>
              <a:rPr lang="en" sz="3500" dirty="0" err="1">
                <a:latin typeface="Times New Roman" panose="02020603050405020304" pitchFamily="18" charset="0"/>
                <a:ea typeface="Cambria"/>
                <a:cs typeface="Times New Roman" panose="02020603050405020304" pitchFamily="18" charset="0"/>
                <a:sym typeface="Cambria"/>
              </a:rPr>
              <a:t>Kommuru</a:t>
            </a:r>
            <a:r>
              <a:rPr lang="en" sz="3500" dirty="0">
                <a:latin typeface="Times New Roman" panose="02020603050405020304" pitchFamily="18" charset="0"/>
                <a:ea typeface="Cambria"/>
                <a:cs typeface="Times New Roman" panose="02020603050405020304" pitchFamily="18" charset="0"/>
                <a:sym typeface="Cambria"/>
              </a:rPr>
              <a:t>, Bernice </a:t>
            </a:r>
            <a:r>
              <a:rPr lang="en" sz="3500" dirty="0" err="1">
                <a:latin typeface="Times New Roman" panose="02020603050405020304" pitchFamily="18" charset="0"/>
                <a:ea typeface="Cambria"/>
                <a:cs typeface="Times New Roman" panose="02020603050405020304" pitchFamily="18" charset="0"/>
                <a:sym typeface="Cambria"/>
              </a:rPr>
              <a:t>Mohanadhas</a:t>
            </a:r>
            <a:r>
              <a:rPr lang="en" sz="3500" dirty="0">
                <a:latin typeface="Times New Roman" panose="02020603050405020304" pitchFamily="18" charset="0"/>
                <a:ea typeface="Cambria"/>
                <a:cs typeface="Times New Roman" panose="02020603050405020304" pitchFamily="18" charset="0"/>
                <a:sym typeface="Cambria"/>
              </a:rPr>
              <a:t>, </a:t>
            </a:r>
            <a:r>
              <a:rPr lang="en" sz="3500" dirty="0" err="1">
                <a:latin typeface="Times New Roman" panose="02020603050405020304" pitchFamily="18" charset="0"/>
                <a:ea typeface="Cambria"/>
                <a:cs typeface="Times New Roman" panose="02020603050405020304" pitchFamily="18" charset="0"/>
                <a:sym typeface="Cambria"/>
              </a:rPr>
              <a:t>Soumili</a:t>
            </a:r>
            <a:r>
              <a:rPr lang="en" sz="3500" dirty="0">
                <a:latin typeface="Times New Roman" panose="02020603050405020304" pitchFamily="18" charset="0"/>
                <a:ea typeface="Cambria"/>
                <a:cs typeface="Times New Roman" panose="02020603050405020304" pitchFamily="18" charset="0"/>
                <a:sym typeface="Cambria"/>
              </a:rPr>
              <a:t> </a:t>
            </a:r>
            <a:r>
              <a:rPr lang="en" sz="3500" dirty="0" err="1">
                <a:latin typeface="Times New Roman" panose="02020603050405020304" pitchFamily="18" charset="0"/>
                <a:ea typeface="Cambria"/>
                <a:cs typeface="Times New Roman" panose="02020603050405020304" pitchFamily="18" charset="0"/>
                <a:sym typeface="Cambria"/>
              </a:rPr>
              <a:t>Dey</a:t>
            </a:r>
            <a:r>
              <a:rPr lang="en" sz="3500" dirty="0">
                <a:latin typeface="Times New Roman" panose="02020603050405020304" pitchFamily="18" charset="0"/>
                <a:ea typeface="Cambria"/>
                <a:cs typeface="Times New Roman" panose="02020603050405020304" pitchFamily="18" charset="0"/>
                <a:sym typeface="Cambria"/>
              </a:rPr>
              <a:t>, Bonita Huang, Apurva Joshi, Cindy Lu, </a:t>
            </a:r>
            <a:r>
              <a:rPr lang="en" sz="3500" dirty="0">
                <a:solidFill>
                  <a:srgbClr val="202124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Cambria"/>
                <a:cs typeface="Times New Roman" panose="02020603050405020304" pitchFamily="18" charset="0"/>
                <a:sym typeface="Cambria"/>
              </a:rPr>
              <a:t>Dalia </a:t>
            </a:r>
            <a:r>
              <a:rPr lang="en" sz="3500" dirty="0" err="1">
                <a:solidFill>
                  <a:srgbClr val="202124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Cambria"/>
                <a:cs typeface="Times New Roman" panose="02020603050405020304" pitchFamily="18" charset="0"/>
                <a:sym typeface="Cambria"/>
              </a:rPr>
              <a:t>Kaghashvili</a:t>
            </a:r>
            <a:r>
              <a:rPr lang="en" sz="3500" dirty="0">
                <a:solidFill>
                  <a:srgbClr val="202124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Cambria"/>
                <a:cs typeface="Times New Roman" panose="02020603050405020304" pitchFamily="18" charset="0"/>
                <a:sym typeface="Cambria"/>
              </a:rPr>
              <a:t>	</a:t>
            </a:r>
            <a:br>
              <a:rPr lang="en" sz="3500" dirty="0">
                <a:solidFill>
                  <a:srgbClr val="202124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Cambria"/>
                <a:cs typeface="Times New Roman" panose="02020603050405020304" pitchFamily="18" charset="0"/>
                <a:sym typeface="Cambria"/>
              </a:rPr>
            </a:br>
            <a:r>
              <a:rPr lang="en" sz="3500" b="1" dirty="0">
                <a:latin typeface="Times New Roman" panose="02020603050405020304" pitchFamily="18" charset="0"/>
                <a:ea typeface="Cambria"/>
                <a:cs typeface="Times New Roman" panose="02020603050405020304" pitchFamily="18" charset="0"/>
                <a:sym typeface="Cambria"/>
              </a:rPr>
              <a:t>Advisor</a:t>
            </a:r>
            <a:r>
              <a:rPr lang="en" sz="3500" dirty="0">
                <a:latin typeface="Times New Roman" panose="02020603050405020304" pitchFamily="18" charset="0"/>
                <a:ea typeface="Cambria"/>
                <a:cs typeface="Times New Roman" panose="02020603050405020304" pitchFamily="18" charset="0"/>
                <a:sym typeface="Cambria"/>
              </a:rPr>
              <a:t>: Aaron Mathieu</a:t>
            </a:r>
            <a:endParaRPr sz="3500" dirty="0">
              <a:latin typeface="Times New Roman" panose="02020603050405020304" pitchFamily="18" charset="0"/>
              <a:ea typeface="Cambria"/>
              <a:cs typeface="Times New Roman" panose="02020603050405020304" pitchFamily="18" charset="0"/>
              <a:sym typeface="Cambria"/>
            </a:endParaRPr>
          </a:p>
        </p:txBody>
      </p:sp>
      <p:pic>
        <p:nvPicPr>
          <p:cNvPr id="60" name="Google Shape;60;p13"/>
          <p:cNvPicPr preferRelativeResize="0"/>
          <p:nvPr/>
        </p:nvPicPr>
        <p:blipFill rotWithShape="1">
          <a:blip r:embed="rId5">
            <a:alphaModFix/>
          </a:blip>
          <a:srcRect l="17207" r="69538"/>
          <a:stretch/>
        </p:blipFill>
        <p:spPr>
          <a:xfrm>
            <a:off x="4857" y="-1"/>
            <a:ext cx="3807421" cy="2106771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4"/>
          <p:cNvSpPr txBox="1"/>
          <p:nvPr/>
        </p:nvSpPr>
        <p:spPr>
          <a:xfrm>
            <a:off x="4327551" y="741476"/>
            <a:ext cx="22785570" cy="23334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74476" tIns="374476" rIns="374476" bIns="374476" anchor="t" anchorCtr="0">
            <a:noAutofit/>
          </a:bodyPr>
          <a:lstStyle/>
          <a:p>
            <a:r>
              <a:rPr lang="en" sz="12288" dirty="0">
                <a:latin typeface="Times New Roman"/>
                <a:ea typeface="Times New Roman"/>
                <a:cs typeface="Times New Roman"/>
                <a:sym typeface="Times New Roman"/>
              </a:rPr>
              <a:t>System Parts</a:t>
            </a:r>
            <a:endParaRPr sz="12288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6" name="Google Shape;66;p14"/>
          <p:cNvSpPr txBox="1"/>
          <p:nvPr/>
        </p:nvSpPr>
        <p:spPr>
          <a:xfrm>
            <a:off x="4937341" y="4621400"/>
            <a:ext cx="16822221" cy="139603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74476" tIns="374476" rIns="374476" bIns="374476" anchor="t" anchorCtr="0">
            <a:noAutofit/>
          </a:bodyPr>
          <a:lstStyle/>
          <a:p>
            <a:pPr marL="1872380" indent="-1664336">
              <a:buSzPts val="2800"/>
              <a:buFont typeface="Alice"/>
              <a:buChar char="●"/>
            </a:pPr>
            <a:r>
              <a:rPr lang="en" sz="11000" dirty="0">
                <a:latin typeface="Times New Roman"/>
                <a:ea typeface="Times New Roman"/>
                <a:cs typeface="Times New Roman"/>
                <a:sym typeface="Times New Roman"/>
              </a:rPr>
              <a:t>Inducible promoter</a:t>
            </a:r>
            <a:endParaRPr sz="110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744760" lvl="1" indent="-1664336">
              <a:buSzPts val="2800"/>
              <a:buFont typeface="Times New Roman"/>
              <a:buChar char="○"/>
            </a:pPr>
            <a:r>
              <a:rPr lang="en" sz="11000" dirty="0">
                <a:latin typeface="Times New Roman"/>
                <a:ea typeface="Times New Roman"/>
                <a:cs typeface="Times New Roman"/>
                <a:sym typeface="Times New Roman"/>
              </a:rPr>
              <a:t>PH089, a phosphate-response gene</a:t>
            </a:r>
            <a:endParaRPr sz="110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1872380" indent="-1664336">
              <a:buClr>
                <a:schemeClr val="dk1"/>
              </a:buClr>
              <a:buSzPts val="2800"/>
              <a:buFont typeface="Times New Roman"/>
              <a:buChar char="●"/>
            </a:pPr>
            <a:r>
              <a:rPr lang="en" sz="11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Kill switch: Type II toxin-antitoxin system</a:t>
            </a:r>
            <a:endParaRPr sz="1100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1872380" indent="-1664336">
              <a:buClr>
                <a:schemeClr val="dk1"/>
              </a:buClr>
              <a:buSzPts val="2800"/>
              <a:buFont typeface="Times New Roman"/>
              <a:buChar char="●"/>
            </a:pPr>
            <a:r>
              <a:rPr lang="en" sz="11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Addiction: Substance V</a:t>
            </a:r>
            <a:endParaRPr sz="11000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67" name="Google Shape;67;p14"/>
          <p:cNvPicPr preferRelativeResize="0"/>
          <p:nvPr/>
        </p:nvPicPr>
        <p:blipFill rotWithShape="1">
          <a:blip r:embed="rId3">
            <a:alphaModFix/>
          </a:blip>
          <a:srcRect l="24494" t="18040" r="20287" b="17251"/>
          <a:stretch/>
        </p:blipFill>
        <p:spPr>
          <a:xfrm>
            <a:off x="32051346" y="296807"/>
            <a:ext cx="5406909" cy="5068883"/>
          </a:xfrm>
          <a:prstGeom prst="rect">
            <a:avLst/>
          </a:prstGeom>
          <a:noFill/>
          <a:ln>
            <a:noFill/>
          </a:ln>
        </p:spPr>
      </p:pic>
      <p:pic>
        <p:nvPicPr>
          <p:cNvPr id="68" name="Google Shape;68;p14"/>
          <p:cNvPicPr preferRelativeResize="0"/>
          <p:nvPr/>
        </p:nvPicPr>
        <p:blipFill rotWithShape="1">
          <a:blip r:embed="rId4">
            <a:alphaModFix/>
          </a:blip>
          <a:srcRect l="17207" r="69538"/>
          <a:stretch/>
        </p:blipFill>
        <p:spPr>
          <a:xfrm>
            <a:off x="4857" y="-1"/>
            <a:ext cx="3807421" cy="21067713"/>
          </a:xfrm>
          <a:prstGeom prst="rect">
            <a:avLst/>
          </a:prstGeom>
          <a:noFill/>
          <a:ln>
            <a:noFill/>
          </a:ln>
        </p:spPr>
      </p:pic>
      <p:sp>
        <p:nvSpPr>
          <p:cNvPr id="69" name="Google Shape;69;p14"/>
          <p:cNvSpPr txBox="1"/>
          <p:nvPr/>
        </p:nvSpPr>
        <p:spPr>
          <a:xfrm>
            <a:off x="21759563" y="2609349"/>
            <a:ext cx="15699101" cy="109989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74476" tIns="374476" rIns="374476" bIns="374476" anchor="t" anchorCtr="0">
            <a:noAutofit/>
          </a:bodyPr>
          <a:lstStyle/>
          <a:p>
            <a:endParaRPr sz="1100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1872380" indent="-1664336">
              <a:buClr>
                <a:schemeClr val="dk1"/>
              </a:buClr>
              <a:buSzPts val="2800"/>
              <a:buFont typeface="Times New Roman"/>
              <a:buChar char="●"/>
            </a:pPr>
            <a:r>
              <a:rPr lang="en" sz="11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Adhesion: </a:t>
            </a:r>
            <a:endParaRPr sz="1100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744760" lvl="1" indent="-1664336">
              <a:buClr>
                <a:schemeClr val="dk1"/>
              </a:buClr>
              <a:buSzPts val="2800"/>
              <a:buFont typeface="Times New Roman"/>
              <a:buChar char="○"/>
            </a:pPr>
            <a:r>
              <a:rPr lang="en" sz="11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Bacterial adhesion appendages</a:t>
            </a:r>
            <a:endParaRPr sz="1100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744760" lvl="1" indent="-1664336">
              <a:buClr>
                <a:schemeClr val="dk1"/>
              </a:buClr>
              <a:buSzPts val="2800"/>
              <a:buFont typeface="Times New Roman"/>
              <a:buChar char="○"/>
            </a:pPr>
            <a:r>
              <a:rPr lang="en" sz="11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Mica supported phospholipid bilayer</a:t>
            </a:r>
            <a:endParaRPr sz="1100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744760" lvl="1" indent="-1664336">
              <a:buClr>
                <a:schemeClr val="dk1"/>
              </a:buClr>
              <a:buSzPts val="2800"/>
              <a:buFont typeface="Times New Roman"/>
              <a:buChar char="○"/>
            </a:pPr>
            <a:r>
              <a:rPr lang="en" sz="11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Polystyrene particles in buoy </a:t>
            </a:r>
            <a:endParaRPr sz="1100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8" name="Google Shape;101;p14">
            <a:extLst>
              <a:ext uri="{FF2B5EF4-FFF2-40B4-BE49-F238E27FC236}">
                <a16:creationId xmlns:a16="http://schemas.microsoft.com/office/drawing/2014/main" id="{046C1FCB-263A-3743-B5E5-C9F03C5C1F2D}"/>
              </a:ext>
            </a:extLst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6563613" y="-1"/>
            <a:ext cx="5025162" cy="502516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5"/>
          <p:cNvSpPr txBox="1"/>
          <p:nvPr/>
        </p:nvSpPr>
        <p:spPr>
          <a:xfrm>
            <a:off x="4522008" y="296857"/>
            <a:ext cx="24375632" cy="23334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74476" tIns="374476" rIns="374476" bIns="374476" anchor="t" anchorCtr="0">
            <a:noAutofit/>
          </a:bodyPr>
          <a:lstStyle/>
          <a:p>
            <a:r>
              <a:rPr lang="en" sz="11469">
                <a:latin typeface="Times New Roman"/>
                <a:ea typeface="Times New Roman"/>
                <a:cs typeface="Times New Roman"/>
                <a:sym typeface="Times New Roman"/>
              </a:rPr>
              <a:t>Further Details </a:t>
            </a:r>
            <a:endParaRPr sz="11469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5" name="Google Shape;75;p15"/>
          <p:cNvSpPr txBox="1"/>
          <p:nvPr/>
        </p:nvSpPr>
        <p:spPr>
          <a:xfrm>
            <a:off x="19140295" y="2745745"/>
            <a:ext cx="18317654" cy="158084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74476" tIns="374476" rIns="374476" bIns="374476" anchor="t" anchorCtr="0">
            <a:noAutofit/>
          </a:bodyPr>
          <a:lstStyle/>
          <a:p>
            <a:r>
              <a:rPr lang="en" sz="11000" i="1" dirty="0">
                <a:latin typeface="Times New Roman"/>
                <a:ea typeface="Times New Roman"/>
                <a:cs typeface="Times New Roman"/>
                <a:sym typeface="Times New Roman"/>
              </a:rPr>
              <a:t>Kill Switches</a:t>
            </a:r>
            <a:endParaRPr sz="11000" i="1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1872380" indent="-1586323">
              <a:buSzPts val="2500"/>
              <a:buFont typeface="Times New Roman"/>
              <a:buChar char="●"/>
            </a:pPr>
            <a:r>
              <a:rPr lang="en" sz="11000" dirty="0">
                <a:latin typeface="Times New Roman"/>
                <a:ea typeface="Times New Roman"/>
                <a:cs typeface="Times New Roman"/>
                <a:sym typeface="Times New Roman"/>
              </a:rPr>
              <a:t>Purpose: regulate bacteria through cell death</a:t>
            </a:r>
            <a:endParaRPr sz="110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1872380" indent="-1586323">
              <a:buSzPts val="2500"/>
              <a:buFont typeface="Times New Roman"/>
              <a:buChar char="●"/>
            </a:pPr>
            <a:r>
              <a:rPr lang="en" sz="11000" dirty="0">
                <a:latin typeface="Times New Roman"/>
                <a:ea typeface="Times New Roman"/>
                <a:cs typeface="Times New Roman"/>
                <a:sym typeface="Times New Roman"/>
              </a:rPr>
              <a:t>Repressible operon: </a:t>
            </a:r>
            <a:endParaRPr sz="110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744760" lvl="1" indent="-1586323">
              <a:buSzPts val="2500"/>
              <a:buFont typeface="Times New Roman"/>
              <a:buChar char="○"/>
            </a:pPr>
            <a:r>
              <a:rPr lang="en" sz="11000" dirty="0">
                <a:latin typeface="Times New Roman"/>
                <a:ea typeface="Times New Roman"/>
                <a:cs typeface="Times New Roman"/>
                <a:sym typeface="Times New Roman"/>
              </a:rPr>
              <a:t>Apoptosis is induced in absence of phosphorus</a:t>
            </a:r>
            <a:endParaRPr sz="110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1872380" indent="-1586323">
              <a:buSzPts val="2500"/>
              <a:buFont typeface="Times New Roman"/>
              <a:buChar char="●"/>
            </a:pPr>
            <a:r>
              <a:rPr lang="en" sz="11000" dirty="0">
                <a:latin typeface="Times New Roman"/>
                <a:ea typeface="Times New Roman"/>
                <a:cs typeface="Times New Roman"/>
                <a:sym typeface="Times New Roman"/>
              </a:rPr>
              <a:t>Substance V: </a:t>
            </a:r>
            <a:endParaRPr sz="110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744760" lvl="1" indent="-1586323">
              <a:buSzPts val="2500"/>
              <a:buFont typeface="Times New Roman"/>
              <a:buChar char="○"/>
            </a:pPr>
            <a:r>
              <a:rPr lang="en" sz="11000" dirty="0">
                <a:latin typeface="Times New Roman"/>
                <a:ea typeface="Times New Roman"/>
                <a:cs typeface="Times New Roman"/>
                <a:sym typeface="Times New Roman"/>
              </a:rPr>
              <a:t>Synthetic substance needed for </a:t>
            </a:r>
            <a:r>
              <a:rPr lang="en" sz="11000" i="1" dirty="0">
                <a:latin typeface="Times New Roman"/>
                <a:ea typeface="Times New Roman"/>
                <a:cs typeface="Times New Roman"/>
                <a:sym typeface="Times New Roman"/>
              </a:rPr>
              <a:t>E. coli</a:t>
            </a:r>
            <a:r>
              <a:rPr lang="en" sz="11000" dirty="0">
                <a:latin typeface="Times New Roman"/>
                <a:ea typeface="Times New Roman"/>
                <a:cs typeface="Times New Roman"/>
                <a:sym typeface="Times New Roman"/>
              </a:rPr>
              <a:t> survival  </a:t>
            </a:r>
            <a:endParaRPr sz="11000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76" name="Google Shape;76;p15"/>
          <p:cNvPicPr preferRelativeResize="0"/>
          <p:nvPr/>
        </p:nvPicPr>
        <p:blipFill rotWithShape="1">
          <a:blip r:embed="rId3">
            <a:alphaModFix/>
          </a:blip>
          <a:srcRect l="24494" t="18040" r="20287" b="17251"/>
          <a:stretch/>
        </p:blipFill>
        <p:spPr>
          <a:xfrm>
            <a:off x="32051346" y="296807"/>
            <a:ext cx="5406909" cy="5068883"/>
          </a:xfrm>
          <a:prstGeom prst="rect">
            <a:avLst/>
          </a:prstGeom>
          <a:noFill/>
          <a:ln>
            <a:noFill/>
          </a:ln>
        </p:spPr>
      </p:pic>
      <p:pic>
        <p:nvPicPr>
          <p:cNvPr id="77" name="Google Shape;77;p15"/>
          <p:cNvPicPr preferRelativeResize="0"/>
          <p:nvPr/>
        </p:nvPicPr>
        <p:blipFill rotWithShape="1">
          <a:blip r:embed="rId4">
            <a:alphaModFix/>
          </a:blip>
          <a:srcRect l="17207" r="69538"/>
          <a:stretch/>
        </p:blipFill>
        <p:spPr>
          <a:xfrm>
            <a:off x="4857" y="-1"/>
            <a:ext cx="3807421" cy="21067713"/>
          </a:xfrm>
          <a:prstGeom prst="rect">
            <a:avLst/>
          </a:prstGeom>
          <a:noFill/>
          <a:ln>
            <a:noFill/>
          </a:ln>
        </p:spPr>
      </p:pic>
      <p:sp>
        <p:nvSpPr>
          <p:cNvPr id="78" name="Google Shape;78;p15"/>
          <p:cNvSpPr txBox="1"/>
          <p:nvPr/>
        </p:nvSpPr>
        <p:spPr>
          <a:xfrm>
            <a:off x="3909146" y="2745745"/>
            <a:ext cx="16556801" cy="155762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74476" tIns="374476" rIns="374476" bIns="374476" anchor="t" anchorCtr="0">
            <a:noAutofit/>
          </a:bodyPr>
          <a:lstStyle/>
          <a:p>
            <a:r>
              <a:rPr lang="en" sz="11000" i="1" dirty="0">
                <a:latin typeface="Times New Roman"/>
                <a:ea typeface="Times New Roman"/>
                <a:cs typeface="Times New Roman"/>
                <a:sym typeface="Times New Roman"/>
              </a:rPr>
              <a:t>Adhesion To A Buoy</a:t>
            </a:r>
            <a:endParaRPr sz="11000" i="1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1872380" indent="-1612325">
              <a:buSzPts val="2600"/>
              <a:buFont typeface="Times New Roman"/>
              <a:buChar char="●"/>
            </a:pPr>
            <a:r>
              <a:rPr lang="en" sz="11000" dirty="0">
                <a:latin typeface="Times New Roman"/>
                <a:ea typeface="Times New Roman"/>
                <a:cs typeface="Times New Roman"/>
                <a:sym typeface="Times New Roman"/>
              </a:rPr>
              <a:t>Purpose: regulate bacteria by keeping them attached </a:t>
            </a:r>
            <a:endParaRPr sz="110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1872380" indent="-1612325">
              <a:buSzPts val="2600"/>
              <a:buFont typeface="Times New Roman"/>
              <a:buChar char="●"/>
            </a:pPr>
            <a:r>
              <a:rPr lang="en" sz="11000" dirty="0">
                <a:latin typeface="Times New Roman"/>
                <a:ea typeface="Times New Roman"/>
                <a:cs typeface="Times New Roman"/>
                <a:sym typeface="Times New Roman"/>
              </a:rPr>
              <a:t>Metal oxides:</a:t>
            </a:r>
            <a:endParaRPr sz="110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744760" lvl="1" indent="-1612325">
              <a:buSzPts val="2600"/>
              <a:buFont typeface="Times New Roman"/>
              <a:buChar char="○"/>
            </a:pPr>
            <a:r>
              <a:rPr lang="en" sz="11000" dirty="0">
                <a:latin typeface="Times New Roman"/>
                <a:ea typeface="Times New Roman"/>
                <a:cs typeface="Times New Roman"/>
                <a:sym typeface="Times New Roman"/>
              </a:rPr>
              <a:t>charged bacteria may stick to charged surfaces </a:t>
            </a:r>
            <a:endParaRPr sz="110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1872380" indent="-1612325">
              <a:buSzPts val="2600"/>
              <a:buFont typeface="Times New Roman"/>
              <a:buChar char="●"/>
            </a:pPr>
            <a:r>
              <a:rPr lang="en" sz="11000" dirty="0">
                <a:latin typeface="Times New Roman"/>
                <a:ea typeface="Times New Roman"/>
                <a:cs typeface="Times New Roman"/>
                <a:sym typeface="Times New Roman"/>
              </a:rPr>
              <a:t>Glass: </a:t>
            </a:r>
            <a:endParaRPr sz="110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744760" lvl="1" indent="-1612325">
              <a:buSzPts val="2600"/>
              <a:buFont typeface="Times New Roman"/>
              <a:buChar char="○"/>
            </a:pPr>
            <a:r>
              <a:rPr lang="en" sz="11000" dirty="0">
                <a:latin typeface="Times New Roman"/>
                <a:ea typeface="Times New Roman"/>
                <a:cs typeface="Times New Roman"/>
                <a:sym typeface="Times New Roman"/>
              </a:rPr>
              <a:t>Bacterial polarity </a:t>
            </a:r>
            <a:endParaRPr sz="11000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7" name="Google Shape;101;p14">
            <a:extLst>
              <a:ext uri="{FF2B5EF4-FFF2-40B4-BE49-F238E27FC236}">
                <a16:creationId xmlns:a16="http://schemas.microsoft.com/office/drawing/2014/main" id="{D8949C83-6FB7-1D4A-90FB-B3BA70AE3212}"/>
              </a:ext>
            </a:extLst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6563613" y="-1"/>
            <a:ext cx="5025162" cy="502516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6"/>
          <p:cNvSpPr txBox="1"/>
          <p:nvPr/>
        </p:nvSpPr>
        <p:spPr>
          <a:xfrm>
            <a:off x="4444135" y="580401"/>
            <a:ext cx="26702972" cy="23334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74476" tIns="374476" rIns="374476" bIns="374476" anchor="t" anchorCtr="0">
            <a:noAutofit/>
          </a:bodyPr>
          <a:lstStyle/>
          <a:p>
            <a:r>
              <a:rPr lang="en" sz="11469" dirty="0">
                <a:latin typeface="Times New Roman"/>
                <a:ea typeface="Times New Roman"/>
                <a:cs typeface="Times New Roman"/>
                <a:sym typeface="Times New Roman"/>
              </a:rPr>
              <a:t>Further Research</a:t>
            </a:r>
            <a:endParaRPr sz="23486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84" name="Google Shape;84;p16"/>
          <p:cNvPicPr preferRelativeResize="0"/>
          <p:nvPr/>
        </p:nvPicPr>
        <p:blipFill rotWithShape="1">
          <a:blip r:embed="rId3">
            <a:alphaModFix/>
          </a:blip>
          <a:srcRect l="24494" t="18040" r="20287" b="17251"/>
          <a:stretch/>
        </p:blipFill>
        <p:spPr>
          <a:xfrm>
            <a:off x="32051346" y="296807"/>
            <a:ext cx="5406909" cy="5068883"/>
          </a:xfrm>
          <a:prstGeom prst="rect">
            <a:avLst/>
          </a:prstGeom>
          <a:noFill/>
          <a:ln>
            <a:noFill/>
          </a:ln>
        </p:spPr>
      </p:pic>
      <p:pic>
        <p:nvPicPr>
          <p:cNvPr id="85" name="Google Shape;85;p16"/>
          <p:cNvPicPr preferRelativeResize="0"/>
          <p:nvPr/>
        </p:nvPicPr>
        <p:blipFill rotWithShape="1">
          <a:blip r:embed="rId4">
            <a:alphaModFix/>
          </a:blip>
          <a:srcRect l="17207" r="69538"/>
          <a:stretch/>
        </p:blipFill>
        <p:spPr>
          <a:xfrm>
            <a:off x="4857" y="-1"/>
            <a:ext cx="3807421" cy="21067713"/>
          </a:xfrm>
          <a:prstGeom prst="rect">
            <a:avLst/>
          </a:prstGeom>
          <a:noFill/>
          <a:ln>
            <a:noFill/>
          </a:ln>
        </p:spPr>
      </p:pic>
      <p:sp>
        <p:nvSpPr>
          <p:cNvPr id="86" name="Google Shape;86;p16"/>
          <p:cNvSpPr txBox="1"/>
          <p:nvPr/>
        </p:nvSpPr>
        <p:spPr>
          <a:xfrm>
            <a:off x="5741691" y="15179525"/>
            <a:ext cx="30506097" cy="54300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74476" tIns="374476" rIns="374476" bIns="374476" anchor="t" anchorCtr="0">
            <a:noAutofit/>
          </a:bodyPr>
          <a:lstStyle/>
          <a:p>
            <a:r>
              <a:rPr lang="en" sz="7373" b="1" dirty="0">
                <a:latin typeface="Times New Roman"/>
                <a:ea typeface="Times New Roman"/>
                <a:cs typeface="Times New Roman"/>
                <a:sym typeface="Times New Roman"/>
              </a:rPr>
              <a:t>Acknowledgements:</a:t>
            </a:r>
            <a:r>
              <a:rPr lang="en" sz="7373" dirty="0">
                <a:latin typeface="Times New Roman"/>
                <a:ea typeface="Times New Roman"/>
                <a:cs typeface="Times New Roman"/>
                <a:sym typeface="Times New Roman"/>
              </a:rPr>
              <a:t> We would like to thank our wonderful teacher Mr. Mathieu for guiding and advising us throughout the project. We would also like to thank our mentor Tatiana </a:t>
            </a:r>
            <a:r>
              <a:rPr lang="en" sz="7373" dirty="0" err="1">
                <a:latin typeface="Times New Roman"/>
                <a:ea typeface="Times New Roman"/>
                <a:cs typeface="Times New Roman"/>
                <a:sym typeface="Times New Roman"/>
              </a:rPr>
              <a:t>Netterfield</a:t>
            </a:r>
            <a:r>
              <a:rPr lang="en" sz="7373" dirty="0">
                <a:latin typeface="Times New Roman"/>
                <a:ea typeface="Times New Roman"/>
                <a:cs typeface="Times New Roman"/>
                <a:sym typeface="Times New Roman"/>
              </a:rPr>
              <a:t> for helping us refine our ideas and assisting with research.  </a:t>
            </a:r>
            <a:endParaRPr sz="7373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7" name="Google Shape;87;p16"/>
          <p:cNvSpPr txBox="1"/>
          <p:nvPr/>
        </p:nvSpPr>
        <p:spPr>
          <a:xfrm>
            <a:off x="3812280" y="3455389"/>
            <a:ext cx="33645974" cy="115347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74476" tIns="374476" rIns="374476" bIns="374476" anchor="t" anchorCtr="0">
            <a:noAutofit/>
          </a:bodyPr>
          <a:lstStyle/>
          <a:p>
            <a:pPr marL="1872380" indent="-1612325">
              <a:buSzPts val="2600"/>
              <a:buFont typeface="Times New Roman"/>
              <a:buChar char="●"/>
            </a:pPr>
            <a:r>
              <a:rPr lang="en" sz="11000" dirty="0">
                <a:latin typeface="Times New Roman"/>
                <a:ea typeface="Times New Roman"/>
                <a:cs typeface="Times New Roman"/>
                <a:sym typeface="Times New Roman"/>
              </a:rPr>
              <a:t>Next year aim to run miniprep</a:t>
            </a:r>
            <a:endParaRPr sz="110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744760" lvl="1" indent="-1612325">
              <a:buSzPts val="2600"/>
              <a:buFont typeface="Times New Roman"/>
              <a:buChar char="○"/>
            </a:pPr>
            <a:r>
              <a:rPr lang="en" sz="11000" dirty="0">
                <a:latin typeface="Times New Roman"/>
                <a:ea typeface="Times New Roman"/>
                <a:cs typeface="Times New Roman"/>
                <a:sym typeface="Times New Roman"/>
              </a:rPr>
              <a:t>Build system</a:t>
            </a:r>
            <a:endParaRPr sz="110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744760" lvl="1" indent="-1612325">
              <a:buSzPts val="2600"/>
              <a:buFont typeface="Times New Roman"/>
              <a:buChar char="○"/>
            </a:pPr>
            <a:r>
              <a:rPr lang="en" sz="11000" dirty="0">
                <a:latin typeface="Times New Roman"/>
                <a:ea typeface="Times New Roman"/>
                <a:cs typeface="Times New Roman"/>
                <a:sym typeface="Times New Roman"/>
              </a:rPr>
              <a:t>Attain local water for testing</a:t>
            </a:r>
            <a:endParaRPr sz="110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1872380" indent="-1612325">
              <a:buSzPts val="2600"/>
              <a:buFont typeface="Times New Roman"/>
              <a:buChar char="●"/>
            </a:pPr>
            <a:r>
              <a:rPr lang="en" sz="11000" dirty="0">
                <a:latin typeface="Times New Roman"/>
                <a:ea typeface="Times New Roman"/>
                <a:cs typeface="Times New Roman"/>
                <a:sym typeface="Times New Roman"/>
              </a:rPr>
              <a:t>Refine kill switch flow </a:t>
            </a:r>
            <a:endParaRPr sz="110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744760" lvl="1" indent="-1612325">
              <a:buSzPts val="2600"/>
              <a:buFont typeface="Times New Roman"/>
              <a:buChar char="○"/>
            </a:pPr>
            <a:r>
              <a:rPr lang="en" sz="11000" dirty="0">
                <a:latin typeface="Times New Roman"/>
                <a:ea typeface="Times New Roman"/>
                <a:cs typeface="Times New Roman"/>
                <a:sym typeface="Times New Roman"/>
              </a:rPr>
              <a:t>Further investigate substance V+ repressible operon </a:t>
            </a:r>
            <a:endParaRPr sz="110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1872380" indent="-1612325">
              <a:buSzPts val="2600"/>
              <a:buFont typeface="Times New Roman"/>
              <a:buChar char="●"/>
            </a:pPr>
            <a:r>
              <a:rPr lang="en" sz="11000" dirty="0">
                <a:latin typeface="Times New Roman"/>
                <a:ea typeface="Times New Roman"/>
                <a:cs typeface="Times New Roman"/>
                <a:sym typeface="Times New Roman"/>
              </a:rPr>
              <a:t>Quorum sensing</a:t>
            </a:r>
            <a:endParaRPr sz="11000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7" name="Google Shape;101;p14">
            <a:extLst>
              <a:ext uri="{FF2B5EF4-FFF2-40B4-BE49-F238E27FC236}">
                <a16:creationId xmlns:a16="http://schemas.microsoft.com/office/drawing/2014/main" id="{13D89D2B-2379-BF46-BC0E-9B4717E4637C}"/>
              </a:ext>
            </a:extLst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6563613" y="-1"/>
            <a:ext cx="5025162" cy="502516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249</Words>
  <Application>Microsoft Macintosh PowerPoint</Application>
  <PresentationFormat>Custom</PresentationFormat>
  <Paragraphs>40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Alice</vt:lpstr>
      <vt:lpstr>Arial</vt:lpstr>
      <vt:lpstr>Cambria</vt:lpstr>
      <vt:lpstr>Times New Roman</vt:lpstr>
      <vt:lpstr>Simple Light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Microsoft Office User</cp:lastModifiedBy>
  <cp:revision>6</cp:revision>
  <dcterms:modified xsi:type="dcterms:W3CDTF">2019-03-11T18:05:57Z</dcterms:modified>
</cp:coreProperties>
</file>