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37463413" cy="21067713"/>
  <p:notesSz cx="6858000" cy="9144000"/>
  <p:embeddedFontLst>
    <p:embeddedFont>
      <p:font typeface="Roboto" panose="02000000000000000000" pitchFamily="2" charset="0"/>
      <p:regular r:id="rId8"/>
      <p:bold r:id="rId9"/>
      <p:italic r:id="rId10"/>
      <p:boldItalic r:id="rId11"/>
    </p:embeddedFont>
    <p:embeddedFont>
      <p:font typeface="Roboto Slab" pitchFamily="2" charset="0"/>
      <p:regular r:id="rId12"/>
      <p:bold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36">
          <p15:clr>
            <a:srgbClr val="A4A3A4"/>
          </p15:clr>
        </p15:guide>
        <p15:guide id="2" pos="117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4631"/>
  </p:normalViewPr>
  <p:slideViewPr>
    <p:cSldViewPr snapToGrid="0">
      <p:cViewPr varScale="1">
        <p:scale>
          <a:sx n="29" d="100"/>
          <a:sy n="29" d="100"/>
        </p:scale>
        <p:origin x="344" y="320"/>
      </p:cViewPr>
      <p:guideLst>
        <p:guide orient="horz" pos="6636"/>
        <p:guide pos="117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0555" y="685800"/>
            <a:ext cx="6097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5261be1fcb_0_54:notes"/>
          <p:cNvSpPr>
            <a:spLocks noGrp="1" noRot="1" noChangeAspect="1"/>
          </p:cNvSpPr>
          <p:nvPr>
            <p:ph type="sldImg" idx="2"/>
          </p:nvPr>
        </p:nvSpPr>
        <p:spPr>
          <a:xfrm>
            <a:off x="380555" y="685800"/>
            <a:ext cx="6097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5261be1fcb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5261be1fcb_1_8:notes"/>
          <p:cNvSpPr>
            <a:spLocks noGrp="1" noRot="1" noChangeAspect="1"/>
          </p:cNvSpPr>
          <p:nvPr>
            <p:ph type="sldImg" idx="2"/>
          </p:nvPr>
        </p:nvSpPr>
        <p:spPr>
          <a:xfrm>
            <a:off x="380555" y="685800"/>
            <a:ext cx="6097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5261be1fcb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261be1fcb_1_11:notes"/>
          <p:cNvSpPr>
            <a:spLocks noGrp="1" noRot="1" noChangeAspect="1"/>
          </p:cNvSpPr>
          <p:nvPr>
            <p:ph type="sldImg" idx="2"/>
          </p:nvPr>
        </p:nvSpPr>
        <p:spPr>
          <a:xfrm>
            <a:off x="380555" y="685800"/>
            <a:ext cx="6097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261be1fcb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5261be1fcb_1_14:notes"/>
          <p:cNvSpPr>
            <a:spLocks noGrp="1" noRot="1" noChangeAspect="1"/>
          </p:cNvSpPr>
          <p:nvPr>
            <p:ph type="sldImg" idx="2"/>
          </p:nvPr>
        </p:nvSpPr>
        <p:spPr>
          <a:xfrm>
            <a:off x="380555" y="685800"/>
            <a:ext cx="6097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5261be1fcb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5261be1fcb_1_56:notes"/>
          <p:cNvSpPr>
            <a:spLocks noGrp="1" noRot="1" noChangeAspect="1"/>
          </p:cNvSpPr>
          <p:nvPr>
            <p:ph type="sldImg" idx="2"/>
          </p:nvPr>
        </p:nvSpPr>
        <p:spPr>
          <a:xfrm>
            <a:off x="380555" y="685800"/>
            <a:ext cx="6097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5261be1fcb_1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6247107" y="2754993"/>
            <a:ext cx="4431418" cy="4607795"/>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sp>
        <p:nvSpPr>
          <p:cNvPr id="11" name="Google Shape;11;p2"/>
          <p:cNvSpPr/>
          <p:nvPr/>
        </p:nvSpPr>
        <p:spPr>
          <a:xfrm rot="10800000">
            <a:off x="26784399" y="13692620"/>
            <a:ext cx="4431418" cy="4607795"/>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cxnSp>
        <p:nvCxnSpPr>
          <p:cNvPr id="12" name="Google Shape;12;p2"/>
          <p:cNvCxnSpPr/>
          <p:nvPr/>
        </p:nvCxnSpPr>
        <p:spPr>
          <a:xfrm>
            <a:off x="17861291" y="11540331"/>
            <a:ext cx="1740300" cy="0"/>
          </a:xfrm>
          <a:prstGeom prst="straightConnector1">
            <a:avLst/>
          </a:prstGeom>
          <a:noFill/>
          <a:ln w="38100" cap="flat" cmpd="sng">
            <a:solidFill>
              <a:schemeClr val="accent4"/>
            </a:solidFill>
            <a:prstDash val="solid"/>
            <a:round/>
            <a:headEnd type="none" w="sm" len="sm"/>
            <a:tailEnd type="none" w="sm" len="sm"/>
          </a:ln>
        </p:spPr>
      </p:cxnSp>
      <p:sp>
        <p:nvSpPr>
          <p:cNvPr id="13" name="Google Shape;13;p2"/>
          <p:cNvSpPr txBox="1">
            <a:spLocks noGrp="1"/>
          </p:cNvSpPr>
          <p:nvPr>
            <p:ph type="ctrTitle"/>
          </p:nvPr>
        </p:nvSpPr>
        <p:spPr>
          <a:xfrm>
            <a:off x="6884197" y="4869837"/>
            <a:ext cx="23694600" cy="5969400"/>
          </a:xfrm>
          <a:prstGeom prst="rect">
            <a:avLst/>
          </a:prstGeom>
        </p:spPr>
        <p:txBody>
          <a:bodyPr spcFirstLastPara="1" wrap="square" lIns="374550" tIns="374550" rIns="374550" bIns="374550" anchor="b" anchorCtr="0"/>
          <a:lstStyle>
            <a:lvl1pPr lvl="0" algn="ctr">
              <a:spcBef>
                <a:spcPts val="0"/>
              </a:spcBef>
              <a:spcAft>
                <a:spcPts val="0"/>
              </a:spcAft>
              <a:buSzPts val="16400"/>
              <a:buNone/>
              <a:defRPr sz="16400"/>
            </a:lvl1pPr>
            <a:lvl2pPr lvl="1" algn="ctr">
              <a:spcBef>
                <a:spcPts val="0"/>
              </a:spcBef>
              <a:spcAft>
                <a:spcPts val="0"/>
              </a:spcAft>
              <a:buSzPts val="16400"/>
              <a:buNone/>
              <a:defRPr sz="16400"/>
            </a:lvl2pPr>
            <a:lvl3pPr lvl="2" algn="ctr">
              <a:spcBef>
                <a:spcPts val="0"/>
              </a:spcBef>
              <a:spcAft>
                <a:spcPts val="0"/>
              </a:spcAft>
              <a:buSzPts val="16400"/>
              <a:buNone/>
              <a:defRPr sz="16400"/>
            </a:lvl3pPr>
            <a:lvl4pPr lvl="3" algn="ctr">
              <a:spcBef>
                <a:spcPts val="0"/>
              </a:spcBef>
              <a:spcAft>
                <a:spcPts val="0"/>
              </a:spcAft>
              <a:buSzPts val="16400"/>
              <a:buNone/>
              <a:defRPr sz="16400"/>
            </a:lvl4pPr>
            <a:lvl5pPr lvl="4" algn="ctr">
              <a:spcBef>
                <a:spcPts val="0"/>
              </a:spcBef>
              <a:spcAft>
                <a:spcPts val="0"/>
              </a:spcAft>
              <a:buSzPts val="16400"/>
              <a:buNone/>
              <a:defRPr sz="16400"/>
            </a:lvl5pPr>
            <a:lvl6pPr lvl="5" algn="ctr">
              <a:spcBef>
                <a:spcPts val="0"/>
              </a:spcBef>
              <a:spcAft>
                <a:spcPts val="0"/>
              </a:spcAft>
              <a:buSzPts val="16400"/>
              <a:buNone/>
              <a:defRPr sz="16400"/>
            </a:lvl6pPr>
            <a:lvl7pPr lvl="6" algn="ctr">
              <a:spcBef>
                <a:spcPts val="0"/>
              </a:spcBef>
              <a:spcAft>
                <a:spcPts val="0"/>
              </a:spcAft>
              <a:buSzPts val="16400"/>
              <a:buNone/>
              <a:defRPr sz="16400"/>
            </a:lvl7pPr>
            <a:lvl8pPr lvl="7" algn="ctr">
              <a:spcBef>
                <a:spcPts val="0"/>
              </a:spcBef>
              <a:spcAft>
                <a:spcPts val="0"/>
              </a:spcAft>
              <a:buSzPts val="16400"/>
              <a:buNone/>
              <a:defRPr sz="16400"/>
            </a:lvl8pPr>
            <a:lvl9pPr lvl="8" algn="ctr">
              <a:spcBef>
                <a:spcPts val="0"/>
              </a:spcBef>
              <a:spcAft>
                <a:spcPts val="0"/>
              </a:spcAft>
              <a:buSzPts val="16400"/>
              <a:buNone/>
              <a:defRPr sz="16400"/>
            </a:lvl9pPr>
          </a:lstStyle>
          <a:p>
            <a:endParaRPr/>
          </a:p>
        </p:txBody>
      </p:sp>
      <p:sp>
        <p:nvSpPr>
          <p:cNvPr id="14" name="Google Shape;14;p2"/>
          <p:cNvSpPr txBox="1">
            <a:spLocks noGrp="1"/>
          </p:cNvSpPr>
          <p:nvPr>
            <p:ph type="subTitle" idx="1"/>
          </p:nvPr>
        </p:nvSpPr>
        <p:spPr>
          <a:xfrm>
            <a:off x="6884197" y="12490547"/>
            <a:ext cx="23694600" cy="3723300"/>
          </a:xfrm>
          <a:prstGeom prst="rect">
            <a:avLst/>
          </a:prstGeom>
        </p:spPr>
        <p:txBody>
          <a:bodyPr spcFirstLastPara="1" wrap="square" lIns="374550" tIns="374550" rIns="374550" bIns="374550" anchor="t" anchorCtr="0"/>
          <a:lstStyle>
            <a:lvl1pPr lvl="0" algn="ctr">
              <a:lnSpc>
                <a:spcPct val="100000"/>
              </a:lnSpc>
              <a:spcBef>
                <a:spcPts val="0"/>
              </a:spcBef>
              <a:spcAft>
                <a:spcPts val="0"/>
              </a:spcAft>
              <a:buClr>
                <a:schemeClr val="accent5"/>
              </a:buClr>
              <a:buSzPts val="9800"/>
              <a:buFont typeface="Roboto Slab"/>
              <a:buNone/>
              <a:defRPr sz="98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9800"/>
              <a:buFont typeface="Roboto Slab"/>
              <a:buNone/>
              <a:defRPr sz="98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9800"/>
              <a:buFont typeface="Roboto Slab"/>
              <a:buNone/>
              <a:defRPr sz="98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9800"/>
              <a:buFont typeface="Roboto Slab"/>
              <a:buNone/>
              <a:defRPr sz="98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9800"/>
              <a:buFont typeface="Roboto Slab"/>
              <a:buNone/>
              <a:defRPr sz="98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9800"/>
              <a:buFont typeface="Roboto Slab"/>
              <a:buNone/>
              <a:defRPr sz="98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9800"/>
              <a:buFont typeface="Roboto Slab"/>
              <a:buNone/>
              <a:defRPr sz="98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9800"/>
              <a:buFont typeface="Roboto Slab"/>
              <a:buNone/>
              <a:defRPr sz="98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9800"/>
              <a:buFont typeface="Roboto Slab"/>
              <a:buNone/>
              <a:defRPr sz="9800">
                <a:solidFill>
                  <a:schemeClr val="accent5"/>
                </a:solidFill>
                <a:latin typeface="Roboto Slab"/>
                <a:ea typeface="Roboto Slab"/>
                <a:cs typeface="Roboto Slab"/>
                <a:sym typeface="Roboto Slab"/>
              </a:defRPr>
            </a:lvl9pPr>
          </a:lstStyle>
          <a:p>
            <a:endParaRPr/>
          </a:p>
        </p:txBody>
      </p:sp>
      <p:sp>
        <p:nvSpPr>
          <p:cNvPr id="15" name="Google Shape;15;p2"/>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2"/>
        <p:cNvGrpSpPr/>
        <p:nvPr/>
      </p:nvGrpSpPr>
      <p:grpSpPr>
        <a:xfrm>
          <a:off x="0" y="0"/>
          <a:ext cx="0" cy="0"/>
          <a:chOff x="0" y="0"/>
          <a:chExt cx="0" cy="0"/>
        </a:xfrm>
      </p:grpSpPr>
      <p:sp>
        <p:nvSpPr>
          <p:cNvPr id="53" name="Google Shape;53;p11"/>
          <p:cNvSpPr/>
          <p:nvPr/>
        </p:nvSpPr>
        <p:spPr>
          <a:xfrm>
            <a:off x="615" y="20794674"/>
            <a:ext cx="37461600" cy="272700"/>
          </a:xfrm>
          <a:prstGeom prst="rect">
            <a:avLst/>
          </a:prstGeom>
          <a:solidFill>
            <a:schemeClr val="accent4"/>
          </a:solidFill>
          <a:ln>
            <a:noFill/>
          </a:ln>
        </p:spPr>
        <p:txBody>
          <a:bodyPr spcFirstLastPara="1" wrap="square" lIns="374550" tIns="374550" rIns="374550" bIns="374550"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title" hasCustomPrompt="1"/>
          </p:nvPr>
        </p:nvSpPr>
        <p:spPr>
          <a:xfrm>
            <a:off x="1589227" y="4720435"/>
            <a:ext cx="34284600" cy="6301200"/>
          </a:xfrm>
          <a:prstGeom prst="rect">
            <a:avLst/>
          </a:prstGeom>
        </p:spPr>
        <p:txBody>
          <a:bodyPr spcFirstLastPara="1" wrap="square" lIns="374550" tIns="374550" rIns="374550" bIns="374550" anchor="ctr" anchorCtr="0"/>
          <a:lstStyle>
            <a:lvl1pPr lvl="0" algn="ctr">
              <a:spcBef>
                <a:spcPts val="0"/>
              </a:spcBef>
              <a:spcAft>
                <a:spcPts val="0"/>
              </a:spcAft>
              <a:buClr>
                <a:schemeClr val="accent5"/>
              </a:buClr>
              <a:buSzPts val="53300"/>
              <a:buNone/>
              <a:defRPr sz="53300">
                <a:solidFill>
                  <a:schemeClr val="accent5"/>
                </a:solidFill>
              </a:defRPr>
            </a:lvl1pPr>
            <a:lvl2pPr lvl="1" algn="ctr">
              <a:spcBef>
                <a:spcPts val="0"/>
              </a:spcBef>
              <a:spcAft>
                <a:spcPts val="0"/>
              </a:spcAft>
              <a:buClr>
                <a:schemeClr val="accent5"/>
              </a:buClr>
              <a:buSzPts val="53300"/>
              <a:buNone/>
              <a:defRPr sz="53300">
                <a:solidFill>
                  <a:schemeClr val="accent5"/>
                </a:solidFill>
              </a:defRPr>
            </a:lvl2pPr>
            <a:lvl3pPr lvl="2" algn="ctr">
              <a:spcBef>
                <a:spcPts val="0"/>
              </a:spcBef>
              <a:spcAft>
                <a:spcPts val="0"/>
              </a:spcAft>
              <a:buClr>
                <a:schemeClr val="accent5"/>
              </a:buClr>
              <a:buSzPts val="53300"/>
              <a:buNone/>
              <a:defRPr sz="53300">
                <a:solidFill>
                  <a:schemeClr val="accent5"/>
                </a:solidFill>
              </a:defRPr>
            </a:lvl3pPr>
            <a:lvl4pPr lvl="3" algn="ctr">
              <a:spcBef>
                <a:spcPts val="0"/>
              </a:spcBef>
              <a:spcAft>
                <a:spcPts val="0"/>
              </a:spcAft>
              <a:buClr>
                <a:schemeClr val="accent5"/>
              </a:buClr>
              <a:buSzPts val="53300"/>
              <a:buNone/>
              <a:defRPr sz="53300">
                <a:solidFill>
                  <a:schemeClr val="accent5"/>
                </a:solidFill>
              </a:defRPr>
            </a:lvl4pPr>
            <a:lvl5pPr lvl="4" algn="ctr">
              <a:spcBef>
                <a:spcPts val="0"/>
              </a:spcBef>
              <a:spcAft>
                <a:spcPts val="0"/>
              </a:spcAft>
              <a:buClr>
                <a:schemeClr val="accent5"/>
              </a:buClr>
              <a:buSzPts val="53300"/>
              <a:buNone/>
              <a:defRPr sz="53300">
                <a:solidFill>
                  <a:schemeClr val="accent5"/>
                </a:solidFill>
              </a:defRPr>
            </a:lvl5pPr>
            <a:lvl6pPr lvl="5" algn="ctr">
              <a:spcBef>
                <a:spcPts val="0"/>
              </a:spcBef>
              <a:spcAft>
                <a:spcPts val="0"/>
              </a:spcAft>
              <a:buClr>
                <a:schemeClr val="accent5"/>
              </a:buClr>
              <a:buSzPts val="53300"/>
              <a:buNone/>
              <a:defRPr sz="53300">
                <a:solidFill>
                  <a:schemeClr val="accent5"/>
                </a:solidFill>
              </a:defRPr>
            </a:lvl6pPr>
            <a:lvl7pPr lvl="6" algn="ctr">
              <a:spcBef>
                <a:spcPts val="0"/>
              </a:spcBef>
              <a:spcAft>
                <a:spcPts val="0"/>
              </a:spcAft>
              <a:buClr>
                <a:schemeClr val="accent5"/>
              </a:buClr>
              <a:buSzPts val="53300"/>
              <a:buNone/>
              <a:defRPr sz="53300">
                <a:solidFill>
                  <a:schemeClr val="accent5"/>
                </a:solidFill>
              </a:defRPr>
            </a:lvl7pPr>
            <a:lvl8pPr lvl="7" algn="ctr">
              <a:spcBef>
                <a:spcPts val="0"/>
              </a:spcBef>
              <a:spcAft>
                <a:spcPts val="0"/>
              </a:spcAft>
              <a:buClr>
                <a:schemeClr val="accent5"/>
              </a:buClr>
              <a:buSzPts val="53300"/>
              <a:buNone/>
              <a:defRPr sz="53300">
                <a:solidFill>
                  <a:schemeClr val="accent5"/>
                </a:solidFill>
              </a:defRPr>
            </a:lvl8pPr>
            <a:lvl9pPr lvl="8" algn="ctr">
              <a:spcBef>
                <a:spcPts val="0"/>
              </a:spcBef>
              <a:spcAft>
                <a:spcPts val="0"/>
              </a:spcAft>
              <a:buClr>
                <a:schemeClr val="accent5"/>
              </a:buClr>
              <a:buSzPts val="53300"/>
              <a:buNone/>
              <a:defRPr sz="53300">
                <a:solidFill>
                  <a:schemeClr val="accent5"/>
                </a:solidFill>
              </a:defRPr>
            </a:lvl9pPr>
          </a:lstStyle>
          <a:p>
            <a:r>
              <a:t>xx%</a:t>
            </a:r>
          </a:p>
        </p:txBody>
      </p:sp>
      <p:sp>
        <p:nvSpPr>
          <p:cNvPr id="55" name="Google Shape;55;p11"/>
          <p:cNvSpPr txBox="1">
            <a:spLocks noGrp="1"/>
          </p:cNvSpPr>
          <p:nvPr>
            <p:ph type="body" idx="1"/>
          </p:nvPr>
        </p:nvSpPr>
        <p:spPr>
          <a:xfrm>
            <a:off x="1589227" y="11958067"/>
            <a:ext cx="34284600" cy="4389300"/>
          </a:xfrm>
          <a:prstGeom prst="rect">
            <a:avLst/>
          </a:prstGeom>
        </p:spPr>
        <p:txBody>
          <a:bodyPr spcFirstLastPara="1" wrap="square" lIns="374550" tIns="374550" rIns="374550" bIns="374550" anchor="t" anchorCtr="0"/>
          <a:lstStyle>
            <a:lvl1pPr marL="457200" lvl="0" indent="-698500" algn="ctr">
              <a:spcBef>
                <a:spcPts val="0"/>
              </a:spcBef>
              <a:spcAft>
                <a:spcPts val="0"/>
              </a:spcAft>
              <a:buSzPts val="7400"/>
              <a:buChar char="●"/>
              <a:defRPr/>
            </a:lvl1pPr>
            <a:lvl2pPr marL="914400" lvl="1" indent="-590550" algn="ctr">
              <a:spcBef>
                <a:spcPts val="6600"/>
              </a:spcBef>
              <a:spcAft>
                <a:spcPts val="0"/>
              </a:spcAft>
              <a:buSzPts val="5700"/>
              <a:buChar char="○"/>
              <a:defRPr/>
            </a:lvl2pPr>
            <a:lvl3pPr marL="1371600" lvl="2" indent="-590550" algn="ctr">
              <a:spcBef>
                <a:spcPts val="6600"/>
              </a:spcBef>
              <a:spcAft>
                <a:spcPts val="0"/>
              </a:spcAft>
              <a:buSzPts val="5700"/>
              <a:buChar char="■"/>
              <a:defRPr/>
            </a:lvl3pPr>
            <a:lvl4pPr marL="1828800" lvl="3" indent="-590550" algn="ctr">
              <a:spcBef>
                <a:spcPts val="6600"/>
              </a:spcBef>
              <a:spcAft>
                <a:spcPts val="0"/>
              </a:spcAft>
              <a:buSzPts val="5700"/>
              <a:buChar char="●"/>
              <a:defRPr/>
            </a:lvl4pPr>
            <a:lvl5pPr marL="2286000" lvl="4" indent="-590550" algn="ctr">
              <a:spcBef>
                <a:spcPts val="6600"/>
              </a:spcBef>
              <a:spcAft>
                <a:spcPts val="0"/>
              </a:spcAft>
              <a:buSzPts val="5700"/>
              <a:buChar char="○"/>
              <a:defRPr/>
            </a:lvl5pPr>
            <a:lvl6pPr marL="2743200" lvl="5" indent="-590550" algn="ctr">
              <a:spcBef>
                <a:spcPts val="6600"/>
              </a:spcBef>
              <a:spcAft>
                <a:spcPts val="0"/>
              </a:spcAft>
              <a:buSzPts val="5700"/>
              <a:buChar char="■"/>
              <a:defRPr/>
            </a:lvl6pPr>
            <a:lvl7pPr marL="3200400" lvl="6" indent="-590550" algn="ctr">
              <a:spcBef>
                <a:spcPts val="6600"/>
              </a:spcBef>
              <a:spcAft>
                <a:spcPts val="0"/>
              </a:spcAft>
              <a:buSzPts val="5700"/>
              <a:buChar char="●"/>
              <a:defRPr/>
            </a:lvl7pPr>
            <a:lvl8pPr marL="3657600" lvl="7" indent="-590550" algn="ctr">
              <a:spcBef>
                <a:spcPts val="6600"/>
              </a:spcBef>
              <a:spcAft>
                <a:spcPts val="0"/>
              </a:spcAft>
              <a:buSzPts val="5700"/>
              <a:buChar char="○"/>
              <a:defRPr/>
            </a:lvl8pPr>
            <a:lvl9pPr marL="4114800" lvl="8" indent="-590550" algn="ctr">
              <a:spcBef>
                <a:spcPts val="6600"/>
              </a:spcBef>
              <a:spcAft>
                <a:spcPts val="6600"/>
              </a:spcAft>
              <a:buSzPts val="5700"/>
              <a:buChar char="■"/>
              <a:defRPr/>
            </a:lvl9pPr>
          </a:lstStyle>
          <a:p>
            <a:endParaRPr/>
          </a:p>
        </p:txBody>
      </p:sp>
      <p:sp>
        <p:nvSpPr>
          <p:cNvPr id="56" name="Google Shape;56;p11"/>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cxnSp>
        <p:nvCxnSpPr>
          <p:cNvPr id="17" name="Google Shape;17;p3"/>
          <p:cNvCxnSpPr/>
          <p:nvPr/>
        </p:nvCxnSpPr>
        <p:spPr>
          <a:xfrm>
            <a:off x="17861291" y="11540331"/>
            <a:ext cx="1740300" cy="0"/>
          </a:xfrm>
          <a:prstGeom prst="straightConnector1">
            <a:avLst/>
          </a:prstGeom>
          <a:noFill/>
          <a:ln w="38100" cap="flat" cmpd="sng">
            <a:solidFill>
              <a:schemeClr val="accent4"/>
            </a:solidFill>
            <a:prstDash val="solid"/>
            <a:round/>
            <a:headEnd type="none" w="sm" len="sm"/>
            <a:tailEnd type="none" w="sm" len="sm"/>
          </a:ln>
        </p:spPr>
      </p:cxnSp>
      <p:sp>
        <p:nvSpPr>
          <p:cNvPr id="18" name="Google Shape;18;p3"/>
          <p:cNvSpPr txBox="1">
            <a:spLocks noGrp="1"/>
          </p:cNvSpPr>
          <p:nvPr>
            <p:ph type="title"/>
          </p:nvPr>
        </p:nvSpPr>
        <p:spPr>
          <a:xfrm>
            <a:off x="1969633" y="7229236"/>
            <a:ext cx="33685800" cy="3717000"/>
          </a:xfrm>
          <a:prstGeom prst="rect">
            <a:avLst/>
          </a:prstGeom>
        </p:spPr>
        <p:txBody>
          <a:bodyPr spcFirstLastPara="1" wrap="square" lIns="374550" tIns="374550" rIns="374550" bIns="374550" anchor="b" anchorCtr="0"/>
          <a:lstStyle>
            <a:lvl1pPr lvl="0" algn="ctr">
              <a:spcBef>
                <a:spcPts val="0"/>
              </a:spcBef>
              <a:spcAft>
                <a:spcPts val="0"/>
              </a:spcAft>
              <a:buSzPts val="19700"/>
              <a:buNone/>
              <a:defRPr sz="19700"/>
            </a:lvl1pPr>
            <a:lvl2pPr lvl="1" algn="ctr">
              <a:spcBef>
                <a:spcPts val="0"/>
              </a:spcBef>
              <a:spcAft>
                <a:spcPts val="0"/>
              </a:spcAft>
              <a:buSzPts val="19700"/>
              <a:buNone/>
              <a:defRPr sz="19700"/>
            </a:lvl2pPr>
            <a:lvl3pPr lvl="2" algn="ctr">
              <a:spcBef>
                <a:spcPts val="0"/>
              </a:spcBef>
              <a:spcAft>
                <a:spcPts val="0"/>
              </a:spcAft>
              <a:buSzPts val="19700"/>
              <a:buNone/>
              <a:defRPr sz="19700"/>
            </a:lvl3pPr>
            <a:lvl4pPr lvl="3" algn="ctr">
              <a:spcBef>
                <a:spcPts val="0"/>
              </a:spcBef>
              <a:spcAft>
                <a:spcPts val="0"/>
              </a:spcAft>
              <a:buSzPts val="19700"/>
              <a:buNone/>
              <a:defRPr sz="19700"/>
            </a:lvl4pPr>
            <a:lvl5pPr lvl="4" algn="ctr">
              <a:spcBef>
                <a:spcPts val="0"/>
              </a:spcBef>
              <a:spcAft>
                <a:spcPts val="0"/>
              </a:spcAft>
              <a:buSzPts val="19700"/>
              <a:buNone/>
              <a:defRPr sz="19700"/>
            </a:lvl5pPr>
            <a:lvl6pPr lvl="5" algn="ctr">
              <a:spcBef>
                <a:spcPts val="0"/>
              </a:spcBef>
              <a:spcAft>
                <a:spcPts val="0"/>
              </a:spcAft>
              <a:buSzPts val="19700"/>
              <a:buNone/>
              <a:defRPr sz="19700"/>
            </a:lvl6pPr>
            <a:lvl7pPr lvl="6" algn="ctr">
              <a:spcBef>
                <a:spcPts val="0"/>
              </a:spcBef>
              <a:spcAft>
                <a:spcPts val="0"/>
              </a:spcAft>
              <a:buSzPts val="19700"/>
              <a:buNone/>
              <a:defRPr sz="19700"/>
            </a:lvl7pPr>
            <a:lvl8pPr lvl="7" algn="ctr">
              <a:spcBef>
                <a:spcPts val="0"/>
              </a:spcBef>
              <a:spcAft>
                <a:spcPts val="0"/>
              </a:spcAft>
              <a:buSzPts val="19700"/>
              <a:buNone/>
              <a:defRPr sz="19700"/>
            </a:lvl8pPr>
            <a:lvl9pPr lvl="8" algn="ctr">
              <a:spcBef>
                <a:spcPts val="0"/>
              </a:spcBef>
              <a:spcAft>
                <a:spcPts val="0"/>
              </a:spcAft>
              <a:buSzPts val="19700"/>
              <a:buNone/>
              <a:defRPr sz="19700"/>
            </a:lvl9pPr>
          </a:lstStyle>
          <a:p>
            <a:endParaRPr/>
          </a:p>
        </p:txBody>
      </p:sp>
      <p:sp>
        <p:nvSpPr>
          <p:cNvPr id="19" name="Google Shape;19;p3"/>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cxnSp>
        <p:nvCxnSpPr>
          <p:cNvPr id="21" name="Google Shape;21;p4"/>
          <p:cNvCxnSpPr/>
          <p:nvPr/>
        </p:nvCxnSpPr>
        <p:spPr>
          <a:xfrm>
            <a:off x="2018030" y="5162122"/>
            <a:ext cx="1740300" cy="0"/>
          </a:xfrm>
          <a:prstGeom prst="straightConnector1">
            <a:avLst/>
          </a:prstGeom>
          <a:noFill/>
          <a:ln w="38100" cap="flat" cmpd="sng">
            <a:solidFill>
              <a:schemeClr val="accent4"/>
            </a:solidFill>
            <a:prstDash val="solid"/>
            <a:round/>
            <a:headEnd type="none" w="sm" len="sm"/>
            <a:tailEnd type="none" w="sm" len="sm"/>
          </a:ln>
        </p:spPr>
      </p:cxnSp>
      <p:sp>
        <p:nvSpPr>
          <p:cNvPr id="22" name="Google Shape;22;p4"/>
          <p:cNvSpPr txBox="1">
            <a:spLocks noGrp="1"/>
          </p:cNvSpPr>
          <p:nvPr>
            <p:ph type="title"/>
          </p:nvPr>
        </p:nvSpPr>
        <p:spPr>
          <a:xfrm>
            <a:off x="1589227" y="1876070"/>
            <a:ext cx="34284600" cy="2810400"/>
          </a:xfrm>
          <a:prstGeom prst="rect">
            <a:avLst/>
          </a:prstGeom>
        </p:spPr>
        <p:txBody>
          <a:bodyPr spcFirstLastPara="1" wrap="square" lIns="374550" tIns="374550" rIns="374550" bIns="374550" anchor="b" anchorCtr="0"/>
          <a:lstStyle>
            <a:lvl1pPr lvl="0">
              <a:spcBef>
                <a:spcPts val="0"/>
              </a:spcBef>
              <a:spcAft>
                <a:spcPts val="0"/>
              </a:spcAft>
              <a:buSzPts val="12300"/>
              <a:buNone/>
              <a:defRPr/>
            </a:lvl1pPr>
            <a:lvl2pPr lvl="1">
              <a:spcBef>
                <a:spcPts val="0"/>
              </a:spcBef>
              <a:spcAft>
                <a:spcPts val="0"/>
              </a:spcAft>
              <a:buSzPts val="12300"/>
              <a:buNone/>
              <a:defRPr/>
            </a:lvl2pPr>
            <a:lvl3pPr lvl="2">
              <a:spcBef>
                <a:spcPts val="0"/>
              </a:spcBef>
              <a:spcAft>
                <a:spcPts val="0"/>
              </a:spcAft>
              <a:buSzPts val="12300"/>
              <a:buNone/>
              <a:defRPr/>
            </a:lvl3pPr>
            <a:lvl4pPr lvl="3">
              <a:spcBef>
                <a:spcPts val="0"/>
              </a:spcBef>
              <a:spcAft>
                <a:spcPts val="0"/>
              </a:spcAft>
              <a:buSzPts val="12300"/>
              <a:buNone/>
              <a:defRPr/>
            </a:lvl4pPr>
            <a:lvl5pPr lvl="4">
              <a:spcBef>
                <a:spcPts val="0"/>
              </a:spcBef>
              <a:spcAft>
                <a:spcPts val="0"/>
              </a:spcAft>
              <a:buSzPts val="12300"/>
              <a:buNone/>
              <a:defRPr/>
            </a:lvl5pPr>
            <a:lvl6pPr lvl="5">
              <a:spcBef>
                <a:spcPts val="0"/>
              </a:spcBef>
              <a:spcAft>
                <a:spcPts val="0"/>
              </a:spcAft>
              <a:buSzPts val="12300"/>
              <a:buNone/>
              <a:defRPr/>
            </a:lvl6pPr>
            <a:lvl7pPr lvl="6">
              <a:spcBef>
                <a:spcPts val="0"/>
              </a:spcBef>
              <a:spcAft>
                <a:spcPts val="0"/>
              </a:spcAft>
              <a:buSzPts val="12300"/>
              <a:buNone/>
              <a:defRPr/>
            </a:lvl7pPr>
            <a:lvl8pPr lvl="7">
              <a:spcBef>
                <a:spcPts val="0"/>
              </a:spcBef>
              <a:spcAft>
                <a:spcPts val="0"/>
              </a:spcAft>
              <a:buSzPts val="12300"/>
              <a:buNone/>
              <a:defRPr/>
            </a:lvl8pPr>
            <a:lvl9pPr lvl="8">
              <a:spcBef>
                <a:spcPts val="0"/>
              </a:spcBef>
              <a:spcAft>
                <a:spcPts val="0"/>
              </a:spcAft>
              <a:buSzPts val="12300"/>
              <a:buNone/>
              <a:defRPr/>
            </a:lvl9pPr>
          </a:lstStyle>
          <a:p>
            <a:endParaRPr/>
          </a:p>
        </p:txBody>
      </p:sp>
      <p:sp>
        <p:nvSpPr>
          <p:cNvPr id="23" name="Google Shape;23;p4"/>
          <p:cNvSpPr txBox="1">
            <a:spLocks noGrp="1"/>
          </p:cNvSpPr>
          <p:nvPr>
            <p:ph type="body" idx="1"/>
          </p:nvPr>
        </p:nvSpPr>
        <p:spPr>
          <a:xfrm>
            <a:off x="1589227" y="6102319"/>
            <a:ext cx="34284600" cy="12611100"/>
          </a:xfrm>
          <a:prstGeom prst="rect">
            <a:avLst/>
          </a:prstGeom>
        </p:spPr>
        <p:txBody>
          <a:bodyPr spcFirstLastPara="1" wrap="square" lIns="374550" tIns="374550" rIns="374550" bIns="374550" anchor="t" anchorCtr="0"/>
          <a:lstStyle>
            <a:lvl1pPr marL="457200" lvl="0" indent="-698500">
              <a:spcBef>
                <a:spcPts val="0"/>
              </a:spcBef>
              <a:spcAft>
                <a:spcPts val="0"/>
              </a:spcAft>
              <a:buSzPts val="7400"/>
              <a:buChar char="●"/>
              <a:defRPr/>
            </a:lvl1pPr>
            <a:lvl2pPr marL="914400" lvl="1" indent="-590550">
              <a:spcBef>
                <a:spcPts val="6600"/>
              </a:spcBef>
              <a:spcAft>
                <a:spcPts val="0"/>
              </a:spcAft>
              <a:buSzPts val="5700"/>
              <a:buChar char="○"/>
              <a:defRPr/>
            </a:lvl2pPr>
            <a:lvl3pPr marL="1371600" lvl="2" indent="-590550">
              <a:spcBef>
                <a:spcPts val="6600"/>
              </a:spcBef>
              <a:spcAft>
                <a:spcPts val="0"/>
              </a:spcAft>
              <a:buSzPts val="5700"/>
              <a:buChar char="■"/>
              <a:defRPr/>
            </a:lvl3pPr>
            <a:lvl4pPr marL="1828800" lvl="3" indent="-590550">
              <a:spcBef>
                <a:spcPts val="6600"/>
              </a:spcBef>
              <a:spcAft>
                <a:spcPts val="0"/>
              </a:spcAft>
              <a:buSzPts val="5700"/>
              <a:buChar char="●"/>
              <a:defRPr/>
            </a:lvl4pPr>
            <a:lvl5pPr marL="2286000" lvl="4" indent="-590550">
              <a:spcBef>
                <a:spcPts val="6600"/>
              </a:spcBef>
              <a:spcAft>
                <a:spcPts val="0"/>
              </a:spcAft>
              <a:buSzPts val="5700"/>
              <a:buChar char="○"/>
              <a:defRPr/>
            </a:lvl5pPr>
            <a:lvl6pPr marL="2743200" lvl="5" indent="-590550">
              <a:spcBef>
                <a:spcPts val="6600"/>
              </a:spcBef>
              <a:spcAft>
                <a:spcPts val="0"/>
              </a:spcAft>
              <a:buSzPts val="5700"/>
              <a:buChar char="■"/>
              <a:defRPr/>
            </a:lvl6pPr>
            <a:lvl7pPr marL="3200400" lvl="6" indent="-590550">
              <a:spcBef>
                <a:spcPts val="6600"/>
              </a:spcBef>
              <a:spcAft>
                <a:spcPts val="0"/>
              </a:spcAft>
              <a:buSzPts val="5700"/>
              <a:buChar char="●"/>
              <a:defRPr/>
            </a:lvl7pPr>
            <a:lvl8pPr marL="3657600" lvl="7" indent="-590550">
              <a:spcBef>
                <a:spcPts val="6600"/>
              </a:spcBef>
              <a:spcAft>
                <a:spcPts val="0"/>
              </a:spcAft>
              <a:buSzPts val="5700"/>
              <a:buChar char="○"/>
              <a:defRPr/>
            </a:lvl8pPr>
            <a:lvl9pPr marL="4114800" lvl="8" indent="-590550">
              <a:spcBef>
                <a:spcPts val="6600"/>
              </a:spcBef>
              <a:spcAft>
                <a:spcPts val="6600"/>
              </a:spcAft>
              <a:buSzPts val="5700"/>
              <a:buChar char="■"/>
              <a:defRPr/>
            </a:lvl9pPr>
          </a:lstStyle>
          <a:p>
            <a:endParaRPr/>
          </a:p>
        </p:txBody>
      </p:sp>
      <p:sp>
        <p:nvSpPr>
          <p:cNvPr id="24" name="Google Shape;24;p4"/>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cxnSp>
        <p:nvCxnSpPr>
          <p:cNvPr id="26" name="Google Shape;26;p5"/>
          <p:cNvCxnSpPr/>
          <p:nvPr/>
        </p:nvCxnSpPr>
        <p:spPr>
          <a:xfrm>
            <a:off x="2018030" y="5162122"/>
            <a:ext cx="1740300" cy="0"/>
          </a:xfrm>
          <a:prstGeom prst="straightConnector1">
            <a:avLst/>
          </a:prstGeom>
          <a:noFill/>
          <a:ln w="38100" cap="flat" cmpd="sng">
            <a:solidFill>
              <a:schemeClr val="accent4"/>
            </a:solidFill>
            <a:prstDash val="solid"/>
            <a:round/>
            <a:headEnd type="none" w="sm" len="sm"/>
            <a:tailEnd type="none" w="sm" len="sm"/>
          </a:ln>
        </p:spPr>
      </p:cxnSp>
      <p:sp>
        <p:nvSpPr>
          <p:cNvPr id="27" name="Google Shape;27;p5"/>
          <p:cNvSpPr txBox="1">
            <a:spLocks noGrp="1"/>
          </p:cNvSpPr>
          <p:nvPr>
            <p:ph type="title"/>
          </p:nvPr>
        </p:nvSpPr>
        <p:spPr>
          <a:xfrm>
            <a:off x="1589227" y="1876070"/>
            <a:ext cx="34284600" cy="2810400"/>
          </a:xfrm>
          <a:prstGeom prst="rect">
            <a:avLst/>
          </a:prstGeom>
        </p:spPr>
        <p:txBody>
          <a:bodyPr spcFirstLastPara="1" wrap="square" lIns="374550" tIns="374550" rIns="374550" bIns="374550" anchor="b" anchorCtr="0"/>
          <a:lstStyle>
            <a:lvl1pPr lvl="0">
              <a:spcBef>
                <a:spcPts val="0"/>
              </a:spcBef>
              <a:spcAft>
                <a:spcPts val="0"/>
              </a:spcAft>
              <a:buSzPts val="12300"/>
              <a:buNone/>
              <a:defRPr/>
            </a:lvl1pPr>
            <a:lvl2pPr lvl="1">
              <a:spcBef>
                <a:spcPts val="0"/>
              </a:spcBef>
              <a:spcAft>
                <a:spcPts val="0"/>
              </a:spcAft>
              <a:buSzPts val="12300"/>
              <a:buNone/>
              <a:defRPr/>
            </a:lvl2pPr>
            <a:lvl3pPr lvl="2">
              <a:spcBef>
                <a:spcPts val="0"/>
              </a:spcBef>
              <a:spcAft>
                <a:spcPts val="0"/>
              </a:spcAft>
              <a:buSzPts val="12300"/>
              <a:buNone/>
              <a:defRPr/>
            </a:lvl3pPr>
            <a:lvl4pPr lvl="3">
              <a:spcBef>
                <a:spcPts val="0"/>
              </a:spcBef>
              <a:spcAft>
                <a:spcPts val="0"/>
              </a:spcAft>
              <a:buSzPts val="12300"/>
              <a:buNone/>
              <a:defRPr/>
            </a:lvl4pPr>
            <a:lvl5pPr lvl="4">
              <a:spcBef>
                <a:spcPts val="0"/>
              </a:spcBef>
              <a:spcAft>
                <a:spcPts val="0"/>
              </a:spcAft>
              <a:buSzPts val="12300"/>
              <a:buNone/>
              <a:defRPr/>
            </a:lvl5pPr>
            <a:lvl6pPr lvl="5">
              <a:spcBef>
                <a:spcPts val="0"/>
              </a:spcBef>
              <a:spcAft>
                <a:spcPts val="0"/>
              </a:spcAft>
              <a:buSzPts val="12300"/>
              <a:buNone/>
              <a:defRPr/>
            </a:lvl6pPr>
            <a:lvl7pPr lvl="6">
              <a:spcBef>
                <a:spcPts val="0"/>
              </a:spcBef>
              <a:spcAft>
                <a:spcPts val="0"/>
              </a:spcAft>
              <a:buSzPts val="12300"/>
              <a:buNone/>
              <a:defRPr/>
            </a:lvl7pPr>
            <a:lvl8pPr lvl="7">
              <a:spcBef>
                <a:spcPts val="0"/>
              </a:spcBef>
              <a:spcAft>
                <a:spcPts val="0"/>
              </a:spcAft>
              <a:buSzPts val="12300"/>
              <a:buNone/>
              <a:defRPr/>
            </a:lvl8pPr>
            <a:lvl9pPr lvl="8">
              <a:spcBef>
                <a:spcPts val="0"/>
              </a:spcBef>
              <a:spcAft>
                <a:spcPts val="0"/>
              </a:spcAft>
              <a:buSzPts val="12300"/>
              <a:buNone/>
              <a:defRPr/>
            </a:lvl9pPr>
          </a:lstStyle>
          <a:p>
            <a:endParaRPr/>
          </a:p>
        </p:txBody>
      </p:sp>
      <p:sp>
        <p:nvSpPr>
          <p:cNvPr id="28" name="Google Shape;28;p5"/>
          <p:cNvSpPr txBox="1">
            <a:spLocks noGrp="1"/>
          </p:cNvSpPr>
          <p:nvPr>
            <p:ph type="body" idx="1"/>
          </p:nvPr>
        </p:nvSpPr>
        <p:spPr>
          <a:xfrm>
            <a:off x="1589227" y="6102323"/>
            <a:ext cx="16387500" cy="12611100"/>
          </a:xfrm>
          <a:prstGeom prst="rect">
            <a:avLst/>
          </a:prstGeom>
        </p:spPr>
        <p:txBody>
          <a:bodyPr spcFirstLastPara="1" wrap="square" lIns="374550" tIns="374550" rIns="374550" bIns="374550" anchor="t" anchorCtr="0"/>
          <a:lstStyle>
            <a:lvl1pPr marL="457200" lvl="0" indent="-590550">
              <a:spcBef>
                <a:spcPts val="0"/>
              </a:spcBef>
              <a:spcAft>
                <a:spcPts val="0"/>
              </a:spcAft>
              <a:buSzPts val="5700"/>
              <a:buChar char="●"/>
              <a:defRPr sz="5700"/>
            </a:lvl1pPr>
            <a:lvl2pPr marL="914400" lvl="1" indent="-539750">
              <a:spcBef>
                <a:spcPts val="6600"/>
              </a:spcBef>
              <a:spcAft>
                <a:spcPts val="0"/>
              </a:spcAft>
              <a:buSzPts val="4900"/>
              <a:buChar char="○"/>
              <a:defRPr sz="4900"/>
            </a:lvl2pPr>
            <a:lvl3pPr marL="1371600" lvl="2" indent="-539750">
              <a:spcBef>
                <a:spcPts val="6600"/>
              </a:spcBef>
              <a:spcAft>
                <a:spcPts val="0"/>
              </a:spcAft>
              <a:buSzPts val="4900"/>
              <a:buChar char="■"/>
              <a:defRPr sz="4900"/>
            </a:lvl3pPr>
            <a:lvl4pPr marL="1828800" lvl="3" indent="-539750">
              <a:spcBef>
                <a:spcPts val="6600"/>
              </a:spcBef>
              <a:spcAft>
                <a:spcPts val="0"/>
              </a:spcAft>
              <a:buSzPts val="4900"/>
              <a:buChar char="●"/>
              <a:defRPr sz="4900"/>
            </a:lvl4pPr>
            <a:lvl5pPr marL="2286000" lvl="4" indent="-539750">
              <a:spcBef>
                <a:spcPts val="6600"/>
              </a:spcBef>
              <a:spcAft>
                <a:spcPts val="0"/>
              </a:spcAft>
              <a:buSzPts val="4900"/>
              <a:buChar char="○"/>
              <a:defRPr sz="4900"/>
            </a:lvl5pPr>
            <a:lvl6pPr marL="2743200" lvl="5" indent="-539750">
              <a:spcBef>
                <a:spcPts val="6600"/>
              </a:spcBef>
              <a:spcAft>
                <a:spcPts val="0"/>
              </a:spcAft>
              <a:buSzPts val="4900"/>
              <a:buChar char="■"/>
              <a:defRPr sz="4900"/>
            </a:lvl6pPr>
            <a:lvl7pPr marL="3200400" lvl="6" indent="-539750">
              <a:spcBef>
                <a:spcPts val="6600"/>
              </a:spcBef>
              <a:spcAft>
                <a:spcPts val="0"/>
              </a:spcAft>
              <a:buSzPts val="4900"/>
              <a:buChar char="●"/>
              <a:defRPr sz="4900"/>
            </a:lvl7pPr>
            <a:lvl8pPr marL="3657600" lvl="7" indent="-539750">
              <a:spcBef>
                <a:spcPts val="6600"/>
              </a:spcBef>
              <a:spcAft>
                <a:spcPts val="0"/>
              </a:spcAft>
              <a:buSzPts val="4900"/>
              <a:buChar char="○"/>
              <a:defRPr sz="4900"/>
            </a:lvl8pPr>
            <a:lvl9pPr marL="4114800" lvl="8" indent="-539750">
              <a:spcBef>
                <a:spcPts val="6600"/>
              </a:spcBef>
              <a:spcAft>
                <a:spcPts val="6600"/>
              </a:spcAft>
              <a:buSzPts val="4900"/>
              <a:buChar char="■"/>
              <a:defRPr sz="4900"/>
            </a:lvl9pPr>
          </a:lstStyle>
          <a:p>
            <a:endParaRPr/>
          </a:p>
        </p:txBody>
      </p:sp>
      <p:sp>
        <p:nvSpPr>
          <p:cNvPr id="29" name="Google Shape;29;p5"/>
          <p:cNvSpPr txBox="1">
            <a:spLocks noGrp="1"/>
          </p:cNvSpPr>
          <p:nvPr>
            <p:ph type="body" idx="2"/>
          </p:nvPr>
        </p:nvSpPr>
        <p:spPr>
          <a:xfrm>
            <a:off x="19486155" y="6102323"/>
            <a:ext cx="16387500" cy="12611100"/>
          </a:xfrm>
          <a:prstGeom prst="rect">
            <a:avLst/>
          </a:prstGeom>
        </p:spPr>
        <p:txBody>
          <a:bodyPr spcFirstLastPara="1" wrap="square" lIns="374550" tIns="374550" rIns="374550" bIns="374550" anchor="t" anchorCtr="0"/>
          <a:lstStyle>
            <a:lvl1pPr marL="457200" lvl="0" indent="-590550">
              <a:spcBef>
                <a:spcPts val="0"/>
              </a:spcBef>
              <a:spcAft>
                <a:spcPts val="0"/>
              </a:spcAft>
              <a:buSzPts val="5700"/>
              <a:buChar char="●"/>
              <a:defRPr sz="5700"/>
            </a:lvl1pPr>
            <a:lvl2pPr marL="914400" lvl="1" indent="-539750">
              <a:spcBef>
                <a:spcPts val="6600"/>
              </a:spcBef>
              <a:spcAft>
                <a:spcPts val="0"/>
              </a:spcAft>
              <a:buSzPts val="4900"/>
              <a:buChar char="○"/>
              <a:defRPr sz="4900"/>
            </a:lvl2pPr>
            <a:lvl3pPr marL="1371600" lvl="2" indent="-539750">
              <a:spcBef>
                <a:spcPts val="6600"/>
              </a:spcBef>
              <a:spcAft>
                <a:spcPts val="0"/>
              </a:spcAft>
              <a:buSzPts val="4900"/>
              <a:buChar char="■"/>
              <a:defRPr sz="4900"/>
            </a:lvl3pPr>
            <a:lvl4pPr marL="1828800" lvl="3" indent="-539750">
              <a:spcBef>
                <a:spcPts val="6600"/>
              </a:spcBef>
              <a:spcAft>
                <a:spcPts val="0"/>
              </a:spcAft>
              <a:buSzPts val="4900"/>
              <a:buChar char="●"/>
              <a:defRPr sz="4900"/>
            </a:lvl4pPr>
            <a:lvl5pPr marL="2286000" lvl="4" indent="-539750">
              <a:spcBef>
                <a:spcPts val="6600"/>
              </a:spcBef>
              <a:spcAft>
                <a:spcPts val="0"/>
              </a:spcAft>
              <a:buSzPts val="4900"/>
              <a:buChar char="○"/>
              <a:defRPr sz="4900"/>
            </a:lvl5pPr>
            <a:lvl6pPr marL="2743200" lvl="5" indent="-539750">
              <a:spcBef>
                <a:spcPts val="6600"/>
              </a:spcBef>
              <a:spcAft>
                <a:spcPts val="0"/>
              </a:spcAft>
              <a:buSzPts val="4900"/>
              <a:buChar char="■"/>
              <a:defRPr sz="4900"/>
            </a:lvl6pPr>
            <a:lvl7pPr marL="3200400" lvl="6" indent="-539750">
              <a:spcBef>
                <a:spcPts val="6600"/>
              </a:spcBef>
              <a:spcAft>
                <a:spcPts val="0"/>
              </a:spcAft>
              <a:buSzPts val="4900"/>
              <a:buChar char="●"/>
              <a:defRPr sz="4900"/>
            </a:lvl7pPr>
            <a:lvl8pPr marL="3657600" lvl="7" indent="-539750">
              <a:spcBef>
                <a:spcPts val="6600"/>
              </a:spcBef>
              <a:spcAft>
                <a:spcPts val="0"/>
              </a:spcAft>
              <a:buSzPts val="4900"/>
              <a:buChar char="○"/>
              <a:defRPr sz="4900"/>
            </a:lvl8pPr>
            <a:lvl9pPr marL="4114800" lvl="8" indent="-539750">
              <a:spcBef>
                <a:spcPts val="6600"/>
              </a:spcBef>
              <a:spcAft>
                <a:spcPts val="6600"/>
              </a:spcAft>
              <a:buSzPts val="4900"/>
              <a:buChar char="■"/>
              <a:defRPr sz="4900"/>
            </a:lvl9pPr>
          </a:lstStyle>
          <a:p>
            <a:endParaRPr/>
          </a:p>
        </p:txBody>
      </p:sp>
      <p:sp>
        <p:nvSpPr>
          <p:cNvPr id="30" name="Google Shape;30;p5"/>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1589227" y="1876070"/>
            <a:ext cx="34284600" cy="2810400"/>
          </a:xfrm>
          <a:prstGeom prst="rect">
            <a:avLst/>
          </a:prstGeom>
        </p:spPr>
        <p:txBody>
          <a:bodyPr spcFirstLastPara="1" wrap="square" lIns="374550" tIns="374550" rIns="374550" bIns="374550" anchor="b" anchorCtr="0"/>
          <a:lstStyle>
            <a:lvl1pPr lvl="0">
              <a:spcBef>
                <a:spcPts val="0"/>
              </a:spcBef>
              <a:spcAft>
                <a:spcPts val="0"/>
              </a:spcAft>
              <a:buSzPts val="12300"/>
              <a:buNone/>
              <a:defRPr/>
            </a:lvl1pPr>
            <a:lvl2pPr lvl="1">
              <a:spcBef>
                <a:spcPts val="0"/>
              </a:spcBef>
              <a:spcAft>
                <a:spcPts val="0"/>
              </a:spcAft>
              <a:buSzPts val="12300"/>
              <a:buNone/>
              <a:defRPr/>
            </a:lvl2pPr>
            <a:lvl3pPr lvl="2">
              <a:spcBef>
                <a:spcPts val="0"/>
              </a:spcBef>
              <a:spcAft>
                <a:spcPts val="0"/>
              </a:spcAft>
              <a:buSzPts val="12300"/>
              <a:buNone/>
              <a:defRPr/>
            </a:lvl3pPr>
            <a:lvl4pPr lvl="3">
              <a:spcBef>
                <a:spcPts val="0"/>
              </a:spcBef>
              <a:spcAft>
                <a:spcPts val="0"/>
              </a:spcAft>
              <a:buSzPts val="12300"/>
              <a:buNone/>
              <a:defRPr/>
            </a:lvl4pPr>
            <a:lvl5pPr lvl="4">
              <a:spcBef>
                <a:spcPts val="0"/>
              </a:spcBef>
              <a:spcAft>
                <a:spcPts val="0"/>
              </a:spcAft>
              <a:buSzPts val="12300"/>
              <a:buNone/>
              <a:defRPr/>
            </a:lvl5pPr>
            <a:lvl6pPr lvl="5">
              <a:spcBef>
                <a:spcPts val="0"/>
              </a:spcBef>
              <a:spcAft>
                <a:spcPts val="0"/>
              </a:spcAft>
              <a:buSzPts val="12300"/>
              <a:buNone/>
              <a:defRPr/>
            </a:lvl6pPr>
            <a:lvl7pPr lvl="6">
              <a:spcBef>
                <a:spcPts val="0"/>
              </a:spcBef>
              <a:spcAft>
                <a:spcPts val="0"/>
              </a:spcAft>
              <a:buSzPts val="12300"/>
              <a:buNone/>
              <a:defRPr/>
            </a:lvl7pPr>
            <a:lvl8pPr lvl="7">
              <a:spcBef>
                <a:spcPts val="0"/>
              </a:spcBef>
              <a:spcAft>
                <a:spcPts val="0"/>
              </a:spcAft>
              <a:buSzPts val="12300"/>
              <a:buNone/>
              <a:defRPr/>
            </a:lvl8pPr>
            <a:lvl9pPr lvl="8">
              <a:spcBef>
                <a:spcPts val="0"/>
              </a:spcBef>
              <a:spcAft>
                <a:spcPts val="0"/>
              </a:spcAft>
              <a:buSzPts val="12300"/>
              <a:buNone/>
              <a:defRPr/>
            </a:lvl9pPr>
          </a:lstStyle>
          <a:p>
            <a:endParaRPr/>
          </a:p>
        </p:txBody>
      </p:sp>
      <p:sp>
        <p:nvSpPr>
          <p:cNvPr id="33" name="Google Shape;33;p6"/>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cxnSp>
        <p:nvCxnSpPr>
          <p:cNvPr id="35" name="Google Shape;35;p7"/>
          <p:cNvCxnSpPr/>
          <p:nvPr/>
        </p:nvCxnSpPr>
        <p:spPr>
          <a:xfrm>
            <a:off x="2004327" y="5784686"/>
            <a:ext cx="1358100" cy="0"/>
          </a:xfrm>
          <a:prstGeom prst="straightConnector1">
            <a:avLst/>
          </a:prstGeom>
          <a:noFill/>
          <a:ln w="38100" cap="flat" cmpd="sng">
            <a:solidFill>
              <a:schemeClr val="accent4"/>
            </a:solidFill>
            <a:prstDash val="solid"/>
            <a:round/>
            <a:headEnd type="none" w="sm" len="sm"/>
            <a:tailEnd type="none" w="sm" len="sm"/>
          </a:ln>
        </p:spPr>
      </p:cxnSp>
      <p:sp>
        <p:nvSpPr>
          <p:cNvPr id="36" name="Google Shape;36;p7"/>
          <p:cNvSpPr txBox="1">
            <a:spLocks noGrp="1"/>
          </p:cNvSpPr>
          <p:nvPr>
            <p:ph type="title"/>
          </p:nvPr>
        </p:nvSpPr>
        <p:spPr>
          <a:xfrm>
            <a:off x="1589227" y="2275737"/>
            <a:ext cx="11504400" cy="3095400"/>
          </a:xfrm>
          <a:prstGeom prst="rect">
            <a:avLst/>
          </a:prstGeom>
        </p:spPr>
        <p:txBody>
          <a:bodyPr spcFirstLastPara="1" wrap="square" lIns="374550" tIns="374550" rIns="374550" bIns="374550" anchor="b" anchorCtr="0"/>
          <a:lstStyle>
            <a:lvl1pPr lvl="0">
              <a:spcBef>
                <a:spcPts val="0"/>
              </a:spcBef>
              <a:spcAft>
                <a:spcPts val="0"/>
              </a:spcAft>
              <a:buSzPts val="9800"/>
              <a:buNone/>
              <a:defRPr sz="9800"/>
            </a:lvl1pPr>
            <a:lvl2pPr lvl="1">
              <a:spcBef>
                <a:spcPts val="0"/>
              </a:spcBef>
              <a:spcAft>
                <a:spcPts val="0"/>
              </a:spcAft>
              <a:buSzPts val="9800"/>
              <a:buNone/>
              <a:defRPr sz="9800"/>
            </a:lvl2pPr>
            <a:lvl3pPr lvl="2">
              <a:spcBef>
                <a:spcPts val="0"/>
              </a:spcBef>
              <a:spcAft>
                <a:spcPts val="0"/>
              </a:spcAft>
              <a:buSzPts val="9800"/>
              <a:buNone/>
              <a:defRPr sz="9800"/>
            </a:lvl3pPr>
            <a:lvl4pPr lvl="3">
              <a:spcBef>
                <a:spcPts val="0"/>
              </a:spcBef>
              <a:spcAft>
                <a:spcPts val="0"/>
              </a:spcAft>
              <a:buSzPts val="9800"/>
              <a:buNone/>
              <a:defRPr sz="9800"/>
            </a:lvl4pPr>
            <a:lvl5pPr lvl="4">
              <a:spcBef>
                <a:spcPts val="0"/>
              </a:spcBef>
              <a:spcAft>
                <a:spcPts val="0"/>
              </a:spcAft>
              <a:buSzPts val="9800"/>
              <a:buNone/>
              <a:defRPr sz="9800"/>
            </a:lvl5pPr>
            <a:lvl6pPr lvl="5">
              <a:spcBef>
                <a:spcPts val="0"/>
              </a:spcBef>
              <a:spcAft>
                <a:spcPts val="0"/>
              </a:spcAft>
              <a:buSzPts val="9800"/>
              <a:buNone/>
              <a:defRPr sz="9800"/>
            </a:lvl6pPr>
            <a:lvl7pPr lvl="6">
              <a:spcBef>
                <a:spcPts val="0"/>
              </a:spcBef>
              <a:spcAft>
                <a:spcPts val="0"/>
              </a:spcAft>
              <a:buSzPts val="9800"/>
              <a:buNone/>
              <a:defRPr sz="9800"/>
            </a:lvl7pPr>
            <a:lvl8pPr lvl="7">
              <a:spcBef>
                <a:spcPts val="0"/>
              </a:spcBef>
              <a:spcAft>
                <a:spcPts val="0"/>
              </a:spcAft>
              <a:buSzPts val="9800"/>
              <a:buNone/>
              <a:defRPr sz="9800"/>
            </a:lvl8pPr>
            <a:lvl9pPr lvl="8">
              <a:spcBef>
                <a:spcPts val="0"/>
              </a:spcBef>
              <a:spcAft>
                <a:spcPts val="0"/>
              </a:spcAft>
              <a:buSzPts val="9800"/>
              <a:buNone/>
              <a:defRPr sz="9800"/>
            </a:lvl9pPr>
          </a:lstStyle>
          <a:p>
            <a:endParaRPr/>
          </a:p>
        </p:txBody>
      </p:sp>
      <p:sp>
        <p:nvSpPr>
          <p:cNvPr id="37" name="Google Shape;37;p7"/>
          <p:cNvSpPr txBox="1">
            <a:spLocks noGrp="1"/>
          </p:cNvSpPr>
          <p:nvPr>
            <p:ph type="body" idx="1"/>
          </p:nvPr>
        </p:nvSpPr>
        <p:spPr>
          <a:xfrm>
            <a:off x="1589227" y="6529126"/>
            <a:ext cx="11504400" cy="10981800"/>
          </a:xfrm>
          <a:prstGeom prst="rect">
            <a:avLst/>
          </a:prstGeom>
        </p:spPr>
        <p:txBody>
          <a:bodyPr spcFirstLastPara="1" wrap="square" lIns="374550" tIns="374550" rIns="374550" bIns="374550" anchor="t" anchorCtr="0"/>
          <a:lstStyle>
            <a:lvl1pPr marL="457200" lvl="0" indent="-539750">
              <a:spcBef>
                <a:spcPts val="0"/>
              </a:spcBef>
              <a:spcAft>
                <a:spcPts val="0"/>
              </a:spcAft>
              <a:buSzPts val="4900"/>
              <a:buChar char="●"/>
              <a:defRPr sz="4900"/>
            </a:lvl1pPr>
            <a:lvl2pPr marL="914400" lvl="1" indent="-539750">
              <a:spcBef>
                <a:spcPts val="6600"/>
              </a:spcBef>
              <a:spcAft>
                <a:spcPts val="0"/>
              </a:spcAft>
              <a:buSzPts val="4900"/>
              <a:buChar char="○"/>
              <a:defRPr sz="4900"/>
            </a:lvl2pPr>
            <a:lvl3pPr marL="1371600" lvl="2" indent="-539750">
              <a:spcBef>
                <a:spcPts val="6600"/>
              </a:spcBef>
              <a:spcAft>
                <a:spcPts val="0"/>
              </a:spcAft>
              <a:buSzPts val="4900"/>
              <a:buChar char="■"/>
              <a:defRPr sz="4900"/>
            </a:lvl3pPr>
            <a:lvl4pPr marL="1828800" lvl="3" indent="-539750">
              <a:spcBef>
                <a:spcPts val="6600"/>
              </a:spcBef>
              <a:spcAft>
                <a:spcPts val="0"/>
              </a:spcAft>
              <a:buSzPts val="4900"/>
              <a:buChar char="●"/>
              <a:defRPr sz="4900"/>
            </a:lvl4pPr>
            <a:lvl5pPr marL="2286000" lvl="4" indent="-539750">
              <a:spcBef>
                <a:spcPts val="6600"/>
              </a:spcBef>
              <a:spcAft>
                <a:spcPts val="0"/>
              </a:spcAft>
              <a:buSzPts val="4900"/>
              <a:buChar char="○"/>
              <a:defRPr sz="4900"/>
            </a:lvl5pPr>
            <a:lvl6pPr marL="2743200" lvl="5" indent="-539750">
              <a:spcBef>
                <a:spcPts val="6600"/>
              </a:spcBef>
              <a:spcAft>
                <a:spcPts val="0"/>
              </a:spcAft>
              <a:buSzPts val="4900"/>
              <a:buChar char="■"/>
              <a:defRPr sz="4900"/>
            </a:lvl6pPr>
            <a:lvl7pPr marL="3200400" lvl="6" indent="-539750">
              <a:spcBef>
                <a:spcPts val="6600"/>
              </a:spcBef>
              <a:spcAft>
                <a:spcPts val="0"/>
              </a:spcAft>
              <a:buSzPts val="4900"/>
              <a:buChar char="●"/>
              <a:defRPr sz="4900"/>
            </a:lvl7pPr>
            <a:lvl8pPr marL="3657600" lvl="7" indent="-539750">
              <a:spcBef>
                <a:spcPts val="6600"/>
              </a:spcBef>
              <a:spcAft>
                <a:spcPts val="0"/>
              </a:spcAft>
              <a:buSzPts val="4900"/>
              <a:buChar char="○"/>
              <a:defRPr sz="4900"/>
            </a:lvl8pPr>
            <a:lvl9pPr marL="4114800" lvl="8" indent="-539750">
              <a:spcBef>
                <a:spcPts val="6600"/>
              </a:spcBef>
              <a:spcAft>
                <a:spcPts val="6600"/>
              </a:spcAft>
              <a:buSzPts val="4900"/>
              <a:buChar char="■"/>
              <a:defRPr sz="4900"/>
            </a:lvl9pPr>
          </a:lstStyle>
          <a:p>
            <a:endParaRPr/>
          </a:p>
        </p:txBody>
      </p:sp>
      <p:sp>
        <p:nvSpPr>
          <p:cNvPr id="38" name="Google Shape;38;p7"/>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2008555" y="2155929"/>
            <a:ext cx="23019900" cy="16755900"/>
          </a:xfrm>
          <a:prstGeom prst="rect">
            <a:avLst/>
          </a:prstGeom>
        </p:spPr>
        <p:txBody>
          <a:bodyPr spcFirstLastPara="1" wrap="square" lIns="374550" tIns="374550" rIns="374550" bIns="374550" anchor="ctr" anchorCtr="0"/>
          <a:lstStyle>
            <a:lvl1pPr lvl="0">
              <a:spcBef>
                <a:spcPts val="0"/>
              </a:spcBef>
              <a:spcAft>
                <a:spcPts val="0"/>
              </a:spcAft>
              <a:buSzPts val="19700"/>
              <a:buNone/>
              <a:defRPr sz="19700"/>
            </a:lvl1pPr>
            <a:lvl2pPr lvl="1">
              <a:spcBef>
                <a:spcPts val="0"/>
              </a:spcBef>
              <a:spcAft>
                <a:spcPts val="0"/>
              </a:spcAft>
              <a:buSzPts val="19700"/>
              <a:buNone/>
              <a:defRPr sz="19700"/>
            </a:lvl2pPr>
            <a:lvl3pPr lvl="2">
              <a:spcBef>
                <a:spcPts val="0"/>
              </a:spcBef>
              <a:spcAft>
                <a:spcPts val="0"/>
              </a:spcAft>
              <a:buSzPts val="19700"/>
              <a:buNone/>
              <a:defRPr sz="19700"/>
            </a:lvl3pPr>
            <a:lvl4pPr lvl="3">
              <a:spcBef>
                <a:spcPts val="0"/>
              </a:spcBef>
              <a:spcAft>
                <a:spcPts val="0"/>
              </a:spcAft>
              <a:buSzPts val="19700"/>
              <a:buNone/>
              <a:defRPr sz="19700"/>
            </a:lvl4pPr>
            <a:lvl5pPr lvl="4">
              <a:spcBef>
                <a:spcPts val="0"/>
              </a:spcBef>
              <a:spcAft>
                <a:spcPts val="0"/>
              </a:spcAft>
              <a:buSzPts val="19700"/>
              <a:buNone/>
              <a:defRPr sz="19700"/>
            </a:lvl5pPr>
            <a:lvl6pPr lvl="5">
              <a:spcBef>
                <a:spcPts val="0"/>
              </a:spcBef>
              <a:spcAft>
                <a:spcPts val="0"/>
              </a:spcAft>
              <a:buSzPts val="19700"/>
              <a:buNone/>
              <a:defRPr sz="19700"/>
            </a:lvl6pPr>
            <a:lvl7pPr lvl="6">
              <a:spcBef>
                <a:spcPts val="0"/>
              </a:spcBef>
              <a:spcAft>
                <a:spcPts val="0"/>
              </a:spcAft>
              <a:buSzPts val="19700"/>
              <a:buNone/>
              <a:defRPr sz="19700"/>
            </a:lvl7pPr>
            <a:lvl8pPr lvl="7">
              <a:spcBef>
                <a:spcPts val="0"/>
              </a:spcBef>
              <a:spcAft>
                <a:spcPts val="0"/>
              </a:spcAft>
              <a:buSzPts val="19700"/>
              <a:buNone/>
              <a:defRPr sz="19700"/>
            </a:lvl8pPr>
            <a:lvl9pPr lvl="8">
              <a:spcBef>
                <a:spcPts val="0"/>
              </a:spcBef>
              <a:spcAft>
                <a:spcPts val="0"/>
              </a:spcAft>
              <a:buSzPts val="19700"/>
              <a:buNone/>
              <a:defRPr sz="19700"/>
            </a:lvl9pPr>
          </a:lstStyle>
          <a:p>
            <a:endParaRPr/>
          </a:p>
        </p:txBody>
      </p:sp>
      <p:sp>
        <p:nvSpPr>
          <p:cNvPr id="41" name="Google Shape;41;p8"/>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Google Shape;43;p9"/>
          <p:cNvSpPr/>
          <p:nvPr/>
        </p:nvSpPr>
        <p:spPr>
          <a:xfrm>
            <a:off x="18731488" y="-307"/>
            <a:ext cx="18731400" cy="21067800"/>
          </a:xfrm>
          <a:prstGeom prst="rect">
            <a:avLst/>
          </a:prstGeom>
          <a:solidFill>
            <a:schemeClr val="dk2"/>
          </a:solidFill>
          <a:ln>
            <a:noFill/>
          </a:ln>
        </p:spPr>
        <p:txBody>
          <a:bodyPr spcFirstLastPara="1" wrap="square" lIns="374550" tIns="374550" rIns="374550" bIns="374550" anchor="ctr" anchorCtr="0">
            <a:noAutofit/>
          </a:bodyPr>
          <a:lstStyle/>
          <a:p>
            <a:pPr marL="0" lvl="0" indent="0" algn="l" rtl="0">
              <a:spcBef>
                <a:spcPts val="0"/>
              </a:spcBef>
              <a:spcAft>
                <a:spcPts val="0"/>
              </a:spcAft>
              <a:buNone/>
            </a:pPr>
            <a:endParaRPr/>
          </a:p>
        </p:txBody>
      </p:sp>
      <p:cxnSp>
        <p:nvCxnSpPr>
          <p:cNvPr id="44" name="Google Shape;44;p9"/>
          <p:cNvCxnSpPr/>
          <p:nvPr/>
        </p:nvCxnSpPr>
        <p:spPr>
          <a:xfrm>
            <a:off x="20606582" y="18413580"/>
            <a:ext cx="2216100" cy="0"/>
          </a:xfrm>
          <a:prstGeom prst="straightConnector1">
            <a:avLst/>
          </a:prstGeom>
          <a:noFill/>
          <a:ln w="38100" cap="flat" cmpd="sng">
            <a:solidFill>
              <a:schemeClr val="accent5"/>
            </a:solidFill>
            <a:prstDash val="solid"/>
            <a:round/>
            <a:headEnd type="none" w="sm" len="sm"/>
            <a:tailEnd type="none" w="sm" len="sm"/>
          </a:ln>
        </p:spPr>
      </p:cxnSp>
      <p:sp>
        <p:nvSpPr>
          <p:cNvPr id="45" name="Google Shape;45;p9"/>
          <p:cNvSpPr txBox="1">
            <a:spLocks noGrp="1"/>
          </p:cNvSpPr>
          <p:nvPr>
            <p:ph type="title"/>
          </p:nvPr>
        </p:nvSpPr>
        <p:spPr>
          <a:xfrm>
            <a:off x="1087754" y="4952371"/>
            <a:ext cx="16573200" cy="6169800"/>
          </a:xfrm>
          <a:prstGeom prst="rect">
            <a:avLst/>
          </a:prstGeom>
        </p:spPr>
        <p:txBody>
          <a:bodyPr spcFirstLastPara="1" wrap="square" lIns="374550" tIns="374550" rIns="374550" bIns="374550" anchor="b" anchorCtr="0"/>
          <a:lstStyle>
            <a:lvl1pPr lvl="0" algn="ctr">
              <a:spcBef>
                <a:spcPts val="0"/>
              </a:spcBef>
              <a:spcAft>
                <a:spcPts val="0"/>
              </a:spcAft>
              <a:buSzPts val="15600"/>
              <a:buNone/>
              <a:defRPr sz="15600"/>
            </a:lvl1pPr>
            <a:lvl2pPr lvl="1" algn="ctr">
              <a:spcBef>
                <a:spcPts val="0"/>
              </a:spcBef>
              <a:spcAft>
                <a:spcPts val="0"/>
              </a:spcAft>
              <a:buSzPts val="15600"/>
              <a:buNone/>
              <a:defRPr sz="15600"/>
            </a:lvl2pPr>
            <a:lvl3pPr lvl="2" algn="ctr">
              <a:spcBef>
                <a:spcPts val="0"/>
              </a:spcBef>
              <a:spcAft>
                <a:spcPts val="0"/>
              </a:spcAft>
              <a:buSzPts val="15600"/>
              <a:buNone/>
              <a:defRPr sz="15600"/>
            </a:lvl3pPr>
            <a:lvl4pPr lvl="3" algn="ctr">
              <a:spcBef>
                <a:spcPts val="0"/>
              </a:spcBef>
              <a:spcAft>
                <a:spcPts val="0"/>
              </a:spcAft>
              <a:buSzPts val="15600"/>
              <a:buNone/>
              <a:defRPr sz="15600"/>
            </a:lvl4pPr>
            <a:lvl5pPr lvl="4" algn="ctr">
              <a:spcBef>
                <a:spcPts val="0"/>
              </a:spcBef>
              <a:spcAft>
                <a:spcPts val="0"/>
              </a:spcAft>
              <a:buSzPts val="15600"/>
              <a:buNone/>
              <a:defRPr sz="15600"/>
            </a:lvl5pPr>
            <a:lvl6pPr lvl="5" algn="ctr">
              <a:spcBef>
                <a:spcPts val="0"/>
              </a:spcBef>
              <a:spcAft>
                <a:spcPts val="0"/>
              </a:spcAft>
              <a:buSzPts val="15600"/>
              <a:buNone/>
              <a:defRPr sz="15600"/>
            </a:lvl6pPr>
            <a:lvl7pPr lvl="6" algn="ctr">
              <a:spcBef>
                <a:spcPts val="0"/>
              </a:spcBef>
              <a:spcAft>
                <a:spcPts val="0"/>
              </a:spcAft>
              <a:buSzPts val="15600"/>
              <a:buNone/>
              <a:defRPr sz="15600"/>
            </a:lvl7pPr>
            <a:lvl8pPr lvl="7" algn="ctr">
              <a:spcBef>
                <a:spcPts val="0"/>
              </a:spcBef>
              <a:spcAft>
                <a:spcPts val="0"/>
              </a:spcAft>
              <a:buSzPts val="15600"/>
              <a:buNone/>
              <a:defRPr sz="15600"/>
            </a:lvl8pPr>
            <a:lvl9pPr lvl="8" algn="ctr">
              <a:spcBef>
                <a:spcPts val="0"/>
              </a:spcBef>
              <a:spcAft>
                <a:spcPts val="0"/>
              </a:spcAft>
              <a:buSzPts val="15600"/>
              <a:buNone/>
              <a:defRPr sz="15600"/>
            </a:lvl9pPr>
          </a:lstStyle>
          <a:p>
            <a:endParaRPr/>
          </a:p>
        </p:txBody>
      </p:sp>
      <p:sp>
        <p:nvSpPr>
          <p:cNvPr id="46" name="Google Shape;46;p9"/>
          <p:cNvSpPr txBox="1">
            <a:spLocks noGrp="1"/>
          </p:cNvSpPr>
          <p:nvPr>
            <p:ph type="subTitle" idx="1"/>
          </p:nvPr>
        </p:nvSpPr>
        <p:spPr>
          <a:xfrm>
            <a:off x="1087754" y="11341827"/>
            <a:ext cx="16573200" cy="5511300"/>
          </a:xfrm>
          <a:prstGeom prst="rect">
            <a:avLst/>
          </a:prstGeom>
        </p:spPr>
        <p:txBody>
          <a:bodyPr spcFirstLastPara="1" wrap="square" lIns="374550" tIns="374550" rIns="374550" bIns="374550" anchor="t" anchorCtr="0"/>
          <a:lstStyle>
            <a:lvl1pPr lvl="0" algn="ctr">
              <a:lnSpc>
                <a:spcPct val="100000"/>
              </a:lnSpc>
              <a:spcBef>
                <a:spcPts val="0"/>
              </a:spcBef>
              <a:spcAft>
                <a:spcPts val="0"/>
              </a:spcAft>
              <a:buClr>
                <a:schemeClr val="accent5"/>
              </a:buClr>
              <a:buSzPts val="8600"/>
              <a:buNone/>
              <a:defRPr sz="8600">
                <a:solidFill>
                  <a:schemeClr val="accent5"/>
                </a:solidFill>
              </a:defRPr>
            </a:lvl1pPr>
            <a:lvl2pPr lvl="1" algn="ctr">
              <a:lnSpc>
                <a:spcPct val="100000"/>
              </a:lnSpc>
              <a:spcBef>
                <a:spcPts val="0"/>
              </a:spcBef>
              <a:spcAft>
                <a:spcPts val="0"/>
              </a:spcAft>
              <a:buClr>
                <a:schemeClr val="accent5"/>
              </a:buClr>
              <a:buSzPts val="8600"/>
              <a:buNone/>
              <a:defRPr sz="8600">
                <a:solidFill>
                  <a:schemeClr val="accent5"/>
                </a:solidFill>
              </a:defRPr>
            </a:lvl2pPr>
            <a:lvl3pPr lvl="2" algn="ctr">
              <a:lnSpc>
                <a:spcPct val="100000"/>
              </a:lnSpc>
              <a:spcBef>
                <a:spcPts val="0"/>
              </a:spcBef>
              <a:spcAft>
                <a:spcPts val="0"/>
              </a:spcAft>
              <a:buClr>
                <a:schemeClr val="accent5"/>
              </a:buClr>
              <a:buSzPts val="8600"/>
              <a:buNone/>
              <a:defRPr sz="8600">
                <a:solidFill>
                  <a:schemeClr val="accent5"/>
                </a:solidFill>
              </a:defRPr>
            </a:lvl3pPr>
            <a:lvl4pPr lvl="3" algn="ctr">
              <a:lnSpc>
                <a:spcPct val="100000"/>
              </a:lnSpc>
              <a:spcBef>
                <a:spcPts val="0"/>
              </a:spcBef>
              <a:spcAft>
                <a:spcPts val="0"/>
              </a:spcAft>
              <a:buClr>
                <a:schemeClr val="accent5"/>
              </a:buClr>
              <a:buSzPts val="8600"/>
              <a:buNone/>
              <a:defRPr sz="8600">
                <a:solidFill>
                  <a:schemeClr val="accent5"/>
                </a:solidFill>
              </a:defRPr>
            </a:lvl4pPr>
            <a:lvl5pPr lvl="4" algn="ctr">
              <a:lnSpc>
                <a:spcPct val="100000"/>
              </a:lnSpc>
              <a:spcBef>
                <a:spcPts val="0"/>
              </a:spcBef>
              <a:spcAft>
                <a:spcPts val="0"/>
              </a:spcAft>
              <a:buClr>
                <a:schemeClr val="accent5"/>
              </a:buClr>
              <a:buSzPts val="8600"/>
              <a:buNone/>
              <a:defRPr sz="8600">
                <a:solidFill>
                  <a:schemeClr val="accent5"/>
                </a:solidFill>
              </a:defRPr>
            </a:lvl5pPr>
            <a:lvl6pPr lvl="5" algn="ctr">
              <a:lnSpc>
                <a:spcPct val="100000"/>
              </a:lnSpc>
              <a:spcBef>
                <a:spcPts val="0"/>
              </a:spcBef>
              <a:spcAft>
                <a:spcPts val="0"/>
              </a:spcAft>
              <a:buClr>
                <a:schemeClr val="accent5"/>
              </a:buClr>
              <a:buSzPts val="8600"/>
              <a:buNone/>
              <a:defRPr sz="8600">
                <a:solidFill>
                  <a:schemeClr val="accent5"/>
                </a:solidFill>
              </a:defRPr>
            </a:lvl6pPr>
            <a:lvl7pPr lvl="6" algn="ctr">
              <a:lnSpc>
                <a:spcPct val="100000"/>
              </a:lnSpc>
              <a:spcBef>
                <a:spcPts val="0"/>
              </a:spcBef>
              <a:spcAft>
                <a:spcPts val="0"/>
              </a:spcAft>
              <a:buClr>
                <a:schemeClr val="accent5"/>
              </a:buClr>
              <a:buSzPts val="8600"/>
              <a:buNone/>
              <a:defRPr sz="8600">
                <a:solidFill>
                  <a:schemeClr val="accent5"/>
                </a:solidFill>
              </a:defRPr>
            </a:lvl7pPr>
            <a:lvl8pPr lvl="7" algn="ctr">
              <a:lnSpc>
                <a:spcPct val="100000"/>
              </a:lnSpc>
              <a:spcBef>
                <a:spcPts val="0"/>
              </a:spcBef>
              <a:spcAft>
                <a:spcPts val="0"/>
              </a:spcAft>
              <a:buClr>
                <a:schemeClr val="accent5"/>
              </a:buClr>
              <a:buSzPts val="8600"/>
              <a:buNone/>
              <a:defRPr sz="8600">
                <a:solidFill>
                  <a:schemeClr val="accent5"/>
                </a:solidFill>
              </a:defRPr>
            </a:lvl8pPr>
            <a:lvl9pPr lvl="8" algn="ctr">
              <a:lnSpc>
                <a:spcPct val="100000"/>
              </a:lnSpc>
              <a:spcBef>
                <a:spcPts val="0"/>
              </a:spcBef>
              <a:spcAft>
                <a:spcPts val="0"/>
              </a:spcAft>
              <a:buClr>
                <a:schemeClr val="accent5"/>
              </a:buClr>
              <a:buSzPts val="8600"/>
              <a:buNone/>
              <a:defRPr sz="8600">
                <a:solidFill>
                  <a:schemeClr val="accent5"/>
                </a:solidFill>
              </a:defRPr>
            </a:lvl9pPr>
          </a:lstStyle>
          <a:p>
            <a:endParaRPr/>
          </a:p>
        </p:txBody>
      </p:sp>
      <p:sp>
        <p:nvSpPr>
          <p:cNvPr id="47" name="Google Shape;47;p9"/>
          <p:cNvSpPr txBox="1">
            <a:spLocks noGrp="1"/>
          </p:cNvSpPr>
          <p:nvPr>
            <p:ph type="body" idx="2"/>
          </p:nvPr>
        </p:nvSpPr>
        <p:spPr>
          <a:xfrm>
            <a:off x="20237135" y="2966323"/>
            <a:ext cx="15720300" cy="15135000"/>
          </a:xfrm>
          <a:prstGeom prst="rect">
            <a:avLst/>
          </a:prstGeom>
        </p:spPr>
        <p:txBody>
          <a:bodyPr spcFirstLastPara="1" wrap="square" lIns="374550" tIns="374550" rIns="374550" bIns="374550" anchor="ctr" anchorCtr="0"/>
          <a:lstStyle>
            <a:lvl1pPr marL="457200" lvl="0" indent="-698500">
              <a:spcBef>
                <a:spcPts val="0"/>
              </a:spcBef>
              <a:spcAft>
                <a:spcPts val="0"/>
              </a:spcAft>
              <a:buSzPts val="7400"/>
              <a:buChar char="●"/>
              <a:defRPr/>
            </a:lvl1pPr>
            <a:lvl2pPr marL="914400" lvl="1" indent="-590550">
              <a:spcBef>
                <a:spcPts val="6600"/>
              </a:spcBef>
              <a:spcAft>
                <a:spcPts val="0"/>
              </a:spcAft>
              <a:buSzPts val="5700"/>
              <a:buChar char="○"/>
              <a:defRPr/>
            </a:lvl2pPr>
            <a:lvl3pPr marL="1371600" lvl="2" indent="-590550">
              <a:spcBef>
                <a:spcPts val="6600"/>
              </a:spcBef>
              <a:spcAft>
                <a:spcPts val="0"/>
              </a:spcAft>
              <a:buSzPts val="5700"/>
              <a:buChar char="■"/>
              <a:defRPr/>
            </a:lvl3pPr>
            <a:lvl4pPr marL="1828800" lvl="3" indent="-590550">
              <a:spcBef>
                <a:spcPts val="6600"/>
              </a:spcBef>
              <a:spcAft>
                <a:spcPts val="0"/>
              </a:spcAft>
              <a:buSzPts val="5700"/>
              <a:buChar char="●"/>
              <a:defRPr/>
            </a:lvl4pPr>
            <a:lvl5pPr marL="2286000" lvl="4" indent="-590550">
              <a:spcBef>
                <a:spcPts val="6600"/>
              </a:spcBef>
              <a:spcAft>
                <a:spcPts val="0"/>
              </a:spcAft>
              <a:buSzPts val="5700"/>
              <a:buChar char="○"/>
              <a:defRPr/>
            </a:lvl5pPr>
            <a:lvl6pPr marL="2743200" lvl="5" indent="-590550">
              <a:spcBef>
                <a:spcPts val="6600"/>
              </a:spcBef>
              <a:spcAft>
                <a:spcPts val="0"/>
              </a:spcAft>
              <a:buSzPts val="5700"/>
              <a:buChar char="■"/>
              <a:defRPr/>
            </a:lvl6pPr>
            <a:lvl7pPr marL="3200400" lvl="6" indent="-590550">
              <a:spcBef>
                <a:spcPts val="6600"/>
              </a:spcBef>
              <a:spcAft>
                <a:spcPts val="0"/>
              </a:spcAft>
              <a:buSzPts val="5700"/>
              <a:buChar char="●"/>
              <a:defRPr/>
            </a:lvl7pPr>
            <a:lvl8pPr marL="3657600" lvl="7" indent="-590550">
              <a:spcBef>
                <a:spcPts val="6600"/>
              </a:spcBef>
              <a:spcAft>
                <a:spcPts val="0"/>
              </a:spcAft>
              <a:buSzPts val="5700"/>
              <a:buChar char="○"/>
              <a:defRPr/>
            </a:lvl8pPr>
            <a:lvl9pPr marL="4114800" lvl="8" indent="-590550">
              <a:spcBef>
                <a:spcPts val="6600"/>
              </a:spcBef>
              <a:spcAft>
                <a:spcPts val="6600"/>
              </a:spcAft>
              <a:buSzPts val="5700"/>
              <a:buChar char="■"/>
              <a:defRPr/>
            </a:lvl9pPr>
          </a:lstStyle>
          <a:p>
            <a:endParaRPr/>
          </a:p>
        </p:txBody>
      </p:sp>
      <p:sp>
        <p:nvSpPr>
          <p:cNvPr id="48" name="Google Shape;48;p9"/>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Google Shape;50;p10"/>
          <p:cNvSpPr txBox="1">
            <a:spLocks noGrp="1"/>
          </p:cNvSpPr>
          <p:nvPr>
            <p:ph type="body" idx="1"/>
          </p:nvPr>
        </p:nvSpPr>
        <p:spPr>
          <a:xfrm>
            <a:off x="1308992" y="17341337"/>
            <a:ext cx="24577200" cy="2452800"/>
          </a:xfrm>
          <a:prstGeom prst="rect">
            <a:avLst/>
          </a:prstGeom>
        </p:spPr>
        <p:txBody>
          <a:bodyPr spcFirstLastPara="1" wrap="square" lIns="374550" tIns="374550" rIns="374550" bIns="374550" anchor="ctr" anchorCtr="0"/>
          <a:lstStyle>
            <a:lvl1pPr marL="457200" lvl="0" indent="-228600">
              <a:lnSpc>
                <a:spcPct val="100000"/>
              </a:lnSpc>
              <a:spcBef>
                <a:spcPts val="0"/>
              </a:spcBef>
              <a:spcAft>
                <a:spcPts val="0"/>
              </a:spcAft>
              <a:buSzPts val="7400"/>
              <a:buFont typeface="Roboto Slab"/>
              <a:buNone/>
              <a:defRPr>
                <a:latin typeface="Roboto Slab"/>
                <a:ea typeface="Roboto Slab"/>
                <a:cs typeface="Roboto Slab"/>
                <a:sym typeface="Roboto Slab"/>
              </a:defRPr>
            </a:lvl1pPr>
          </a:lstStyle>
          <a:p>
            <a:endParaRPr/>
          </a:p>
        </p:txBody>
      </p:sp>
      <p:sp>
        <p:nvSpPr>
          <p:cNvPr id="51" name="Google Shape;51;p10"/>
          <p:cNvSpPr txBox="1">
            <a:spLocks noGrp="1"/>
          </p:cNvSpPr>
          <p:nvPr>
            <p:ph type="sldNum" idx="12"/>
          </p:nvPr>
        </p:nvSpPr>
        <p:spPr>
          <a:xfrm>
            <a:off x="34711666" y="19100535"/>
            <a:ext cx="2247900" cy="1612200"/>
          </a:xfrm>
          <a:prstGeom prst="rect">
            <a:avLst/>
          </a:prstGeom>
        </p:spPr>
        <p:txBody>
          <a:bodyPr spcFirstLastPara="1" wrap="square" lIns="374550" tIns="374550" rIns="374550" bIns="3745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rina">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589227" y="1876070"/>
            <a:ext cx="34284600" cy="2810400"/>
          </a:xfrm>
          <a:prstGeom prst="rect">
            <a:avLst/>
          </a:prstGeom>
          <a:noFill/>
          <a:ln>
            <a:noFill/>
          </a:ln>
        </p:spPr>
        <p:txBody>
          <a:bodyPr spcFirstLastPara="1" wrap="square" lIns="374550" tIns="374550" rIns="374550" bIns="374550" anchor="b" anchorCtr="0"/>
          <a:lstStyle>
            <a:lvl1pPr lvl="0">
              <a:spcBef>
                <a:spcPts val="0"/>
              </a:spcBef>
              <a:spcAft>
                <a:spcPts val="0"/>
              </a:spcAft>
              <a:buClr>
                <a:schemeClr val="dk1"/>
              </a:buClr>
              <a:buSzPts val="12300"/>
              <a:buFont typeface="Roboto Slab"/>
              <a:buNone/>
              <a:defRPr sz="12300">
                <a:solidFill>
                  <a:schemeClr val="dk1"/>
                </a:solidFill>
                <a:latin typeface="Roboto Slab"/>
                <a:ea typeface="Roboto Slab"/>
                <a:cs typeface="Roboto Slab"/>
                <a:sym typeface="Roboto Slab"/>
              </a:defRPr>
            </a:lvl1pPr>
            <a:lvl2pPr lvl="1">
              <a:spcBef>
                <a:spcPts val="0"/>
              </a:spcBef>
              <a:spcAft>
                <a:spcPts val="0"/>
              </a:spcAft>
              <a:buClr>
                <a:schemeClr val="dk1"/>
              </a:buClr>
              <a:buSzPts val="12300"/>
              <a:buFont typeface="Roboto Slab"/>
              <a:buNone/>
              <a:defRPr sz="12300">
                <a:solidFill>
                  <a:schemeClr val="dk1"/>
                </a:solidFill>
                <a:latin typeface="Roboto Slab"/>
                <a:ea typeface="Roboto Slab"/>
                <a:cs typeface="Roboto Slab"/>
                <a:sym typeface="Roboto Slab"/>
              </a:defRPr>
            </a:lvl2pPr>
            <a:lvl3pPr lvl="2">
              <a:spcBef>
                <a:spcPts val="0"/>
              </a:spcBef>
              <a:spcAft>
                <a:spcPts val="0"/>
              </a:spcAft>
              <a:buClr>
                <a:schemeClr val="dk1"/>
              </a:buClr>
              <a:buSzPts val="12300"/>
              <a:buFont typeface="Roboto Slab"/>
              <a:buNone/>
              <a:defRPr sz="12300">
                <a:solidFill>
                  <a:schemeClr val="dk1"/>
                </a:solidFill>
                <a:latin typeface="Roboto Slab"/>
                <a:ea typeface="Roboto Slab"/>
                <a:cs typeface="Roboto Slab"/>
                <a:sym typeface="Roboto Slab"/>
              </a:defRPr>
            </a:lvl3pPr>
            <a:lvl4pPr lvl="3">
              <a:spcBef>
                <a:spcPts val="0"/>
              </a:spcBef>
              <a:spcAft>
                <a:spcPts val="0"/>
              </a:spcAft>
              <a:buClr>
                <a:schemeClr val="dk1"/>
              </a:buClr>
              <a:buSzPts val="12300"/>
              <a:buFont typeface="Roboto Slab"/>
              <a:buNone/>
              <a:defRPr sz="12300">
                <a:solidFill>
                  <a:schemeClr val="dk1"/>
                </a:solidFill>
                <a:latin typeface="Roboto Slab"/>
                <a:ea typeface="Roboto Slab"/>
                <a:cs typeface="Roboto Slab"/>
                <a:sym typeface="Roboto Slab"/>
              </a:defRPr>
            </a:lvl4pPr>
            <a:lvl5pPr lvl="4">
              <a:spcBef>
                <a:spcPts val="0"/>
              </a:spcBef>
              <a:spcAft>
                <a:spcPts val="0"/>
              </a:spcAft>
              <a:buClr>
                <a:schemeClr val="dk1"/>
              </a:buClr>
              <a:buSzPts val="12300"/>
              <a:buFont typeface="Roboto Slab"/>
              <a:buNone/>
              <a:defRPr sz="12300">
                <a:solidFill>
                  <a:schemeClr val="dk1"/>
                </a:solidFill>
                <a:latin typeface="Roboto Slab"/>
                <a:ea typeface="Roboto Slab"/>
                <a:cs typeface="Roboto Slab"/>
                <a:sym typeface="Roboto Slab"/>
              </a:defRPr>
            </a:lvl5pPr>
            <a:lvl6pPr lvl="5">
              <a:spcBef>
                <a:spcPts val="0"/>
              </a:spcBef>
              <a:spcAft>
                <a:spcPts val="0"/>
              </a:spcAft>
              <a:buClr>
                <a:schemeClr val="dk1"/>
              </a:buClr>
              <a:buSzPts val="12300"/>
              <a:buFont typeface="Roboto Slab"/>
              <a:buNone/>
              <a:defRPr sz="12300">
                <a:solidFill>
                  <a:schemeClr val="dk1"/>
                </a:solidFill>
                <a:latin typeface="Roboto Slab"/>
                <a:ea typeface="Roboto Slab"/>
                <a:cs typeface="Roboto Slab"/>
                <a:sym typeface="Roboto Slab"/>
              </a:defRPr>
            </a:lvl6pPr>
            <a:lvl7pPr lvl="6">
              <a:spcBef>
                <a:spcPts val="0"/>
              </a:spcBef>
              <a:spcAft>
                <a:spcPts val="0"/>
              </a:spcAft>
              <a:buClr>
                <a:schemeClr val="dk1"/>
              </a:buClr>
              <a:buSzPts val="12300"/>
              <a:buFont typeface="Roboto Slab"/>
              <a:buNone/>
              <a:defRPr sz="12300">
                <a:solidFill>
                  <a:schemeClr val="dk1"/>
                </a:solidFill>
                <a:latin typeface="Roboto Slab"/>
                <a:ea typeface="Roboto Slab"/>
                <a:cs typeface="Roboto Slab"/>
                <a:sym typeface="Roboto Slab"/>
              </a:defRPr>
            </a:lvl7pPr>
            <a:lvl8pPr lvl="7">
              <a:spcBef>
                <a:spcPts val="0"/>
              </a:spcBef>
              <a:spcAft>
                <a:spcPts val="0"/>
              </a:spcAft>
              <a:buClr>
                <a:schemeClr val="dk1"/>
              </a:buClr>
              <a:buSzPts val="12300"/>
              <a:buFont typeface="Roboto Slab"/>
              <a:buNone/>
              <a:defRPr sz="12300">
                <a:solidFill>
                  <a:schemeClr val="dk1"/>
                </a:solidFill>
                <a:latin typeface="Roboto Slab"/>
                <a:ea typeface="Roboto Slab"/>
                <a:cs typeface="Roboto Slab"/>
                <a:sym typeface="Roboto Slab"/>
              </a:defRPr>
            </a:lvl8pPr>
            <a:lvl9pPr lvl="8">
              <a:spcBef>
                <a:spcPts val="0"/>
              </a:spcBef>
              <a:spcAft>
                <a:spcPts val="0"/>
              </a:spcAft>
              <a:buClr>
                <a:schemeClr val="dk1"/>
              </a:buClr>
              <a:buSzPts val="12300"/>
              <a:buFont typeface="Roboto Slab"/>
              <a:buNone/>
              <a:defRPr sz="12300">
                <a:solidFill>
                  <a:schemeClr val="dk1"/>
                </a:solidFill>
                <a:latin typeface="Roboto Slab"/>
                <a:ea typeface="Roboto Slab"/>
                <a:cs typeface="Roboto Slab"/>
                <a:sym typeface="Roboto Slab"/>
              </a:defRPr>
            </a:lvl9pPr>
          </a:lstStyle>
          <a:p>
            <a:endParaRPr/>
          </a:p>
        </p:txBody>
      </p:sp>
      <p:sp>
        <p:nvSpPr>
          <p:cNvPr id="7" name="Google Shape;7;p1"/>
          <p:cNvSpPr txBox="1">
            <a:spLocks noGrp="1"/>
          </p:cNvSpPr>
          <p:nvPr>
            <p:ph type="body" idx="1"/>
          </p:nvPr>
        </p:nvSpPr>
        <p:spPr>
          <a:xfrm>
            <a:off x="1589227" y="6102319"/>
            <a:ext cx="34284600" cy="12611100"/>
          </a:xfrm>
          <a:prstGeom prst="rect">
            <a:avLst/>
          </a:prstGeom>
          <a:noFill/>
          <a:ln>
            <a:noFill/>
          </a:ln>
        </p:spPr>
        <p:txBody>
          <a:bodyPr spcFirstLastPara="1" wrap="square" lIns="374550" tIns="374550" rIns="374550" bIns="374550" anchor="t" anchorCtr="0"/>
          <a:lstStyle>
            <a:lvl1pPr marL="457200" lvl="0" indent="-698500">
              <a:lnSpc>
                <a:spcPct val="115000"/>
              </a:lnSpc>
              <a:spcBef>
                <a:spcPts val="0"/>
              </a:spcBef>
              <a:spcAft>
                <a:spcPts val="0"/>
              </a:spcAft>
              <a:buClr>
                <a:schemeClr val="dk1"/>
              </a:buClr>
              <a:buSzPts val="7400"/>
              <a:buFont typeface="Roboto"/>
              <a:buChar char="●"/>
              <a:defRPr sz="7400">
                <a:solidFill>
                  <a:schemeClr val="dk1"/>
                </a:solidFill>
                <a:latin typeface="Roboto"/>
                <a:ea typeface="Roboto"/>
                <a:cs typeface="Roboto"/>
                <a:sym typeface="Roboto"/>
              </a:defRPr>
            </a:lvl1pPr>
            <a:lvl2pPr marL="914400" lvl="1" indent="-590550">
              <a:lnSpc>
                <a:spcPct val="115000"/>
              </a:lnSpc>
              <a:spcBef>
                <a:spcPts val="6600"/>
              </a:spcBef>
              <a:spcAft>
                <a:spcPts val="0"/>
              </a:spcAft>
              <a:buClr>
                <a:schemeClr val="dk1"/>
              </a:buClr>
              <a:buSzPts val="5700"/>
              <a:buFont typeface="Roboto"/>
              <a:buChar char="○"/>
              <a:defRPr sz="5700">
                <a:solidFill>
                  <a:schemeClr val="dk1"/>
                </a:solidFill>
                <a:latin typeface="Roboto"/>
                <a:ea typeface="Roboto"/>
                <a:cs typeface="Roboto"/>
                <a:sym typeface="Roboto"/>
              </a:defRPr>
            </a:lvl2pPr>
            <a:lvl3pPr marL="1371600" lvl="2" indent="-590550">
              <a:lnSpc>
                <a:spcPct val="115000"/>
              </a:lnSpc>
              <a:spcBef>
                <a:spcPts val="6600"/>
              </a:spcBef>
              <a:spcAft>
                <a:spcPts val="0"/>
              </a:spcAft>
              <a:buClr>
                <a:schemeClr val="dk1"/>
              </a:buClr>
              <a:buSzPts val="5700"/>
              <a:buFont typeface="Roboto"/>
              <a:buChar char="■"/>
              <a:defRPr sz="5700">
                <a:solidFill>
                  <a:schemeClr val="dk1"/>
                </a:solidFill>
                <a:latin typeface="Roboto"/>
                <a:ea typeface="Roboto"/>
                <a:cs typeface="Roboto"/>
                <a:sym typeface="Roboto"/>
              </a:defRPr>
            </a:lvl3pPr>
            <a:lvl4pPr marL="1828800" lvl="3" indent="-590550">
              <a:lnSpc>
                <a:spcPct val="115000"/>
              </a:lnSpc>
              <a:spcBef>
                <a:spcPts val="6600"/>
              </a:spcBef>
              <a:spcAft>
                <a:spcPts val="0"/>
              </a:spcAft>
              <a:buClr>
                <a:schemeClr val="dk1"/>
              </a:buClr>
              <a:buSzPts val="5700"/>
              <a:buFont typeface="Roboto"/>
              <a:buChar char="●"/>
              <a:defRPr sz="5700">
                <a:solidFill>
                  <a:schemeClr val="dk1"/>
                </a:solidFill>
                <a:latin typeface="Roboto"/>
                <a:ea typeface="Roboto"/>
                <a:cs typeface="Roboto"/>
                <a:sym typeface="Roboto"/>
              </a:defRPr>
            </a:lvl4pPr>
            <a:lvl5pPr marL="2286000" lvl="4" indent="-590550">
              <a:lnSpc>
                <a:spcPct val="115000"/>
              </a:lnSpc>
              <a:spcBef>
                <a:spcPts val="6600"/>
              </a:spcBef>
              <a:spcAft>
                <a:spcPts val="0"/>
              </a:spcAft>
              <a:buClr>
                <a:schemeClr val="dk1"/>
              </a:buClr>
              <a:buSzPts val="5700"/>
              <a:buFont typeface="Roboto"/>
              <a:buChar char="○"/>
              <a:defRPr sz="5700">
                <a:solidFill>
                  <a:schemeClr val="dk1"/>
                </a:solidFill>
                <a:latin typeface="Roboto"/>
                <a:ea typeface="Roboto"/>
                <a:cs typeface="Roboto"/>
                <a:sym typeface="Roboto"/>
              </a:defRPr>
            </a:lvl5pPr>
            <a:lvl6pPr marL="2743200" lvl="5" indent="-590550">
              <a:lnSpc>
                <a:spcPct val="115000"/>
              </a:lnSpc>
              <a:spcBef>
                <a:spcPts val="6600"/>
              </a:spcBef>
              <a:spcAft>
                <a:spcPts val="0"/>
              </a:spcAft>
              <a:buClr>
                <a:schemeClr val="dk1"/>
              </a:buClr>
              <a:buSzPts val="5700"/>
              <a:buFont typeface="Roboto"/>
              <a:buChar char="■"/>
              <a:defRPr sz="5700">
                <a:solidFill>
                  <a:schemeClr val="dk1"/>
                </a:solidFill>
                <a:latin typeface="Roboto"/>
                <a:ea typeface="Roboto"/>
                <a:cs typeface="Roboto"/>
                <a:sym typeface="Roboto"/>
              </a:defRPr>
            </a:lvl6pPr>
            <a:lvl7pPr marL="3200400" lvl="6" indent="-590550">
              <a:lnSpc>
                <a:spcPct val="115000"/>
              </a:lnSpc>
              <a:spcBef>
                <a:spcPts val="6600"/>
              </a:spcBef>
              <a:spcAft>
                <a:spcPts val="0"/>
              </a:spcAft>
              <a:buClr>
                <a:schemeClr val="dk1"/>
              </a:buClr>
              <a:buSzPts val="5700"/>
              <a:buFont typeface="Roboto"/>
              <a:buChar char="●"/>
              <a:defRPr sz="5700">
                <a:solidFill>
                  <a:schemeClr val="dk1"/>
                </a:solidFill>
                <a:latin typeface="Roboto"/>
                <a:ea typeface="Roboto"/>
                <a:cs typeface="Roboto"/>
                <a:sym typeface="Roboto"/>
              </a:defRPr>
            </a:lvl7pPr>
            <a:lvl8pPr marL="3657600" lvl="7" indent="-590550">
              <a:lnSpc>
                <a:spcPct val="115000"/>
              </a:lnSpc>
              <a:spcBef>
                <a:spcPts val="6600"/>
              </a:spcBef>
              <a:spcAft>
                <a:spcPts val="0"/>
              </a:spcAft>
              <a:buClr>
                <a:schemeClr val="dk1"/>
              </a:buClr>
              <a:buSzPts val="5700"/>
              <a:buFont typeface="Roboto"/>
              <a:buChar char="○"/>
              <a:defRPr sz="5700">
                <a:solidFill>
                  <a:schemeClr val="dk1"/>
                </a:solidFill>
                <a:latin typeface="Roboto"/>
                <a:ea typeface="Roboto"/>
                <a:cs typeface="Roboto"/>
                <a:sym typeface="Roboto"/>
              </a:defRPr>
            </a:lvl8pPr>
            <a:lvl9pPr marL="4114800" lvl="8" indent="-590550">
              <a:lnSpc>
                <a:spcPct val="115000"/>
              </a:lnSpc>
              <a:spcBef>
                <a:spcPts val="6600"/>
              </a:spcBef>
              <a:spcAft>
                <a:spcPts val="6600"/>
              </a:spcAft>
              <a:buClr>
                <a:schemeClr val="dk1"/>
              </a:buClr>
              <a:buSzPts val="5700"/>
              <a:buFont typeface="Roboto"/>
              <a:buChar char="■"/>
              <a:defRPr sz="5700">
                <a:solidFill>
                  <a:schemeClr val="dk1"/>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34711666" y="19100535"/>
            <a:ext cx="2247900" cy="1612200"/>
          </a:xfrm>
          <a:prstGeom prst="rect">
            <a:avLst/>
          </a:prstGeom>
          <a:noFill/>
          <a:ln>
            <a:noFill/>
          </a:ln>
        </p:spPr>
        <p:txBody>
          <a:bodyPr spcFirstLastPara="1" wrap="square" lIns="374550" tIns="374550" rIns="374550" bIns="374550" anchor="ctr" anchorCtr="0">
            <a:noAutofit/>
          </a:bodyPr>
          <a:lstStyle>
            <a:lvl1pPr lvl="0" algn="r">
              <a:buNone/>
              <a:defRPr sz="4100">
                <a:solidFill>
                  <a:schemeClr val="dk1"/>
                </a:solidFill>
                <a:latin typeface="Roboto"/>
                <a:ea typeface="Roboto"/>
                <a:cs typeface="Roboto"/>
                <a:sym typeface="Roboto"/>
              </a:defRPr>
            </a:lvl1pPr>
            <a:lvl2pPr lvl="1" algn="r">
              <a:buNone/>
              <a:defRPr sz="4100">
                <a:solidFill>
                  <a:schemeClr val="dk1"/>
                </a:solidFill>
                <a:latin typeface="Roboto"/>
                <a:ea typeface="Roboto"/>
                <a:cs typeface="Roboto"/>
                <a:sym typeface="Roboto"/>
              </a:defRPr>
            </a:lvl2pPr>
            <a:lvl3pPr lvl="2" algn="r">
              <a:buNone/>
              <a:defRPr sz="4100">
                <a:solidFill>
                  <a:schemeClr val="dk1"/>
                </a:solidFill>
                <a:latin typeface="Roboto"/>
                <a:ea typeface="Roboto"/>
                <a:cs typeface="Roboto"/>
                <a:sym typeface="Roboto"/>
              </a:defRPr>
            </a:lvl3pPr>
            <a:lvl4pPr lvl="3" algn="r">
              <a:buNone/>
              <a:defRPr sz="4100">
                <a:solidFill>
                  <a:schemeClr val="dk1"/>
                </a:solidFill>
                <a:latin typeface="Roboto"/>
                <a:ea typeface="Roboto"/>
                <a:cs typeface="Roboto"/>
                <a:sym typeface="Roboto"/>
              </a:defRPr>
            </a:lvl4pPr>
            <a:lvl5pPr lvl="4" algn="r">
              <a:buNone/>
              <a:defRPr sz="4100">
                <a:solidFill>
                  <a:schemeClr val="dk1"/>
                </a:solidFill>
                <a:latin typeface="Roboto"/>
                <a:ea typeface="Roboto"/>
                <a:cs typeface="Roboto"/>
                <a:sym typeface="Roboto"/>
              </a:defRPr>
            </a:lvl5pPr>
            <a:lvl6pPr lvl="5" algn="r">
              <a:buNone/>
              <a:defRPr sz="4100">
                <a:solidFill>
                  <a:schemeClr val="dk1"/>
                </a:solidFill>
                <a:latin typeface="Roboto"/>
                <a:ea typeface="Roboto"/>
                <a:cs typeface="Roboto"/>
                <a:sym typeface="Roboto"/>
              </a:defRPr>
            </a:lvl6pPr>
            <a:lvl7pPr lvl="6" algn="r">
              <a:buNone/>
              <a:defRPr sz="4100">
                <a:solidFill>
                  <a:schemeClr val="dk1"/>
                </a:solidFill>
                <a:latin typeface="Roboto"/>
                <a:ea typeface="Roboto"/>
                <a:cs typeface="Roboto"/>
                <a:sym typeface="Roboto"/>
              </a:defRPr>
            </a:lvl7pPr>
            <a:lvl8pPr lvl="7" algn="r">
              <a:buNone/>
              <a:defRPr sz="4100">
                <a:solidFill>
                  <a:schemeClr val="dk1"/>
                </a:solidFill>
                <a:latin typeface="Roboto"/>
                <a:ea typeface="Roboto"/>
                <a:cs typeface="Roboto"/>
                <a:sym typeface="Roboto"/>
              </a:defRPr>
            </a:lvl8pPr>
            <a:lvl9pPr lvl="8" algn="r">
              <a:buNone/>
              <a:defRPr sz="4100">
                <a:solidFill>
                  <a:schemeClr val="dk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mc:Choice xmlns:p14="http://schemas.microsoft.com/office/powerpoint/2010/main" Requires="p14">
      <p:transition spd="slow" p14:dur="2000" advClick="0"/>
    </mc:Choice>
    <mc:Fallback>
      <p:transition spd="slow" advClick="0"/>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title"/>
          </p:nvPr>
        </p:nvSpPr>
        <p:spPr>
          <a:xfrm>
            <a:off x="1589227" y="3587584"/>
            <a:ext cx="34284600" cy="1098600"/>
          </a:xfrm>
          <a:prstGeom prst="rect">
            <a:avLst/>
          </a:prstGeom>
        </p:spPr>
        <p:txBody>
          <a:bodyPr spcFirstLastPara="1" wrap="square" lIns="374550" tIns="374550" rIns="374550" bIns="374550" anchor="b" anchorCtr="0">
            <a:noAutofit/>
          </a:bodyPr>
          <a:lstStyle/>
          <a:p>
            <a:pPr marL="0" lvl="0" indent="0" algn="ctr" rtl="0">
              <a:spcBef>
                <a:spcPts val="0"/>
              </a:spcBef>
              <a:spcAft>
                <a:spcPts val="0"/>
              </a:spcAft>
              <a:buNone/>
            </a:pPr>
            <a:r>
              <a:rPr lang="en"/>
              <a:t> </a:t>
            </a:r>
            <a:endParaRPr/>
          </a:p>
        </p:txBody>
      </p:sp>
      <p:sp>
        <p:nvSpPr>
          <p:cNvPr id="64" name="Google Shape;64;p13"/>
          <p:cNvSpPr txBox="1"/>
          <p:nvPr/>
        </p:nvSpPr>
        <p:spPr>
          <a:xfrm>
            <a:off x="2130031" y="3869901"/>
            <a:ext cx="33743700" cy="17670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None/>
            </a:pPr>
            <a:r>
              <a:rPr lang="en" sz="4900" dirty="0">
                <a:solidFill>
                  <a:schemeClr val="dk1"/>
                </a:solidFill>
                <a:latin typeface="Roboto"/>
                <a:ea typeface="Roboto"/>
                <a:cs typeface="Roboto"/>
                <a:sym typeface="Roboto"/>
              </a:rPr>
              <a:t>Jacqueline Lian, Robinson Meng, Nivetha Kuruparan, Vanessa Sin, Mithun Manivannan, Victoria Zhang, Sara Araz, Roman Josevski, Prayan Jegathees</a:t>
            </a:r>
            <a:endParaRPr sz="4900" dirty="0">
              <a:solidFill>
                <a:schemeClr val="dk1"/>
              </a:solidFill>
              <a:latin typeface="Roboto"/>
              <a:ea typeface="Roboto"/>
              <a:cs typeface="Roboto"/>
              <a:sym typeface="Roboto"/>
            </a:endParaRPr>
          </a:p>
          <a:p>
            <a:pPr marL="0" lvl="0" indent="0" algn="ctr" rtl="0">
              <a:spcBef>
                <a:spcPts val="6600"/>
              </a:spcBef>
              <a:spcAft>
                <a:spcPts val="0"/>
              </a:spcAft>
              <a:buNone/>
            </a:pPr>
            <a:endParaRPr sz="4900" dirty="0">
              <a:solidFill>
                <a:schemeClr val="dk1"/>
              </a:solidFill>
              <a:latin typeface="Roboto"/>
              <a:ea typeface="Roboto"/>
              <a:cs typeface="Roboto"/>
              <a:sym typeface="Roboto"/>
            </a:endParaRPr>
          </a:p>
          <a:p>
            <a:pPr marL="0" lvl="0" indent="0" algn="ctr" rtl="0">
              <a:spcBef>
                <a:spcPts val="6600"/>
              </a:spcBef>
              <a:spcAft>
                <a:spcPts val="6600"/>
              </a:spcAft>
              <a:buNone/>
            </a:pPr>
            <a:endParaRPr sz="4900" dirty="0">
              <a:solidFill>
                <a:schemeClr val="dk1"/>
              </a:solidFill>
              <a:latin typeface="Roboto"/>
              <a:ea typeface="Roboto"/>
              <a:cs typeface="Roboto"/>
              <a:sym typeface="Roboto"/>
            </a:endParaRPr>
          </a:p>
        </p:txBody>
      </p:sp>
      <p:sp>
        <p:nvSpPr>
          <p:cNvPr id="65" name="Google Shape;65;p13"/>
          <p:cNvSpPr txBox="1"/>
          <p:nvPr/>
        </p:nvSpPr>
        <p:spPr>
          <a:xfrm>
            <a:off x="6121739" y="5636864"/>
            <a:ext cx="24373200" cy="13110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6600"/>
              </a:spcAft>
              <a:buClr>
                <a:srgbClr val="000000"/>
              </a:buClr>
              <a:buSzPts val="4500"/>
              <a:buFont typeface="Arial"/>
              <a:buNone/>
            </a:pPr>
            <a:r>
              <a:rPr lang="en" sz="4900">
                <a:solidFill>
                  <a:schemeClr val="dk1"/>
                </a:solidFill>
                <a:latin typeface="Roboto"/>
                <a:ea typeface="Roboto"/>
                <a:cs typeface="Roboto"/>
                <a:sym typeface="Roboto"/>
              </a:rPr>
              <a:t>Dr. Ali Nikdel</a:t>
            </a:r>
            <a:endParaRPr sz="5700">
              <a:latin typeface="Roboto"/>
              <a:ea typeface="Roboto"/>
              <a:cs typeface="Roboto"/>
              <a:sym typeface="Roboto"/>
            </a:endParaRPr>
          </a:p>
        </p:txBody>
      </p:sp>
      <p:sp>
        <p:nvSpPr>
          <p:cNvPr id="66" name="Google Shape;66;p13"/>
          <p:cNvSpPr txBox="1"/>
          <p:nvPr/>
        </p:nvSpPr>
        <p:spPr>
          <a:xfrm>
            <a:off x="6770396" y="13125017"/>
            <a:ext cx="6205800" cy="17670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Background</a:t>
            </a:r>
            <a:endParaRPr sz="7400">
              <a:solidFill>
                <a:srgbClr val="00B0F0"/>
              </a:solidFill>
            </a:endParaRPr>
          </a:p>
        </p:txBody>
      </p:sp>
      <p:pic>
        <p:nvPicPr>
          <p:cNvPr id="67" name="Google Shape;67;p13"/>
          <p:cNvPicPr preferRelativeResize="0"/>
          <p:nvPr/>
        </p:nvPicPr>
        <p:blipFill>
          <a:blip r:embed="rId3">
            <a:alphaModFix/>
          </a:blip>
          <a:stretch>
            <a:fillRect/>
          </a:stretch>
        </p:blipFill>
        <p:spPr>
          <a:xfrm>
            <a:off x="465311" y="455885"/>
            <a:ext cx="9542144" cy="1098752"/>
          </a:xfrm>
          <a:prstGeom prst="rect">
            <a:avLst/>
          </a:prstGeom>
          <a:noFill/>
          <a:ln>
            <a:noFill/>
          </a:ln>
        </p:spPr>
      </p:pic>
      <p:sp>
        <p:nvSpPr>
          <p:cNvPr id="68" name="Google Shape;68;p13"/>
          <p:cNvSpPr txBox="1"/>
          <p:nvPr/>
        </p:nvSpPr>
        <p:spPr>
          <a:xfrm>
            <a:off x="2435462" y="1776435"/>
            <a:ext cx="33132900" cy="28434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Clr>
                <a:srgbClr val="000000"/>
              </a:buClr>
              <a:buSzPts val="1100"/>
              <a:buFont typeface="Arial"/>
              <a:buNone/>
            </a:pPr>
            <a:r>
              <a:rPr lang="en" sz="9000" u="sng">
                <a:solidFill>
                  <a:schemeClr val="dk1"/>
                </a:solidFill>
                <a:latin typeface="Roboto Slab"/>
                <a:ea typeface="Roboto Slab"/>
                <a:cs typeface="Roboto Slab"/>
                <a:sym typeface="Roboto Slab"/>
              </a:rPr>
              <a:t>Using Sphingomonas to Decrease Estrogen Levels in Water</a:t>
            </a:r>
            <a:r>
              <a:rPr lang="en" sz="9000">
                <a:solidFill>
                  <a:schemeClr val="dk1"/>
                </a:solidFill>
                <a:latin typeface="Roboto Slab"/>
                <a:ea typeface="Roboto Slab"/>
                <a:cs typeface="Roboto Slab"/>
                <a:sym typeface="Roboto Slab"/>
              </a:rPr>
              <a:t> </a:t>
            </a:r>
            <a:endParaRPr sz="9000">
              <a:solidFill>
                <a:schemeClr val="dk1"/>
              </a:solidFill>
              <a:latin typeface="Roboto Slab"/>
              <a:ea typeface="Roboto Slab"/>
              <a:cs typeface="Roboto Slab"/>
              <a:sym typeface="Roboto Slab"/>
            </a:endParaRPr>
          </a:p>
          <a:p>
            <a:pPr marL="0" lvl="0" indent="0" algn="l" rtl="0">
              <a:spcBef>
                <a:spcPts val="0"/>
              </a:spcBef>
              <a:spcAft>
                <a:spcPts val="0"/>
              </a:spcAft>
              <a:buNone/>
            </a:pPr>
            <a:endParaRPr sz="5700">
              <a:latin typeface="Roboto"/>
              <a:ea typeface="Roboto"/>
              <a:cs typeface="Roboto"/>
              <a:sym typeface="Roboto"/>
            </a:endParaRPr>
          </a:p>
        </p:txBody>
      </p:sp>
      <p:sp>
        <p:nvSpPr>
          <p:cNvPr id="69" name="Google Shape;69;p13"/>
          <p:cNvSpPr txBox="1"/>
          <p:nvPr/>
        </p:nvSpPr>
        <p:spPr>
          <a:xfrm>
            <a:off x="7651661" y="7339827"/>
            <a:ext cx="4443300" cy="17670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Abstract</a:t>
            </a:r>
            <a:endParaRPr sz="7400">
              <a:solidFill>
                <a:srgbClr val="00B0F0"/>
              </a:solidFill>
            </a:endParaRPr>
          </a:p>
        </p:txBody>
      </p:sp>
      <p:sp>
        <p:nvSpPr>
          <p:cNvPr id="70" name="Google Shape;70;p13"/>
          <p:cNvSpPr txBox="1"/>
          <p:nvPr/>
        </p:nvSpPr>
        <p:spPr>
          <a:xfrm>
            <a:off x="26912481" y="7017881"/>
            <a:ext cx="4908900" cy="24108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Estrogen</a:t>
            </a:r>
            <a:endParaRPr sz="7400">
              <a:solidFill>
                <a:srgbClr val="00B0F0"/>
              </a:solidFill>
            </a:endParaRPr>
          </a:p>
        </p:txBody>
      </p:sp>
      <p:sp>
        <p:nvSpPr>
          <p:cNvPr id="71" name="Google Shape;71;p13"/>
          <p:cNvSpPr txBox="1"/>
          <p:nvPr/>
        </p:nvSpPr>
        <p:spPr>
          <a:xfrm>
            <a:off x="1843036" y="8842752"/>
            <a:ext cx="18237300" cy="2843400"/>
          </a:xfrm>
          <a:prstGeom prst="rect">
            <a:avLst/>
          </a:prstGeom>
          <a:noFill/>
          <a:ln>
            <a:noFill/>
          </a:ln>
        </p:spPr>
        <p:txBody>
          <a:bodyPr spcFirstLastPara="1" wrap="square" lIns="374550" tIns="374550" rIns="374550" bIns="374550" anchor="t" anchorCtr="0">
            <a:noAutofit/>
          </a:bodyPr>
          <a:lstStyle/>
          <a:p>
            <a:pPr marL="0" lvl="0" indent="0" algn="l" rtl="0">
              <a:spcBef>
                <a:spcPts val="0"/>
              </a:spcBef>
              <a:spcAft>
                <a:spcPts val="0"/>
              </a:spcAft>
              <a:buNone/>
            </a:pPr>
            <a:r>
              <a:rPr lang="en" sz="4900">
                <a:solidFill>
                  <a:srgbClr val="FFFFFF"/>
                </a:solidFill>
                <a:latin typeface="Roboto"/>
                <a:ea typeface="Roboto"/>
                <a:cs typeface="Roboto"/>
                <a:sym typeface="Roboto"/>
              </a:rPr>
              <a:t>The concentration of estrogen continues to increase in the recent years due to the overspill and littering of pregnancy pills into the ocean. Our team strives to bioengineer the bacteria species E.coli to naturally degrade estrogen, in turn decreasing the harm the hormone will cause on the male population.</a:t>
            </a:r>
            <a:endParaRPr sz="4900">
              <a:solidFill>
                <a:srgbClr val="FFFFFF"/>
              </a:solidFill>
              <a:latin typeface="Roboto"/>
              <a:ea typeface="Roboto"/>
              <a:cs typeface="Roboto"/>
              <a:sym typeface="Roboto"/>
            </a:endParaRPr>
          </a:p>
        </p:txBody>
      </p:sp>
      <p:sp>
        <p:nvSpPr>
          <p:cNvPr id="72" name="Google Shape;72;p13"/>
          <p:cNvSpPr txBox="1"/>
          <p:nvPr/>
        </p:nvSpPr>
        <p:spPr>
          <a:xfrm>
            <a:off x="1843036" y="14892031"/>
            <a:ext cx="17461800" cy="2843400"/>
          </a:xfrm>
          <a:prstGeom prst="rect">
            <a:avLst/>
          </a:prstGeom>
          <a:noFill/>
          <a:ln>
            <a:noFill/>
          </a:ln>
        </p:spPr>
        <p:txBody>
          <a:bodyPr spcFirstLastPara="1" wrap="square" lIns="374550" tIns="374550" rIns="374550" bIns="374550" anchor="t" anchorCtr="0">
            <a:noAutofit/>
          </a:bodyPr>
          <a:lstStyle/>
          <a:p>
            <a:pPr marL="0" lvl="0" indent="0" algn="l" rtl="0">
              <a:lnSpc>
                <a:spcPct val="115000"/>
              </a:lnSpc>
              <a:spcBef>
                <a:spcPts val="0"/>
              </a:spcBef>
              <a:spcAft>
                <a:spcPts val="0"/>
              </a:spcAft>
              <a:buNone/>
            </a:pPr>
            <a:r>
              <a:rPr lang="en" sz="4900">
                <a:solidFill>
                  <a:srgbClr val="FFFFFF"/>
                </a:solidFill>
              </a:rPr>
              <a:t>In recent years, the low fertility epidemic has increased exponentially due to large amounts of birth control pills being dumped into bodies of water. Thus, the significant amounts of estrogen in the water, causing men all around North America to have lower fertility rates. </a:t>
            </a:r>
            <a:endParaRPr sz="4900">
              <a:solidFill>
                <a:srgbClr val="FFFFFF"/>
              </a:solidFill>
            </a:endParaRPr>
          </a:p>
          <a:p>
            <a:pPr marL="0" lvl="0" indent="0" algn="l" rtl="0">
              <a:lnSpc>
                <a:spcPct val="115000"/>
              </a:lnSpc>
              <a:spcBef>
                <a:spcPts val="0"/>
              </a:spcBef>
              <a:spcAft>
                <a:spcPts val="0"/>
              </a:spcAft>
              <a:buNone/>
            </a:pPr>
            <a:endParaRPr sz="4900">
              <a:solidFill>
                <a:srgbClr val="313131"/>
              </a:solidFill>
              <a:highlight>
                <a:srgbClr val="FFFFFF"/>
              </a:highlight>
            </a:endParaRPr>
          </a:p>
          <a:p>
            <a:pPr marL="0" lvl="0" indent="0" algn="l" rtl="0">
              <a:lnSpc>
                <a:spcPct val="115000"/>
              </a:lnSpc>
              <a:spcBef>
                <a:spcPts val="0"/>
              </a:spcBef>
              <a:spcAft>
                <a:spcPts val="0"/>
              </a:spcAft>
              <a:buClr>
                <a:srgbClr val="000000"/>
              </a:buClr>
              <a:buSzPts val="1100"/>
              <a:buFont typeface="Arial"/>
              <a:buNone/>
            </a:pPr>
            <a:endParaRPr sz="4500">
              <a:solidFill>
                <a:srgbClr val="FFFFFF"/>
              </a:solidFill>
            </a:endParaRPr>
          </a:p>
        </p:txBody>
      </p:sp>
      <p:sp>
        <p:nvSpPr>
          <p:cNvPr id="73" name="Google Shape;73;p13"/>
          <p:cNvSpPr txBox="1"/>
          <p:nvPr/>
        </p:nvSpPr>
        <p:spPr>
          <a:xfrm>
            <a:off x="20447311" y="9112166"/>
            <a:ext cx="15426300" cy="2843400"/>
          </a:xfrm>
          <a:prstGeom prst="rect">
            <a:avLst/>
          </a:prstGeom>
          <a:noFill/>
          <a:ln>
            <a:noFill/>
          </a:ln>
        </p:spPr>
        <p:txBody>
          <a:bodyPr spcFirstLastPara="1" wrap="square" lIns="374550" tIns="374550" rIns="374550" bIns="374550" anchor="t" anchorCtr="0">
            <a:noAutofit/>
          </a:bodyPr>
          <a:lstStyle/>
          <a:p>
            <a:pPr marL="1866900" lvl="0" indent="-1238250" algn="l" rtl="0">
              <a:lnSpc>
                <a:spcPct val="115000"/>
              </a:lnSpc>
              <a:spcBef>
                <a:spcPts val="0"/>
              </a:spcBef>
              <a:spcAft>
                <a:spcPts val="0"/>
              </a:spcAft>
              <a:buClr>
                <a:srgbClr val="FFFFFF"/>
              </a:buClr>
              <a:buSzPts val="4900"/>
              <a:buFont typeface="Roboto"/>
              <a:buChar char="●"/>
            </a:pPr>
            <a:r>
              <a:rPr lang="en" sz="4900">
                <a:solidFill>
                  <a:srgbClr val="FFFFFF"/>
                </a:solidFill>
                <a:latin typeface="Roboto"/>
                <a:ea typeface="Roboto"/>
                <a:cs typeface="Roboto"/>
                <a:sym typeface="Roboto"/>
              </a:rPr>
              <a:t>Estrogen is essentially a female sex hormone however it can be present in males</a:t>
            </a:r>
            <a:endParaRPr sz="4900">
              <a:solidFill>
                <a:srgbClr val="FFFFFF"/>
              </a:solidFill>
              <a:latin typeface="Roboto"/>
              <a:ea typeface="Roboto"/>
              <a:cs typeface="Roboto"/>
              <a:sym typeface="Roboto"/>
            </a:endParaRPr>
          </a:p>
          <a:p>
            <a:pPr marL="3746500" lvl="1" indent="-1225550" algn="l" rtl="0">
              <a:lnSpc>
                <a:spcPct val="115000"/>
              </a:lnSpc>
              <a:spcBef>
                <a:spcPts val="0"/>
              </a:spcBef>
              <a:spcAft>
                <a:spcPts val="0"/>
              </a:spcAft>
              <a:buClr>
                <a:srgbClr val="FFFFFF"/>
              </a:buClr>
              <a:buSzPts val="4500"/>
              <a:buFont typeface="Roboto"/>
              <a:buChar char="○"/>
            </a:pPr>
            <a:r>
              <a:rPr lang="en" sz="4500">
                <a:solidFill>
                  <a:srgbClr val="FFFFFF"/>
                </a:solidFill>
                <a:latin typeface="Roboto"/>
                <a:ea typeface="Roboto"/>
                <a:cs typeface="Roboto"/>
                <a:sym typeface="Roboto"/>
              </a:rPr>
              <a:t>Small amounts of estrogen is produced in the testes regularly</a:t>
            </a:r>
            <a:endParaRPr sz="4500">
              <a:solidFill>
                <a:srgbClr val="FFFFFF"/>
              </a:solidFill>
              <a:latin typeface="Roboto"/>
              <a:ea typeface="Roboto"/>
              <a:cs typeface="Roboto"/>
              <a:sym typeface="Roboto"/>
            </a:endParaRPr>
          </a:p>
          <a:p>
            <a:pPr marL="1866900" lvl="0" indent="-1238250" algn="l" rtl="0">
              <a:lnSpc>
                <a:spcPct val="115000"/>
              </a:lnSpc>
              <a:spcBef>
                <a:spcPts val="0"/>
              </a:spcBef>
              <a:spcAft>
                <a:spcPts val="0"/>
              </a:spcAft>
              <a:buClr>
                <a:srgbClr val="FFFFFF"/>
              </a:buClr>
              <a:buSzPts val="4900"/>
              <a:buFont typeface="Roboto"/>
              <a:buChar char="●"/>
            </a:pPr>
            <a:r>
              <a:rPr lang="en" sz="4900">
                <a:solidFill>
                  <a:srgbClr val="FFFFFF"/>
                </a:solidFill>
                <a:latin typeface="Roboto"/>
                <a:ea typeface="Roboto"/>
                <a:cs typeface="Roboto"/>
                <a:sym typeface="Roboto"/>
              </a:rPr>
              <a:t>Studies prove that male animals who were unresponsive to estrogen had lower sperm counts and were mostly infertile</a:t>
            </a:r>
            <a:endParaRPr sz="4900">
              <a:solidFill>
                <a:srgbClr val="FFFFFF"/>
              </a:solidFill>
              <a:latin typeface="Roboto"/>
              <a:ea typeface="Roboto"/>
              <a:cs typeface="Roboto"/>
              <a:sym typeface="Roboto"/>
            </a:endParaRPr>
          </a:p>
          <a:p>
            <a:pPr marL="1866900" lvl="0" indent="-1238250" algn="l" rtl="0">
              <a:lnSpc>
                <a:spcPct val="115000"/>
              </a:lnSpc>
              <a:spcBef>
                <a:spcPts val="0"/>
              </a:spcBef>
              <a:spcAft>
                <a:spcPts val="0"/>
              </a:spcAft>
              <a:buClr>
                <a:srgbClr val="FFFFFF"/>
              </a:buClr>
              <a:buSzPts val="4900"/>
              <a:buFont typeface="Roboto"/>
              <a:buChar char="●"/>
            </a:pPr>
            <a:r>
              <a:rPr lang="en" sz="4900">
                <a:solidFill>
                  <a:srgbClr val="FFFFFF"/>
                </a:solidFill>
                <a:latin typeface="Roboto"/>
                <a:ea typeface="Roboto"/>
                <a:cs typeface="Roboto"/>
                <a:sym typeface="Roboto"/>
              </a:rPr>
              <a:t>Estrogen present in semen is reabsorbed by the body as sperm travels during ejaculation, </a:t>
            </a:r>
            <a:endParaRPr sz="4900">
              <a:solidFill>
                <a:srgbClr val="FFFFFF"/>
              </a:solidFill>
              <a:latin typeface="Roboto"/>
              <a:ea typeface="Roboto"/>
              <a:cs typeface="Roboto"/>
              <a:sym typeface="Roboto"/>
            </a:endParaRPr>
          </a:p>
          <a:p>
            <a:pPr marL="3746500" lvl="1" indent="-1225550" algn="l" rtl="0">
              <a:lnSpc>
                <a:spcPct val="115000"/>
              </a:lnSpc>
              <a:spcBef>
                <a:spcPts val="0"/>
              </a:spcBef>
              <a:spcAft>
                <a:spcPts val="0"/>
              </a:spcAft>
              <a:buClr>
                <a:srgbClr val="FFFFFF"/>
              </a:buClr>
              <a:buSzPts val="4500"/>
              <a:buFont typeface="Roboto"/>
              <a:buChar char="○"/>
            </a:pPr>
            <a:r>
              <a:rPr lang="en" sz="4500">
                <a:solidFill>
                  <a:srgbClr val="FFFFFF"/>
                </a:solidFill>
                <a:latin typeface="Roboto"/>
                <a:ea typeface="Roboto"/>
                <a:cs typeface="Roboto"/>
                <a:sym typeface="Roboto"/>
              </a:rPr>
              <a:t>Making the sperm more effective and increase in the sperm count </a:t>
            </a:r>
            <a:endParaRPr sz="4500">
              <a:solidFill>
                <a:srgbClr val="FFFFFF"/>
              </a:solidFill>
              <a:latin typeface="Roboto"/>
              <a:ea typeface="Roboto"/>
              <a:cs typeface="Roboto"/>
              <a:sym typeface="Roboto"/>
            </a:endParaRPr>
          </a:p>
          <a:p>
            <a:pPr marL="0" lvl="0" indent="0" algn="l" rtl="0">
              <a:spcBef>
                <a:spcPts val="6600"/>
              </a:spcBef>
              <a:spcAft>
                <a:spcPts val="0"/>
              </a:spcAft>
              <a:buNone/>
            </a:pPr>
            <a:endParaRPr sz="4900">
              <a:latin typeface="Roboto"/>
              <a:ea typeface="Roboto"/>
              <a:cs typeface="Roboto"/>
              <a:sym typeface="Roboto"/>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4"/>
          <p:cNvSpPr txBox="1">
            <a:spLocks noGrp="1"/>
          </p:cNvSpPr>
          <p:nvPr>
            <p:ph type="title" idx="4294967295"/>
          </p:nvPr>
        </p:nvSpPr>
        <p:spPr>
          <a:xfrm>
            <a:off x="1589227" y="3587584"/>
            <a:ext cx="34284600" cy="1098600"/>
          </a:xfrm>
          <a:prstGeom prst="rect">
            <a:avLst/>
          </a:prstGeom>
        </p:spPr>
        <p:txBody>
          <a:bodyPr spcFirstLastPara="1" wrap="square" lIns="374550" tIns="374550" rIns="374550" bIns="374550" anchor="b" anchorCtr="0">
            <a:noAutofit/>
          </a:bodyPr>
          <a:lstStyle/>
          <a:p>
            <a:pPr marL="0" lvl="0" indent="0" algn="ctr" rtl="0">
              <a:spcBef>
                <a:spcPts val="0"/>
              </a:spcBef>
              <a:spcAft>
                <a:spcPts val="0"/>
              </a:spcAft>
              <a:buNone/>
            </a:pPr>
            <a:r>
              <a:rPr lang="en"/>
              <a:t> </a:t>
            </a:r>
            <a:endParaRPr/>
          </a:p>
        </p:txBody>
      </p:sp>
      <p:sp>
        <p:nvSpPr>
          <p:cNvPr id="79" name="Google Shape;79;p14"/>
          <p:cNvSpPr txBox="1"/>
          <p:nvPr/>
        </p:nvSpPr>
        <p:spPr>
          <a:xfrm>
            <a:off x="2130031" y="3869901"/>
            <a:ext cx="33743700" cy="17670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None/>
            </a:pPr>
            <a:r>
              <a:rPr lang="en" sz="4900">
                <a:solidFill>
                  <a:schemeClr val="dk1"/>
                </a:solidFill>
                <a:latin typeface="Roboto"/>
                <a:ea typeface="Roboto"/>
                <a:cs typeface="Roboto"/>
                <a:sym typeface="Roboto"/>
              </a:rPr>
              <a:t>Jacqueline Lian, Robinson Meng, Nivetha Kuruparan, Vanessa Sin, Mithun Manivannan, Victoria Zhang, Sara Araz, Roman Josevski, Prayan Jegathees</a:t>
            </a:r>
            <a:endParaRPr sz="4900">
              <a:solidFill>
                <a:schemeClr val="dk1"/>
              </a:solidFill>
              <a:latin typeface="Roboto"/>
              <a:ea typeface="Roboto"/>
              <a:cs typeface="Roboto"/>
              <a:sym typeface="Roboto"/>
            </a:endParaRPr>
          </a:p>
          <a:p>
            <a:pPr marL="0" lvl="0" indent="0" algn="ctr" rtl="0">
              <a:spcBef>
                <a:spcPts val="6600"/>
              </a:spcBef>
              <a:spcAft>
                <a:spcPts val="0"/>
              </a:spcAft>
              <a:buNone/>
            </a:pPr>
            <a:endParaRPr sz="4900">
              <a:solidFill>
                <a:schemeClr val="dk1"/>
              </a:solidFill>
              <a:latin typeface="Roboto"/>
              <a:ea typeface="Roboto"/>
              <a:cs typeface="Roboto"/>
              <a:sym typeface="Roboto"/>
            </a:endParaRPr>
          </a:p>
          <a:p>
            <a:pPr marL="0" lvl="0" indent="0" algn="ctr" rtl="0">
              <a:spcBef>
                <a:spcPts val="6600"/>
              </a:spcBef>
              <a:spcAft>
                <a:spcPts val="6600"/>
              </a:spcAft>
              <a:buNone/>
            </a:pPr>
            <a:endParaRPr sz="4900">
              <a:solidFill>
                <a:schemeClr val="dk1"/>
              </a:solidFill>
              <a:latin typeface="Roboto"/>
              <a:ea typeface="Roboto"/>
              <a:cs typeface="Roboto"/>
              <a:sym typeface="Roboto"/>
            </a:endParaRPr>
          </a:p>
        </p:txBody>
      </p:sp>
      <p:sp>
        <p:nvSpPr>
          <p:cNvPr id="80" name="Google Shape;80;p14"/>
          <p:cNvSpPr txBox="1"/>
          <p:nvPr/>
        </p:nvSpPr>
        <p:spPr>
          <a:xfrm>
            <a:off x="6121739" y="5636864"/>
            <a:ext cx="24373200" cy="13110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6600"/>
              </a:spcAft>
              <a:buClr>
                <a:srgbClr val="000000"/>
              </a:buClr>
              <a:buSzPts val="4500"/>
              <a:buFont typeface="Arial"/>
              <a:buNone/>
            </a:pPr>
            <a:r>
              <a:rPr lang="en" sz="4900">
                <a:solidFill>
                  <a:schemeClr val="dk1"/>
                </a:solidFill>
                <a:latin typeface="Roboto"/>
                <a:ea typeface="Roboto"/>
                <a:cs typeface="Roboto"/>
                <a:sym typeface="Roboto"/>
              </a:rPr>
              <a:t>Dr. Ali Nikdel</a:t>
            </a:r>
            <a:endParaRPr sz="5700">
              <a:latin typeface="Roboto"/>
              <a:ea typeface="Roboto"/>
              <a:cs typeface="Roboto"/>
              <a:sym typeface="Roboto"/>
            </a:endParaRPr>
          </a:p>
        </p:txBody>
      </p:sp>
      <p:pic>
        <p:nvPicPr>
          <p:cNvPr id="81" name="Google Shape;81;p14"/>
          <p:cNvPicPr preferRelativeResize="0"/>
          <p:nvPr/>
        </p:nvPicPr>
        <p:blipFill>
          <a:blip r:embed="rId3">
            <a:alphaModFix/>
          </a:blip>
          <a:stretch>
            <a:fillRect/>
          </a:stretch>
        </p:blipFill>
        <p:spPr>
          <a:xfrm>
            <a:off x="465311" y="455885"/>
            <a:ext cx="9542144" cy="1098752"/>
          </a:xfrm>
          <a:prstGeom prst="rect">
            <a:avLst/>
          </a:prstGeom>
          <a:noFill/>
          <a:ln>
            <a:noFill/>
          </a:ln>
        </p:spPr>
      </p:pic>
      <p:sp>
        <p:nvSpPr>
          <p:cNvPr id="82" name="Google Shape;82;p14"/>
          <p:cNvSpPr txBox="1"/>
          <p:nvPr/>
        </p:nvSpPr>
        <p:spPr>
          <a:xfrm>
            <a:off x="2435462" y="1776435"/>
            <a:ext cx="33132900" cy="28434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None/>
            </a:pPr>
            <a:r>
              <a:rPr lang="en" sz="9000" u="sng">
                <a:solidFill>
                  <a:schemeClr val="dk1"/>
                </a:solidFill>
                <a:latin typeface="Roboto Slab"/>
                <a:ea typeface="Roboto Slab"/>
                <a:cs typeface="Roboto Slab"/>
                <a:sym typeface="Roboto Slab"/>
              </a:rPr>
              <a:t>Using Sphingomonas to Decrease Estrogen Levels in Water</a:t>
            </a:r>
            <a:r>
              <a:rPr lang="en" sz="9000">
                <a:solidFill>
                  <a:schemeClr val="dk1"/>
                </a:solidFill>
                <a:latin typeface="Roboto Slab"/>
                <a:ea typeface="Roboto Slab"/>
                <a:cs typeface="Roboto Slab"/>
                <a:sym typeface="Roboto Slab"/>
              </a:rPr>
              <a:t> </a:t>
            </a:r>
            <a:endParaRPr sz="9000">
              <a:solidFill>
                <a:schemeClr val="dk1"/>
              </a:solidFill>
              <a:latin typeface="Roboto Slab"/>
              <a:ea typeface="Roboto Slab"/>
              <a:cs typeface="Roboto Slab"/>
              <a:sym typeface="Roboto Slab"/>
            </a:endParaRPr>
          </a:p>
          <a:p>
            <a:pPr marL="0" lvl="0" indent="0" algn="l" rtl="0">
              <a:spcBef>
                <a:spcPts val="0"/>
              </a:spcBef>
              <a:spcAft>
                <a:spcPts val="0"/>
              </a:spcAft>
              <a:buNone/>
            </a:pPr>
            <a:endParaRPr sz="5700">
              <a:latin typeface="Roboto"/>
              <a:ea typeface="Roboto"/>
              <a:cs typeface="Roboto"/>
              <a:sym typeface="Roboto"/>
            </a:endParaRPr>
          </a:p>
        </p:txBody>
      </p:sp>
      <p:sp>
        <p:nvSpPr>
          <p:cNvPr id="83" name="Google Shape;83;p14"/>
          <p:cNvSpPr txBox="1"/>
          <p:nvPr/>
        </p:nvSpPr>
        <p:spPr>
          <a:xfrm>
            <a:off x="5120227" y="6719078"/>
            <a:ext cx="3258300" cy="24108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KC8</a:t>
            </a:r>
            <a:endParaRPr sz="7400">
              <a:solidFill>
                <a:srgbClr val="00B0F0"/>
              </a:solidFill>
            </a:endParaRPr>
          </a:p>
        </p:txBody>
      </p:sp>
      <p:sp>
        <p:nvSpPr>
          <p:cNvPr id="84" name="Google Shape;84;p14"/>
          <p:cNvSpPr txBox="1"/>
          <p:nvPr/>
        </p:nvSpPr>
        <p:spPr>
          <a:xfrm>
            <a:off x="16925939" y="8900608"/>
            <a:ext cx="19718400" cy="2843400"/>
          </a:xfrm>
          <a:prstGeom prst="rect">
            <a:avLst/>
          </a:prstGeom>
          <a:noFill/>
          <a:ln>
            <a:noFill/>
          </a:ln>
        </p:spPr>
        <p:txBody>
          <a:bodyPr spcFirstLastPara="1" wrap="square" lIns="374550" tIns="374550" rIns="374550" bIns="374550" anchor="t" anchorCtr="0">
            <a:noAutofit/>
          </a:bodyPr>
          <a:lstStyle/>
          <a:p>
            <a:pPr marL="0" lvl="0" indent="0" algn="l" rtl="0">
              <a:lnSpc>
                <a:spcPct val="115000"/>
              </a:lnSpc>
              <a:spcBef>
                <a:spcPts val="0"/>
              </a:spcBef>
              <a:spcAft>
                <a:spcPts val="0"/>
              </a:spcAft>
              <a:buClr>
                <a:srgbClr val="000000"/>
              </a:buClr>
              <a:buSzPts val="1100"/>
              <a:buFont typeface="Arial"/>
              <a:buNone/>
            </a:pPr>
            <a:r>
              <a:rPr lang="en" sz="4900">
                <a:solidFill>
                  <a:schemeClr val="dk1"/>
                </a:solidFill>
              </a:rPr>
              <a:t>The genus has the capabilities to be an asset in advancing biotechnology due to their ability to break down refractory contaminants evident in wastewaters, counterattacking phytopathogenic fungi, and gellan-producing bacterium</a:t>
            </a:r>
            <a:endParaRPr sz="4900">
              <a:solidFill>
                <a:schemeClr val="dk1"/>
              </a:solidFill>
            </a:endParaRPr>
          </a:p>
          <a:p>
            <a:pPr marL="0" lvl="0" indent="0" algn="l" rtl="0">
              <a:lnSpc>
                <a:spcPct val="115000"/>
              </a:lnSpc>
              <a:spcBef>
                <a:spcPts val="0"/>
              </a:spcBef>
              <a:spcAft>
                <a:spcPts val="0"/>
              </a:spcAft>
              <a:buClr>
                <a:srgbClr val="000000"/>
              </a:buClr>
              <a:buSzPts val="1100"/>
              <a:buFont typeface="Arial"/>
              <a:buNone/>
            </a:pPr>
            <a:endParaRPr sz="4900">
              <a:solidFill>
                <a:schemeClr val="dk1"/>
              </a:solidFill>
            </a:endParaRPr>
          </a:p>
          <a:p>
            <a:pPr marL="0" lvl="0" indent="0" algn="l" rtl="0">
              <a:lnSpc>
                <a:spcPct val="115000"/>
              </a:lnSpc>
              <a:spcBef>
                <a:spcPts val="0"/>
              </a:spcBef>
              <a:spcAft>
                <a:spcPts val="0"/>
              </a:spcAft>
              <a:buClr>
                <a:srgbClr val="000000"/>
              </a:buClr>
              <a:buSzPts val="1100"/>
              <a:buFont typeface="Arial"/>
              <a:buNone/>
            </a:pPr>
            <a:r>
              <a:rPr lang="en" sz="4900">
                <a:solidFill>
                  <a:schemeClr val="dk1"/>
                </a:solidFill>
              </a:rPr>
              <a:t>They are gram-negative aerobic rod-shaped bacteria that are metabolically diversified to be able to survive in numerous environments.</a:t>
            </a:r>
            <a:endParaRPr sz="4900">
              <a:solidFill>
                <a:schemeClr val="dk1"/>
              </a:solidFill>
            </a:endParaRPr>
          </a:p>
          <a:p>
            <a:pPr marL="0" lvl="0" indent="0" algn="l" rtl="0">
              <a:lnSpc>
                <a:spcPct val="115000"/>
              </a:lnSpc>
              <a:spcBef>
                <a:spcPts val="0"/>
              </a:spcBef>
              <a:spcAft>
                <a:spcPts val="0"/>
              </a:spcAft>
              <a:buClr>
                <a:srgbClr val="000000"/>
              </a:buClr>
              <a:buSzPts val="1100"/>
              <a:buFont typeface="Arial"/>
              <a:buNone/>
            </a:pPr>
            <a:endParaRPr sz="4900">
              <a:solidFill>
                <a:schemeClr val="dk1"/>
              </a:solidFill>
            </a:endParaRPr>
          </a:p>
          <a:p>
            <a:pPr marL="0" lvl="0" indent="0" algn="l" rtl="0">
              <a:lnSpc>
                <a:spcPct val="115000"/>
              </a:lnSpc>
              <a:spcBef>
                <a:spcPts val="0"/>
              </a:spcBef>
              <a:spcAft>
                <a:spcPts val="0"/>
              </a:spcAft>
              <a:buClr>
                <a:srgbClr val="000000"/>
              </a:buClr>
              <a:buSzPts val="1100"/>
              <a:buFont typeface="Arial"/>
              <a:buNone/>
            </a:pPr>
            <a:r>
              <a:rPr lang="en" sz="4900">
                <a:solidFill>
                  <a:schemeClr val="dk1"/>
                </a:solidFill>
              </a:rPr>
              <a:t>The widespread distribution of the bacteria in both non-contaminated and contaminated environments where there was a higher density of the Sphingomonas in the latter. Exemplifying the unique ability to be able to utilize the toxins as a form of energy.</a:t>
            </a:r>
            <a:endParaRPr sz="4900">
              <a:solidFill>
                <a:schemeClr val="dk1"/>
              </a:solidFill>
            </a:endParaRPr>
          </a:p>
          <a:p>
            <a:pPr marL="0" lvl="0" indent="0" algn="l" rtl="0">
              <a:spcBef>
                <a:spcPts val="0"/>
              </a:spcBef>
              <a:spcAft>
                <a:spcPts val="0"/>
              </a:spcAft>
              <a:buNone/>
            </a:pPr>
            <a:endParaRPr sz="4900"/>
          </a:p>
        </p:txBody>
      </p:sp>
      <p:sp>
        <p:nvSpPr>
          <p:cNvPr id="85" name="Google Shape;85;p14"/>
          <p:cNvSpPr txBox="1"/>
          <p:nvPr/>
        </p:nvSpPr>
        <p:spPr>
          <a:xfrm>
            <a:off x="23273013" y="6948044"/>
            <a:ext cx="7024200" cy="24108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Sphingomonas</a:t>
            </a:r>
            <a:endParaRPr sz="7400">
              <a:solidFill>
                <a:srgbClr val="00B0F0"/>
              </a:solidFill>
            </a:endParaRPr>
          </a:p>
        </p:txBody>
      </p:sp>
      <p:sp>
        <p:nvSpPr>
          <p:cNvPr id="86" name="Google Shape;86;p14"/>
          <p:cNvSpPr txBox="1"/>
          <p:nvPr/>
        </p:nvSpPr>
        <p:spPr>
          <a:xfrm>
            <a:off x="783347" y="8900608"/>
            <a:ext cx="15126600" cy="12288000"/>
          </a:xfrm>
          <a:prstGeom prst="rect">
            <a:avLst/>
          </a:prstGeom>
          <a:noFill/>
          <a:ln>
            <a:noFill/>
          </a:ln>
        </p:spPr>
        <p:txBody>
          <a:bodyPr spcFirstLastPara="1" wrap="square" lIns="374550" tIns="374550" rIns="374550" bIns="374550" anchor="t" anchorCtr="0">
            <a:noAutofit/>
          </a:bodyPr>
          <a:lstStyle/>
          <a:p>
            <a:pPr marL="0" lvl="0" indent="0" algn="just" rtl="0">
              <a:spcBef>
                <a:spcPts val="0"/>
              </a:spcBef>
              <a:spcAft>
                <a:spcPts val="0"/>
              </a:spcAft>
              <a:buNone/>
            </a:pPr>
            <a:r>
              <a:rPr lang="en" sz="4900">
                <a:solidFill>
                  <a:schemeClr val="dk1"/>
                </a:solidFill>
                <a:latin typeface="Roboto"/>
                <a:ea typeface="Roboto"/>
                <a:cs typeface="Roboto"/>
                <a:sym typeface="Roboto"/>
              </a:rPr>
              <a:t>The microorganism strand KC8 belong to domain Eukarya, kingdom bacteria, phylum proteobacteria, class alphaproteobacteria, the same class the ancestor of mitochondria once belonged to. Have the ability to rapidly degree both </a:t>
            </a:r>
            <a:r>
              <a:rPr lang="en" sz="4900">
                <a:solidFill>
                  <a:schemeClr val="dk1"/>
                </a:solidFill>
              </a:rPr>
              <a:t>17(beta)-estradiol and estrone. </a:t>
            </a:r>
            <a:r>
              <a:rPr lang="en" sz="4900">
                <a:solidFill>
                  <a:schemeClr val="dk1"/>
                </a:solidFill>
                <a:latin typeface="Roboto"/>
                <a:ea typeface="Roboto"/>
                <a:cs typeface="Roboto"/>
                <a:sym typeface="Roboto"/>
              </a:rPr>
              <a:t>The chemical compound KC8 plays a role in this phenomenon because this chemical compound dramatically reduces the estrogen in men. And this compound is a key element to solving or reducing this problem. The only known genome of an estrogen-degrading bacteria as for right now. The catabolic genes and enzymes still remain unknown. Have large catabolic ability and to adapt to different environments.</a:t>
            </a:r>
            <a:endParaRPr sz="4900">
              <a:solidFill>
                <a:schemeClr val="dk1"/>
              </a:solidFill>
              <a:latin typeface="Roboto"/>
              <a:ea typeface="Roboto"/>
              <a:cs typeface="Roboto"/>
              <a:sym typeface="Roboto"/>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idx="4294967295"/>
          </p:nvPr>
        </p:nvSpPr>
        <p:spPr>
          <a:xfrm>
            <a:off x="1589227" y="3587584"/>
            <a:ext cx="34284600" cy="1098600"/>
          </a:xfrm>
          <a:prstGeom prst="rect">
            <a:avLst/>
          </a:prstGeom>
        </p:spPr>
        <p:txBody>
          <a:bodyPr spcFirstLastPara="1" wrap="square" lIns="374550" tIns="374550" rIns="374550" bIns="374550" anchor="b" anchorCtr="0">
            <a:noAutofit/>
          </a:bodyPr>
          <a:lstStyle/>
          <a:p>
            <a:pPr marL="0" lvl="0" indent="0" algn="ctr" rtl="0">
              <a:spcBef>
                <a:spcPts val="0"/>
              </a:spcBef>
              <a:spcAft>
                <a:spcPts val="0"/>
              </a:spcAft>
              <a:buNone/>
            </a:pPr>
            <a:r>
              <a:rPr lang="en"/>
              <a:t> </a:t>
            </a:r>
            <a:endParaRPr/>
          </a:p>
        </p:txBody>
      </p:sp>
      <p:sp>
        <p:nvSpPr>
          <p:cNvPr id="92" name="Google Shape;92;p15"/>
          <p:cNvSpPr txBox="1"/>
          <p:nvPr/>
        </p:nvSpPr>
        <p:spPr>
          <a:xfrm>
            <a:off x="2130031" y="3869901"/>
            <a:ext cx="33743700" cy="17670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None/>
            </a:pPr>
            <a:r>
              <a:rPr lang="en" sz="4900">
                <a:solidFill>
                  <a:schemeClr val="dk1"/>
                </a:solidFill>
                <a:latin typeface="Roboto"/>
                <a:ea typeface="Roboto"/>
                <a:cs typeface="Roboto"/>
                <a:sym typeface="Roboto"/>
              </a:rPr>
              <a:t>Jacqueline Lian, Robinson Meng, Nivetha Kuruparan, Vanessa Sin, Mithun Manivannan, Victoria Zhang, Sara Araz, Roman Josevski, Prayan Jegathees</a:t>
            </a:r>
            <a:endParaRPr sz="4900">
              <a:solidFill>
                <a:schemeClr val="dk1"/>
              </a:solidFill>
              <a:latin typeface="Roboto"/>
              <a:ea typeface="Roboto"/>
              <a:cs typeface="Roboto"/>
              <a:sym typeface="Roboto"/>
            </a:endParaRPr>
          </a:p>
          <a:p>
            <a:pPr marL="0" lvl="0" indent="0" algn="ctr" rtl="0">
              <a:spcBef>
                <a:spcPts val="6600"/>
              </a:spcBef>
              <a:spcAft>
                <a:spcPts val="0"/>
              </a:spcAft>
              <a:buNone/>
            </a:pPr>
            <a:endParaRPr sz="4900">
              <a:solidFill>
                <a:schemeClr val="dk1"/>
              </a:solidFill>
              <a:latin typeface="Roboto"/>
              <a:ea typeface="Roboto"/>
              <a:cs typeface="Roboto"/>
              <a:sym typeface="Roboto"/>
            </a:endParaRPr>
          </a:p>
          <a:p>
            <a:pPr marL="0" lvl="0" indent="0" algn="ctr" rtl="0">
              <a:spcBef>
                <a:spcPts val="6600"/>
              </a:spcBef>
              <a:spcAft>
                <a:spcPts val="6600"/>
              </a:spcAft>
              <a:buNone/>
            </a:pPr>
            <a:endParaRPr sz="4900">
              <a:solidFill>
                <a:schemeClr val="dk1"/>
              </a:solidFill>
              <a:latin typeface="Roboto"/>
              <a:ea typeface="Roboto"/>
              <a:cs typeface="Roboto"/>
              <a:sym typeface="Roboto"/>
            </a:endParaRPr>
          </a:p>
        </p:txBody>
      </p:sp>
      <p:sp>
        <p:nvSpPr>
          <p:cNvPr id="93" name="Google Shape;93;p15"/>
          <p:cNvSpPr txBox="1"/>
          <p:nvPr/>
        </p:nvSpPr>
        <p:spPr>
          <a:xfrm>
            <a:off x="6121739" y="5636864"/>
            <a:ext cx="24373200" cy="13110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6600"/>
              </a:spcAft>
              <a:buClr>
                <a:srgbClr val="000000"/>
              </a:buClr>
              <a:buSzPts val="4500"/>
              <a:buFont typeface="Arial"/>
              <a:buNone/>
            </a:pPr>
            <a:r>
              <a:rPr lang="en" sz="4900">
                <a:solidFill>
                  <a:schemeClr val="dk1"/>
                </a:solidFill>
                <a:latin typeface="Roboto"/>
                <a:ea typeface="Roboto"/>
                <a:cs typeface="Roboto"/>
                <a:sym typeface="Roboto"/>
              </a:rPr>
              <a:t>Dr. Ali Nikdel</a:t>
            </a:r>
            <a:endParaRPr sz="5700">
              <a:latin typeface="Roboto"/>
              <a:ea typeface="Roboto"/>
              <a:cs typeface="Roboto"/>
              <a:sym typeface="Roboto"/>
            </a:endParaRPr>
          </a:p>
        </p:txBody>
      </p:sp>
      <p:pic>
        <p:nvPicPr>
          <p:cNvPr id="94" name="Google Shape;94;p15"/>
          <p:cNvPicPr preferRelativeResize="0"/>
          <p:nvPr/>
        </p:nvPicPr>
        <p:blipFill>
          <a:blip r:embed="rId3">
            <a:alphaModFix/>
          </a:blip>
          <a:stretch>
            <a:fillRect/>
          </a:stretch>
        </p:blipFill>
        <p:spPr>
          <a:xfrm>
            <a:off x="465311" y="455885"/>
            <a:ext cx="9542144" cy="1098752"/>
          </a:xfrm>
          <a:prstGeom prst="rect">
            <a:avLst/>
          </a:prstGeom>
          <a:noFill/>
          <a:ln>
            <a:noFill/>
          </a:ln>
        </p:spPr>
      </p:pic>
      <p:sp>
        <p:nvSpPr>
          <p:cNvPr id="95" name="Google Shape;95;p15"/>
          <p:cNvSpPr txBox="1"/>
          <p:nvPr/>
        </p:nvSpPr>
        <p:spPr>
          <a:xfrm>
            <a:off x="2435462" y="1776435"/>
            <a:ext cx="33132900" cy="28434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None/>
            </a:pPr>
            <a:r>
              <a:rPr lang="en" sz="9000" u="sng">
                <a:solidFill>
                  <a:schemeClr val="dk1"/>
                </a:solidFill>
                <a:latin typeface="Roboto Slab"/>
                <a:ea typeface="Roboto Slab"/>
                <a:cs typeface="Roboto Slab"/>
                <a:sym typeface="Roboto Slab"/>
              </a:rPr>
              <a:t>Using Sphingomonas to Decrease Estrogen Levels in Water</a:t>
            </a:r>
            <a:r>
              <a:rPr lang="en" sz="9000">
                <a:solidFill>
                  <a:schemeClr val="dk1"/>
                </a:solidFill>
                <a:latin typeface="Roboto Slab"/>
                <a:ea typeface="Roboto Slab"/>
                <a:cs typeface="Roboto Slab"/>
                <a:sym typeface="Roboto Slab"/>
              </a:rPr>
              <a:t> </a:t>
            </a:r>
            <a:endParaRPr sz="9000">
              <a:solidFill>
                <a:schemeClr val="dk1"/>
              </a:solidFill>
              <a:latin typeface="Roboto Slab"/>
              <a:ea typeface="Roboto Slab"/>
              <a:cs typeface="Roboto Slab"/>
              <a:sym typeface="Roboto Slab"/>
            </a:endParaRPr>
          </a:p>
          <a:p>
            <a:pPr marL="0" lvl="0" indent="0" algn="l" rtl="0">
              <a:spcBef>
                <a:spcPts val="0"/>
              </a:spcBef>
              <a:spcAft>
                <a:spcPts val="0"/>
              </a:spcAft>
              <a:buNone/>
            </a:pPr>
            <a:endParaRPr sz="5700">
              <a:latin typeface="Roboto"/>
              <a:ea typeface="Roboto"/>
              <a:cs typeface="Roboto"/>
              <a:sym typeface="Roboto"/>
            </a:endParaRPr>
          </a:p>
        </p:txBody>
      </p:sp>
      <p:sp>
        <p:nvSpPr>
          <p:cNvPr id="96" name="Google Shape;96;p15"/>
          <p:cNvSpPr txBox="1"/>
          <p:nvPr/>
        </p:nvSpPr>
        <p:spPr>
          <a:xfrm>
            <a:off x="3808367" y="6948044"/>
            <a:ext cx="7024200" cy="24108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The Process</a:t>
            </a:r>
            <a:endParaRPr sz="7400">
              <a:solidFill>
                <a:srgbClr val="00B0F0"/>
              </a:solidFill>
            </a:endParaRPr>
          </a:p>
        </p:txBody>
      </p:sp>
      <p:sp>
        <p:nvSpPr>
          <p:cNvPr id="97" name="Google Shape;97;p15"/>
          <p:cNvSpPr txBox="1"/>
          <p:nvPr/>
        </p:nvSpPr>
        <p:spPr>
          <a:xfrm>
            <a:off x="700894" y="8646758"/>
            <a:ext cx="18721800" cy="2843400"/>
          </a:xfrm>
          <a:prstGeom prst="rect">
            <a:avLst/>
          </a:prstGeom>
          <a:noFill/>
          <a:ln>
            <a:noFill/>
          </a:ln>
        </p:spPr>
        <p:txBody>
          <a:bodyPr spcFirstLastPara="1" wrap="square" lIns="374550" tIns="374550" rIns="374550" bIns="374550" anchor="t" anchorCtr="0">
            <a:noAutofit/>
          </a:bodyPr>
          <a:lstStyle/>
          <a:p>
            <a:pPr marL="0" lvl="0" indent="0" algn="l" rtl="0">
              <a:lnSpc>
                <a:spcPct val="115000"/>
              </a:lnSpc>
              <a:spcBef>
                <a:spcPts val="0"/>
              </a:spcBef>
              <a:spcAft>
                <a:spcPts val="0"/>
              </a:spcAft>
              <a:buClr>
                <a:srgbClr val="000000"/>
              </a:buClr>
              <a:buSzPts val="1100"/>
              <a:buFont typeface="Arial"/>
              <a:buNone/>
            </a:pPr>
            <a:r>
              <a:rPr lang="en" sz="4900">
                <a:solidFill>
                  <a:schemeClr val="dk1"/>
                </a:solidFill>
              </a:rPr>
              <a:t>Since we had already identified the genome sequence responsible for allowing the Sphingomonas to degrade estrogen, all that is left is to insert that genome sequence into E.coli gene.</a:t>
            </a:r>
            <a:endParaRPr sz="4900">
              <a:solidFill>
                <a:schemeClr val="dk1"/>
              </a:solidFill>
            </a:endParaRPr>
          </a:p>
          <a:p>
            <a:pPr marL="1866900" lvl="0" indent="-1238250" algn="l" rtl="0">
              <a:lnSpc>
                <a:spcPct val="115000"/>
              </a:lnSpc>
              <a:spcBef>
                <a:spcPts val="6600"/>
              </a:spcBef>
              <a:spcAft>
                <a:spcPts val="0"/>
              </a:spcAft>
              <a:buClr>
                <a:schemeClr val="dk1"/>
              </a:buClr>
              <a:buSzPts val="4900"/>
              <a:buFont typeface="Arial"/>
              <a:buAutoNum type="arabicPeriod"/>
            </a:pPr>
            <a:r>
              <a:rPr lang="en" sz="4900">
                <a:solidFill>
                  <a:schemeClr val="dk1"/>
                </a:solidFill>
              </a:rPr>
              <a:t>Introduce the CRISPR system and chosen sgRNA into the experimental E.coli with a virus</a:t>
            </a:r>
            <a:endParaRPr sz="4900">
              <a:solidFill>
                <a:schemeClr val="dk1"/>
              </a:solidFill>
            </a:endParaRPr>
          </a:p>
          <a:p>
            <a:pPr marL="1866900" lvl="0" indent="-1238250" algn="l" rtl="0">
              <a:lnSpc>
                <a:spcPct val="115000"/>
              </a:lnSpc>
              <a:spcBef>
                <a:spcPts val="0"/>
              </a:spcBef>
              <a:spcAft>
                <a:spcPts val="0"/>
              </a:spcAft>
              <a:buClr>
                <a:schemeClr val="dk1"/>
              </a:buClr>
              <a:buSzPts val="4900"/>
              <a:buFont typeface="Arial"/>
              <a:buAutoNum type="arabicPeriod"/>
            </a:pPr>
            <a:r>
              <a:rPr lang="en" sz="4900">
                <a:solidFill>
                  <a:schemeClr val="dk1"/>
                </a:solidFill>
              </a:rPr>
              <a:t>Invade the nucleus of the E.coli, target one genome of the E.coli, bind the Cas9 protein onto it.</a:t>
            </a:r>
            <a:endParaRPr sz="4900">
              <a:solidFill>
                <a:schemeClr val="dk1"/>
              </a:solidFill>
            </a:endParaRPr>
          </a:p>
          <a:p>
            <a:pPr marL="1866900" lvl="0" indent="-1238250" algn="l" rtl="0">
              <a:lnSpc>
                <a:spcPct val="115000"/>
              </a:lnSpc>
              <a:spcBef>
                <a:spcPts val="0"/>
              </a:spcBef>
              <a:spcAft>
                <a:spcPts val="0"/>
              </a:spcAft>
              <a:buClr>
                <a:schemeClr val="dk1"/>
              </a:buClr>
              <a:buSzPts val="4900"/>
              <a:buFont typeface="Arial"/>
              <a:buAutoNum type="arabicPeriod"/>
            </a:pPr>
            <a:r>
              <a:rPr lang="en" sz="4900">
                <a:solidFill>
                  <a:schemeClr val="dk1"/>
                </a:solidFill>
              </a:rPr>
              <a:t>Make a double strand nick in the targeted genome, insert the genetic sequence from the sphingomonas into it.</a:t>
            </a:r>
            <a:endParaRPr sz="4900">
              <a:solidFill>
                <a:schemeClr val="dk1"/>
              </a:solidFill>
            </a:endParaRPr>
          </a:p>
          <a:p>
            <a:pPr marL="1866900" lvl="0" indent="-1238250" algn="l" rtl="0">
              <a:lnSpc>
                <a:spcPct val="115000"/>
              </a:lnSpc>
              <a:spcBef>
                <a:spcPts val="0"/>
              </a:spcBef>
              <a:spcAft>
                <a:spcPts val="0"/>
              </a:spcAft>
              <a:buClr>
                <a:schemeClr val="dk1"/>
              </a:buClr>
              <a:buSzPts val="4900"/>
              <a:buFont typeface="Arial"/>
              <a:buAutoNum type="arabicPeriod"/>
            </a:pPr>
            <a:r>
              <a:rPr lang="en" sz="4900">
                <a:solidFill>
                  <a:schemeClr val="dk1"/>
                </a:solidFill>
              </a:rPr>
              <a:t>Repair the DNA.  </a:t>
            </a:r>
            <a:endParaRPr sz="4900">
              <a:solidFill>
                <a:schemeClr val="dk1"/>
              </a:solidFill>
            </a:endParaRPr>
          </a:p>
          <a:p>
            <a:pPr marL="0" lvl="0" indent="0" algn="l" rtl="0">
              <a:spcBef>
                <a:spcPts val="6600"/>
              </a:spcBef>
              <a:spcAft>
                <a:spcPts val="0"/>
              </a:spcAft>
              <a:buNone/>
            </a:pPr>
            <a:endParaRPr sz="4900"/>
          </a:p>
        </p:txBody>
      </p:sp>
      <p:sp>
        <p:nvSpPr>
          <p:cNvPr id="98" name="Google Shape;98;p15"/>
          <p:cNvSpPr txBox="1"/>
          <p:nvPr/>
        </p:nvSpPr>
        <p:spPr>
          <a:xfrm>
            <a:off x="19761166" y="8646758"/>
            <a:ext cx="17010600" cy="2843400"/>
          </a:xfrm>
          <a:prstGeom prst="rect">
            <a:avLst/>
          </a:prstGeom>
          <a:noFill/>
          <a:ln>
            <a:noFill/>
          </a:ln>
        </p:spPr>
        <p:txBody>
          <a:bodyPr spcFirstLastPara="1" wrap="square" lIns="374550" tIns="374550" rIns="374550" bIns="374550" anchor="t" anchorCtr="0">
            <a:noAutofit/>
          </a:bodyPr>
          <a:lstStyle/>
          <a:p>
            <a:pPr marL="0" lvl="0" indent="0" algn="just" rtl="0">
              <a:lnSpc>
                <a:spcPct val="115000"/>
              </a:lnSpc>
              <a:spcBef>
                <a:spcPts val="0"/>
              </a:spcBef>
              <a:spcAft>
                <a:spcPts val="0"/>
              </a:spcAft>
              <a:buClr>
                <a:srgbClr val="000000"/>
              </a:buClr>
              <a:buSzPts val="1100"/>
              <a:buFont typeface="Arial"/>
              <a:buNone/>
            </a:pPr>
            <a:r>
              <a:rPr lang="en" sz="4900">
                <a:solidFill>
                  <a:srgbClr val="FFFFFF"/>
                </a:solidFill>
                <a:latin typeface="Roboto"/>
                <a:ea typeface="Roboto"/>
                <a:cs typeface="Roboto"/>
                <a:sym typeface="Roboto"/>
              </a:rPr>
              <a:t>In situ bioremediation means that microorganisms are being pumped into the medium without needing to isolate it through initial removal.</a:t>
            </a:r>
            <a:endParaRPr sz="4900">
              <a:solidFill>
                <a:srgbClr val="FFFFFF"/>
              </a:solidFill>
              <a:latin typeface="Roboto"/>
              <a:ea typeface="Roboto"/>
              <a:cs typeface="Roboto"/>
              <a:sym typeface="Roboto"/>
            </a:endParaRPr>
          </a:p>
          <a:p>
            <a:pPr marL="0" lvl="0" indent="0" algn="just" rtl="0">
              <a:lnSpc>
                <a:spcPct val="115000"/>
              </a:lnSpc>
              <a:spcBef>
                <a:spcPts val="0"/>
              </a:spcBef>
              <a:spcAft>
                <a:spcPts val="0"/>
              </a:spcAft>
              <a:buClr>
                <a:srgbClr val="000000"/>
              </a:buClr>
              <a:buSzPts val="1100"/>
              <a:buFont typeface="Arial"/>
              <a:buNone/>
            </a:pPr>
            <a:r>
              <a:rPr lang="en" sz="4900">
                <a:solidFill>
                  <a:srgbClr val="FFFFFF"/>
                </a:solidFill>
                <a:latin typeface="Roboto"/>
                <a:ea typeface="Roboto"/>
                <a:cs typeface="Roboto"/>
                <a:sym typeface="Roboto"/>
              </a:rPr>
              <a:t>Because the microorganisms with the intended genomes needed to degrade these hormones in the water are not preexisting, the microorganism must be genetically modified and introduced to the medium through the process of Bioaugmentation. Bioaugmentation allows the direct addition of these microorganisms to the medium with the intent to degrade the estrogen in our case. </a:t>
            </a:r>
            <a:endParaRPr sz="4900">
              <a:solidFill>
                <a:srgbClr val="FFFFFF"/>
              </a:solidFill>
              <a:latin typeface="Roboto"/>
              <a:ea typeface="Roboto"/>
              <a:cs typeface="Roboto"/>
              <a:sym typeface="Roboto"/>
            </a:endParaRPr>
          </a:p>
          <a:p>
            <a:pPr marL="0" lvl="0" indent="0" algn="just" rtl="0">
              <a:lnSpc>
                <a:spcPct val="115000"/>
              </a:lnSpc>
              <a:spcBef>
                <a:spcPts val="0"/>
              </a:spcBef>
              <a:spcAft>
                <a:spcPts val="0"/>
              </a:spcAft>
              <a:buClr>
                <a:srgbClr val="000000"/>
              </a:buClr>
              <a:buSzPts val="1100"/>
              <a:buFont typeface="Arial"/>
              <a:buNone/>
            </a:pPr>
            <a:r>
              <a:rPr lang="en" sz="4900">
                <a:solidFill>
                  <a:srgbClr val="FFFFFF"/>
                </a:solidFill>
                <a:latin typeface="Roboto"/>
                <a:ea typeface="Roboto"/>
                <a:cs typeface="Roboto"/>
                <a:sym typeface="Roboto"/>
              </a:rPr>
              <a:t>Bioaugmentation uses a pump to introduce the bacterium into the groundwater allowing it to flow into the affected bodies of water. </a:t>
            </a:r>
            <a:endParaRPr sz="4900">
              <a:solidFill>
                <a:srgbClr val="FFFFFF"/>
              </a:solidFill>
              <a:latin typeface="Roboto"/>
              <a:ea typeface="Roboto"/>
              <a:cs typeface="Roboto"/>
              <a:sym typeface="Roboto"/>
            </a:endParaRPr>
          </a:p>
          <a:p>
            <a:pPr marL="0" lvl="0" indent="0" algn="just" rtl="0">
              <a:lnSpc>
                <a:spcPct val="115000"/>
              </a:lnSpc>
              <a:spcBef>
                <a:spcPts val="0"/>
              </a:spcBef>
              <a:spcAft>
                <a:spcPts val="0"/>
              </a:spcAft>
              <a:buClr>
                <a:srgbClr val="000000"/>
              </a:buClr>
              <a:buSzPts val="1100"/>
              <a:buFont typeface="Arial"/>
              <a:buNone/>
            </a:pPr>
            <a:endParaRPr sz="4900">
              <a:solidFill>
                <a:srgbClr val="FFFFFF"/>
              </a:solidFill>
              <a:latin typeface="Roboto"/>
              <a:ea typeface="Roboto"/>
              <a:cs typeface="Roboto"/>
              <a:sym typeface="Roboto"/>
            </a:endParaRPr>
          </a:p>
          <a:p>
            <a:pPr marL="0" lvl="0" indent="0" algn="l" rtl="0">
              <a:spcBef>
                <a:spcPts val="6600"/>
              </a:spcBef>
              <a:spcAft>
                <a:spcPts val="0"/>
              </a:spcAft>
              <a:buNone/>
            </a:pPr>
            <a:endParaRPr sz="4900">
              <a:latin typeface="Roboto"/>
              <a:ea typeface="Roboto"/>
              <a:cs typeface="Roboto"/>
              <a:sym typeface="Roboto"/>
            </a:endParaRPr>
          </a:p>
        </p:txBody>
      </p:sp>
      <p:sp>
        <p:nvSpPr>
          <p:cNvPr id="99" name="Google Shape;99;p15"/>
          <p:cNvSpPr txBox="1"/>
          <p:nvPr/>
        </p:nvSpPr>
        <p:spPr>
          <a:xfrm>
            <a:off x="22448287" y="6235853"/>
            <a:ext cx="11975100" cy="24108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Introducing Sphingomonas to North American Waters</a:t>
            </a:r>
            <a:endParaRPr sz="7400">
              <a:solidFill>
                <a:srgbClr val="00B0F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1589227" y="3587584"/>
            <a:ext cx="34284600" cy="1098600"/>
          </a:xfrm>
          <a:prstGeom prst="rect">
            <a:avLst/>
          </a:prstGeom>
        </p:spPr>
        <p:txBody>
          <a:bodyPr spcFirstLastPara="1" wrap="square" lIns="374550" tIns="374550" rIns="374550" bIns="374550" anchor="b" anchorCtr="0">
            <a:noAutofit/>
          </a:bodyPr>
          <a:lstStyle/>
          <a:p>
            <a:pPr marL="0" lvl="0" indent="0" algn="ctr" rtl="0">
              <a:spcBef>
                <a:spcPts val="0"/>
              </a:spcBef>
              <a:spcAft>
                <a:spcPts val="0"/>
              </a:spcAft>
              <a:buNone/>
            </a:pPr>
            <a:r>
              <a:rPr lang="en"/>
              <a:t> </a:t>
            </a:r>
            <a:endParaRPr/>
          </a:p>
        </p:txBody>
      </p:sp>
      <p:sp>
        <p:nvSpPr>
          <p:cNvPr id="105" name="Google Shape;105;p16"/>
          <p:cNvSpPr txBox="1"/>
          <p:nvPr/>
        </p:nvSpPr>
        <p:spPr>
          <a:xfrm>
            <a:off x="2130031" y="3869901"/>
            <a:ext cx="33743700" cy="17670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None/>
            </a:pPr>
            <a:r>
              <a:rPr lang="en" sz="4900">
                <a:solidFill>
                  <a:schemeClr val="dk1"/>
                </a:solidFill>
                <a:latin typeface="Roboto"/>
                <a:ea typeface="Roboto"/>
                <a:cs typeface="Roboto"/>
                <a:sym typeface="Roboto"/>
              </a:rPr>
              <a:t>Jacqueline Lian, Robinson Meng, Nivetha Kuruparan, Vanessa Sin, Mithun Manivannan, Victoria Zhang, Sara Araz, Roman Josevski, Prayan Jegathees</a:t>
            </a:r>
            <a:endParaRPr sz="4900">
              <a:solidFill>
                <a:schemeClr val="dk1"/>
              </a:solidFill>
              <a:latin typeface="Roboto"/>
              <a:ea typeface="Roboto"/>
              <a:cs typeface="Roboto"/>
              <a:sym typeface="Roboto"/>
            </a:endParaRPr>
          </a:p>
          <a:p>
            <a:pPr marL="0" lvl="0" indent="0" algn="ctr" rtl="0">
              <a:spcBef>
                <a:spcPts val="6600"/>
              </a:spcBef>
              <a:spcAft>
                <a:spcPts val="0"/>
              </a:spcAft>
              <a:buNone/>
            </a:pPr>
            <a:endParaRPr sz="4900">
              <a:solidFill>
                <a:schemeClr val="dk1"/>
              </a:solidFill>
              <a:latin typeface="Roboto"/>
              <a:ea typeface="Roboto"/>
              <a:cs typeface="Roboto"/>
              <a:sym typeface="Roboto"/>
            </a:endParaRPr>
          </a:p>
          <a:p>
            <a:pPr marL="0" lvl="0" indent="0" algn="ctr" rtl="0">
              <a:spcBef>
                <a:spcPts val="6600"/>
              </a:spcBef>
              <a:spcAft>
                <a:spcPts val="6600"/>
              </a:spcAft>
              <a:buNone/>
            </a:pPr>
            <a:endParaRPr sz="4900">
              <a:solidFill>
                <a:schemeClr val="dk1"/>
              </a:solidFill>
              <a:latin typeface="Roboto"/>
              <a:ea typeface="Roboto"/>
              <a:cs typeface="Roboto"/>
              <a:sym typeface="Roboto"/>
            </a:endParaRPr>
          </a:p>
        </p:txBody>
      </p:sp>
      <p:sp>
        <p:nvSpPr>
          <p:cNvPr id="106" name="Google Shape;106;p16"/>
          <p:cNvSpPr txBox="1"/>
          <p:nvPr/>
        </p:nvSpPr>
        <p:spPr>
          <a:xfrm>
            <a:off x="6121739" y="5636864"/>
            <a:ext cx="24373200" cy="13110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6600"/>
              </a:spcAft>
              <a:buClr>
                <a:srgbClr val="000000"/>
              </a:buClr>
              <a:buSzPts val="4500"/>
              <a:buFont typeface="Arial"/>
              <a:buNone/>
            </a:pPr>
            <a:r>
              <a:rPr lang="en" sz="4900">
                <a:solidFill>
                  <a:schemeClr val="dk1"/>
                </a:solidFill>
                <a:latin typeface="Roboto"/>
                <a:ea typeface="Roboto"/>
                <a:cs typeface="Roboto"/>
                <a:sym typeface="Roboto"/>
              </a:rPr>
              <a:t>Dr. Ali Nikdel</a:t>
            </a:r>
            <a:endParaRPr sz="5700">
              <a:latin typeface="Roboto"/>
              <a:ea typeface="Roboto"/>
              <a:cs typeface="Roboto"/>
              <a:sym typeface="Roboto"/>
            </a:endParaRPr>
          </a:p>
        </p:txBody>
      </p:sp>
      <p:pic>
        <p:nvPicPr>
          <p:cNvPr id="107" name="Google Shape;107;p16"/>
          <p:cNvPicPr preferRelativeResize="0"/>
          <p:nvPr/>
        </p:nvPicPr>
        <p:blipFill>
          <a:blip r:embed="rId3">
            <a:alphaModFix/>
          </a:blip>
          <a:stretch>
            <a:fillRect/>
          </a:stretch>
        </p:blipFill>
        <p:spPr>
          <a:xfrm>
            <a:off x="465311" y="455885"/>
            <a:ext cx="9542144" cy="1098752"/>
          </a:xfrm>
          <a:prstGeom prst="rect">
            <a:avLst/>
          </a:prstGeom>
          <a:noFill/>
          <a:ln>
            <a:noFill/>
          </a:ln>
        </p:spPr>
      </p:pic>
      <p:sp>
        <p:nvSpPr>
          <p:cNvPr id="108" name="Google Shape;108;p16"/>
          <p:cNvSpPr txBox="1"/>
          <p:nvPr/>
        </p:nvSpPr>
        <p:spPr>
          <a:xfrm>
            <a:off x="2435462" y="1776435"/>
            <a:ext cx="33132900" cy="28434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None/>
            </a:pPr>
            <a:r>
              <a:rPr lang="en" sz="9000" u="sng">
                <a:solidFill>
                  <a:schemeClr val="dk1"/>
                </a:solidFill>
                <a:latin typeface="Roboto Slab"/>
                <a:ea typeface="Roboto Slab"/>
                <a:cs typeface="Roboto Slab"/>
                <a:sym typeface="Roboto Slab"/>
              </a:rPr>
              <a:t>Using Sphingomonas to Decrease Estrogen Levels in Water</a:t>
            </a:r>
            <a:r>
              <a:rPr lang="en" sz="9000">
                <a:solidFill>
                  <a:schemeClr val="dk1"/>
                </a:solidFill>
                <a:latin typeface="Roboto Slab"/>
                <a:ea typeface="Roboto Slab"/>
                <a:cs typeface="Roboto Slab"/>
                <a:sym typeface="Roboto Slab"/>
              </a:rPr>
              <a:t> </a:t>
            </a:r>
            <a:endParaRPr sz="9000">
              <a:solidFill>
                <a:schemeClr val="dk1"/>
              </a:solidFill>
              <a:latin typeface="Roboto Slab"/>
              <a:ea typeface="Roboto Slab"/>
              <a:cs typeface="Roboto Slab"/>
              <a:sym typeface="Roboto Slab"/>
            </a:endParaRPr>
          </a:p>
          <a:p>
            <a:pPr marL="0" lvl="0" indent="0" algn="l" rtl="0">
              <a:spcBef>
                <a:spcPts val="0"/>
              </a:spcBef>
              <a:spcAft>
                <a:spcPts val="0"/>
              </a:spcAft>
              <a:buNone/>
            </a:pPr>
            <a:endParaRPr sz="5700">
              <a:latin typeface="Roboto"/>
              <a:ea typeface="Roboto"/>
              <a:cs typeface="Roboto"/>
              <a:sym typeface="Roboto"/>
            </a:endParaRPr>
          </a:p>
        </p:txBody>
      </p:sp>
      <p:sp>
        <p:nvSpPr>
          <p:cNvPr id="109" name="Google Shape;109;p16"/>
          <p:cNvSpPr txBox="1"/>
          <p:nvPr/>
        </p:nvSpPr>
        <p:spPr>
          <a:xfrm>
            <a:off x="23738739" y="7382118"/>
            <a:ext cx="8091300" cy="17670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Future Directions</a:t>
            </a:r>
            <a:endParaRPr sz="7400">
              <a:solidFill>
                <a:srgbClr val="00B0F0"/>
              </a:solidFill>
            </a:endParaRPr>
          </a:p>
        </p:txBody>
      </p:sp>
      <p:sp>
        <p:nvSpPr>
          <p:cNvPr id="110" name="Google Shape;110;p16"/>
          <p:cNvSpPr txBox="1"/>
          <p:nvPr/>
        </p:nvSpPr>
        <p:spPr>
          <a:xfrm>
            <a:off x="7867573" y="7382118"/>
            <a:ext cx="5626800" cy="17670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Conclusion</a:t>
            </a:r>
            <a:endParaRPr sz="7400">
              <a:solidFill>
                <a:srgbClr val="00B0F0"/>
              </a:solidFill>
            </a:endParaRPr>
          </a:p>
        </p:txBody>
      </p:sp>
      <p:sp>
        <p:nvSpPr>
          <p:cNvPr id="111" name="Google Shape;111;p16"/>
          <p:cNvSpPr txBox="1"/>
          <p:nvPr/>
        </p:nvSpPr>
        <p:spPr>
          <a:xfrm>
            <a:off x="1842933" y="8959283"/>
            <a:ext cx="20034300" cy="12288000"/>
          </a:xfrm>
          <a:prstGeom prst="rect">
            <a:avLst/>
          </a:prstGeom>
          <a:noFill/>
          <a:ln>
            <a:noFill/>
          </a:ln>
        </p:spPr>
        <p:txBody>
          <a:bodyPr spcFirstLastPara="1" wrap="square" lIns="374550" tIns="374550" rIns="374550" bIns="374550" anchor="t" anchorCtr="0">
            <a:noAutofit/>
          </a:bodyPr>
          <a:lstStyle/>
          <a:p>
            <a:pPr marL="0" lvl="0" indent="0" algn="l" rtl="0">
              <a:lnSpc>
                <a:spcPct val="115000"/>
              </a:lnSpc>
              <a:spcBef>
                <a:spcPts val="0"/>
              </a:spcBef>
              <a:spcAft>
                <a:spcPts val="0"/>
              </a:spcAft>
              <a:buNone/>
            </a:pPr>
            <a:r>
              <a:rPr lang="en" sz="4900">
                <a:solidFill>
                  <a:srgbClr val="FFFFFF"/>
                </a:solidFill>
              </a:rPr>
              <a:t>The persistent issue regarding the increased rates of infertility that originally stems from the high estrogen concentration levels in wastewaters has a possible solution in which we are able to incorporate synthetic biology to degrade the estrogen. There must be further research on other types of bacteria, aquatic plants, and hormones that have estrogen-degrading abilities. Scientific studies suggest that the KC8 strain has estrogen-degrading abilities whilst being a highly adaptable species in terms of environment. By utilizing KC8, already present in wastewater such as E-coli, suggests that bioremediation is a possible solution to reducing the estrogen levels. Ultimately, there must be testing of </a:t>
            </a:r>
            <a:r>
              <a:rPr lang="en" sz="4900" i="1">
                <a:solidFill>
                  <a:srgbClr val="FFFFFF"/>
                </a:solidFill>
              </a:rPr>
              <a:t>Sphingomonas </a:t>
            </a:r>
            <a:r>
              <a:rPr lang="en" sz="4900">
                <a:solidFill>
                  <a:srgbClr val="FFFFFF"/>
                </a:solidFill>
              </a:rPr>
              <a:t>KC8 on estrogen-contaminated water conducted for the proposed solutions. </a:t>
            </a:r>
            <a:endParaRPr sz="4900">
              <a:solidFill>
                <a:srgbClr val="FFFFFF"/>
              </a:solidFill>
            </a:endParaRPr>
          </a:p>
        </p:txBody>
      </p:sp>
      <p:sp>
        <p:nvSpPr>
          <p:cNvPr id="112" name="Google Shape;112;p16"/>
          <p:cNvSpPr txBox="1"/>
          <p:nvPr/>
        </p:nvSpPr>
        <p:spPr>
          <a:xfrm>
            <a:off x="22511688" y="9149132"/>
            <a:ext cx="13056600" cy="6273000"/>
          </a:xfrm>
          <a:prstGeom prst="rect">
            <a:avLst/>
          </a:prstGeom>
          <a:noFill/>
          <a:ln>
            <a:noFill/>
          </a:ln>
        </p:spPr>
        <p:txBody>
          <a:bodyPr spcFirstLastPara="1" wrap="square" lIns="374550" tIns="374550" rIns="374550" bIns="374550" anchor="t" anchorCtr="0">
            <a:noAutofit/>
          </a:bodyPr>
          <a:lstStyle/>
          <a:p>
            <a:pPr marL="0" lvl="0" indent="0" algn="l" rtl="0">
              <a:lnSpc>
                <a:spcPct val="115000"/>
              </a:lnSpc>
              <a:spcBef>
                <a:spcPts val="0"/>
              </a:spcBef>
              <a:spcAft>
                <a:spcPts val="0"/>
              </a:spcAft>
              <a:buNone/>
            </a:pPr>
            <a:r>
              <a:rPr lang="en" sz="4900">
                <a:solidFill>
                  <a:srgbClr val="FFFFFF"/>
                </a:solidFill>
              </a:rPr>
              <a:t>-test </a:t>
            </a:r>
            <a:r>
              <a:rPr lang="en" sz="4900" i="1">
                <a:solidFill>
                  <a:srgbClr val="FFFFFF"/>
                </a:solidFill>
              </a:rPr>
              <a:t>Sphingomonas</a:t>
            </a:r>
            <a:r>
              <a:rPr lang="en" sz="4900">
                <a:solidFill>
                  <a:srgbClr val="FFFFFF"/>
                </a:solidFill>
              </a:rPr>
              <a:t> KC8 on estrogen-contaminated water</a:t>
            </a:r>
            <a:endParaRPr sz="4900">
              <a:solidFill>
                <a:srgbClr val="FFFFFF"/>
              </a:solidFill>
            </a:endParaRPr>
          </a:p>
          <a:p>
            <a:pPr marL="0" lvl="0" indent="0" algn="l" rtl="0">
              <a:lnSpc>
                <a:spcPct val="115000"/>
              </a:lnSpc>
              <a:spcBef>
                <a:spcPts val="0"/>
              </a:spcBef>
              <a:spcAft>
                <a:spcPts val="0"/>
              </a:spcAft>
              <a:buNone/>
            </a:pPr>
            <a:r>
              <a:rPr lang="en" sz="4900">
                <a:solidFill>
                  <a:srgbClr val="FFFFFF"/>
                </a:solidFill>
              </a:rPr>
              <a:t>-research other bacteria, plants, other hormones etc. that could counteract this problem</a:t>
            </a:r>
            <a:endParaRPr sz="4900">
              <a:solidFill>
                <a:srgbClr val="FFFFFF"/>
              </a:solidFill>
            </a:endParaRPr>
          </a:p>
          <a:p>
            <a:pPr marL="0" lvl="0" indent="0" algn="l" rtl="0">
              <a:lnSpc>
                <a:spcPct val="115000"/>
              </a:lnSpc>
              <a:spcBef>
                <a:spcPts val="0"/>
              </a:spcBef>
              <a:spcAft>
                <a:spcPts val="0"/>
              </a:spcAft>
              <a:buNone/>
            </a:pPr>
            <a:r>
              <a:rPr lang="en" sz="4900">
                <a:solidFill>
                  <a:srgbClr val="FFFFFF"/>
                </a:solidFill>
              </a:rPr>
              <a:t>-research other potential problems that can be corrected using Sphingomonas KC8 </a:t>
            </a:r>
            <a:endParaRPr sz="4900">
              <a:solidFill>
                <a:srgbClr val="FFFFFF"/>
              </a:solidFill>
            </a:endParaRPr>
          </a:p>
          <a:p>
            <a:pPr marL="0" lvl="0" indent="0" algn="l" rtl="0">
              <a:lnSpc>
                <a:spcPct val="115000"/>
              </a:lnSpc>
              <a:spcBef>
                <a:spcPts val="0"/>
              </a:spcBef>
              <a:spcAft>
                <a:spcPts val="0"/>
              </a:spcAft>
              <a:buNone/>
            </a:pPr>
            <a:r>
              <a:rPr lang="en" sz="4900">
                <a:solidFill>
                  <a:srgbClr val="FFFFFF"/>
                </a:solidFill>
              </a:rPr>
              <a:t>-bioremediation </a:t>
            </a:r>
            <a:endParaRPr sz="490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7"/>
          <p:cNvSpPr txBox="1">
            <a:spLocks noGrp="1"/>
          </p:cNvSpPr>
          <p:nvPr>
            <p:ph type="title" idx="4294967295"/>
          </p:nvPr>
        </p:nvSpPr>
        <p:spPr>
          <a:xfrm>
            <a:off x="1589227" y="3587584"/>
            <a:ext cx="34284600" cy="1098600"/>
          </a:xfrm>
          <a:prstGeom prst="rect">
            <a:avLst/>
          </a:prstGeom>
        </p:spPr>
        <p:txBody>
          <a:bodyPr spcFirstLastPara="1" wrap="square" lIns="374550" tIns="374550" rIns="374550" bIns="374550" anchor="b" anchorCtr="0">
            <a:noAutofit/>
          </a:bodyPr>
          <a:lstStyle/>
          <a:p>
            <a:pPr marL="0" lvl="0" indent="0" algn="ctr" rtl="0">
              <a:spcBef>
                <a:spcPts val="0"/>
              </a:spcBef>
              <a:spcAft>
                <a:spcPts val="0"/>
              </a:spcAft>
              <a:buNone/>
            </a:pPr>
            <a:r>
              <a:rPr lang="en"/>
              <a:t> </a:t>
            </a:r>
            <a:endParaRPr/>
          </a:p>
        </p:txBody>
      </p:sp>
      <p:sp>
        <p:nvSpPr>
          <p:cNvPr id="118" name="Google Shape;118;p17"/>
          <p:cNvSpPr txBox="1"/>
          <p:nvPr/>
        </p:nvSpPr>
        <p:spPr>
          <a:xfrm>
            <a:off x="2130031" y="3869901"/>
            <a:ext cx="33743700" cy="17670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None/>
            </a:pPr>
            <a:r>
              <a:rPr lang="en" sz="4900">
                <a:solidFill>
                  <a:schemeClr val="dk1"/>
                </a:solidFill>
                <a:latin typeface="Roboto"/>
                <a:ea typeface="Roboto"/>
                <a:cs typeface="Roboto"/>
                <a:sym typeface="Roboto"/>
              </a:rPr>
              <a:t>Jacqueline Lian, Robinson Meng, Nivetha Kuruparan, Vanessa Sin, Mithun Manivannan, Victoria Zhang, Sara Araz, Roman Josevski, Prayan Jegathees</a:t>
            </a:r>
            <a:endParaRPr sz="4900">
              <a:solidFill>
                <a:schemeClr val="dk1"/>
              </a:solidFill>
              <a:latin typeface="Roboto"/>
              <a:ea typeface="Roboto"/>
              <a:cs typeface="Roboto"/>
              <a:sym typeface="Roboto"/>
            </a:endParaRPr>
          </a:p>
          <a:p>
            <a:pPr marL="0" lvl="0" indent="0" algn="ctr" rtl="0">
              <a:spcBef>
                <a:spcPts val="6600"/>
              </a:spcBef>
              <a:spcAft>
                <a:spcPts val="0"/>
              </a:spcAft>
              <a:buNone/>
            </a:pPr>
            <a:endParaRPr sz="4900">
              <a:solidFill>
                <a:schemeClr val="dk1"/>
              </a:solidFill>
              <a:latin typeface="Roboto"/>
              <a:ea typeface="Roboto"/>
              <a:cs typeface="Roboto"/>
              <a:sym typeface="Roboto"/>
            </a:endParaRPr>
          </a:p>
          <a:p>
            <a:pPr marL="0" lvl="0" indent="0" algn="ctr" rtl="0">
              <a:spcBef>
                <a:spcPts val="6600"/>
              </a:spcBef>
              <a:spcAft>
                <a:spcPts val="6600"/>
              </a:spcAft>
              <a:buNone/>
            </a:pPr>
            <a:endParaRPr sz="4900">
              <a:solidFill>
                <a:schemeClr val="dk1"/>
              </a:solidFill>
              <a:latin typeface="Roboto"/>
              <a:ea typeface="Roboto"/>
              <a:cs typeface="Roboto"/>
              <a:sym typeface="Roboto"/>
            </a:endParaRPr>
          </a:p>
        </p:txBody>
      </p:sp>
      <p:sp>
        <p:nvSpPr>
          <p:cNvPr id="119" name="Google Shape;119;p17"/>
          <p:cNvSpPr txBox="1"/>
          <p:nvPr/>
        </p:nvSpPr>
        <p:spPr>
          <a:xfrm>
            <a:off x="6121739" y="5636903"/>
            <a:ext cx="24373200" cy="10986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6600"/>
              </a:spcAft>
              <a:buClr>
                <a:srgbClr val="000000"/>
              </a:buClr>
              <a:buSzPts val="4500"/>
              <a:buFont typeface="Arial"/>
              <a:buNone/>
            </a:pPr>
            <a:r>
              <a:rPr lang="en" sz="4900">
                <a:solidFill>
                  <a:schemeClr val="dk1"/>
                </a:solidFill>
                <a:latin typeface="Roboto"/>
                <a:ea typeface="Roboto"/>
                <a:cs typeface="Roboto"/>
                <a:sym typeface="Roboto"/>
              </a:rPr>
              <a:t>Dr. Ali Nikdel</a:t>
            </a:r>
            <a:endParaRPr sz="5700">
              <a:latin typeface="Roboto"/>
              <a:ea typeface="Roboto"/>
              <a:cs typeface="Roboto"/>
              <a:sym typeface="Roboto"/>
            </a:endParaRPr>
          </a:p>
        </p:txBody>
      </p:sp>
      <p:pic>
        <p:nvPicPr>
          <p:cNvPr id="120" name="Google Shape;120;p17"/>
          <p:cNvPicPr preferRelativeResize="0"/>
          <p:nvPr/>
        </p:nvPicPr>
        <p:blipFill>
          <a:blip r:embed="rId3">
            <a:alphaModFix/>
          </a:blip>
          <a:stretch>
            <a:fillRect/>
          </a:stretch>
        </p:blipFill>
        <p:spPr>
          <a:xfrm>
            <a:off x="465311" y="455885"/>
            <a:ext cx="9542144" cy="1098752"/>
          </a:xfrm>
          <a:prstGeom prst="rect">
            <a:avLst/>
          </a:prstGeom>
          <a:noFill/>
          <a:ln>
            <a:noFill/>
          </a:ln>
        </p:spPr>
      </p:pic>
      <p:sp>
        <p:nvSpPr>
          <p:cNvPr id="121" name="Google Shape;121;p17"/>
          <p:cNvSpPr txBox="1"/>
          <p:nvPr/>
        </p:nvSpPr>
        <p:spPr>
          <a:xfrm>
            <a:off x="2435462" y="1776435"/>
            <a:ext cx="33132900" cy="2843400"/>
          </a:xfrm>
          <a:prstGeom prst="rect">
            <a:avLst/>
          </a:prstGeom>
          <a:noFill/>
          <a:ln>
            <a:noFill/>
          </a:ln>
        </p:spPr>
        <p:txBody>
          <a:bodyPr spcFirstLastPara="1" wrap="square" lIns="374550" tIns="374550" rIns="374550" bIns="374550" anchor="t" anchorCtr="0">
            <a:noAutofit/>
          </a:bodyPr>
          <a:lstStyle/>
          <a:p>
            <a:pPr marL="0" lvl="0" indent="0" algn="ctr" rtl="0">
              <a:spcBef>
                <a:spcPts val="0"/>
              </a:spcBef>
              <a:spcAft>
                <a:spcPts val="0"/>
              </a:spcAft>
              <a:buNone/>
            </a:pPr>
            <a:r>
              <a:rPr lang="en" sz="9000" u="sng">
                <a:solidFill>
                  <a:schemeClr val="dk1"/>
                </a:solidFill>
                <a:latin typeface="Roboto Slab"/>
                <a:ea typeface="Roboto Slab"/>
                <a:cs typeface="Roboto Slab"/>
                <a:sym typeface="Roboto Slab"/>
              </a:rPr>
              <a:t>Using Sphingomonas to Decrease Estrogen Levels in Water</a:t>
            </a:r>
            <a:r>
              <a:rPr lang="en" sz="9000">
                <a:solidFill>
                  <a:schemeClr val="dk1"/>
                </a:solidFill>
                <a:latin typeface="Roboto Slab"/>
                <a:ea typeface="Roboto Slab"/>
                <a:cs typeface="Roboto Slab"/>
                <a:sym typeface="Roboto Slab"/>
              </a:rPr>
              <a:t> </a:t>
            </a:r>
            <a:endParaRPr sz="9000">
              <a:solidFill>
                <a:schemeClr val="dk1"/>
              </a:solidFill>
              <a:latin typeface="Roboto Slab"/>
              <a:ea typeface="Roboto Slab"/>
              <a:cs typeface="Roboto Slab"/>
              <a:sym typeface="Roboto Slab"/>
            </a:endParaRPr>
          </a:p>
          <a:p>
            <a:pPr marL="0" lvl="0" indent="0" algn="l" rtl="0">
              <a:spcBef>
                <a:spcPts val="0"/>
              </a:spcBef>
              <a:spcAft>
                <a:spcPts val="0"/>
              </a:spcAft>
              <a:buNone/>
            </a:pPr>
            <a:endParaRPr sz="5700">
              <a:latin typeface="Roboto"/>
              <a:ea typeface="Roboto"/>
              <a:cs typeface="Roboto"/>
              <a:sym typeface="Roboto"/>
            </a:endParaRPr>
          </a:p>
        </p:txBody>
      </p:sp>
      <p:sp>
        <p:nvSpPr>
          <p:cNvPr id="122" name="Google Shape;122;p17"/>
          <p:cNvSpPr txBox="1"/>
          <p:nvPr/>
        </p:nvSpPr>
        <p:spPr>
          <a:xfrm>
            <a:off x="14824588" y="6503833"/>
            <a:ext cx="6205800" cy="1767000"/>
          </a:xfrm>
          <a:prstGeom prst="rect">
            <a:avLst/>
          </a:prstGeom>
          <a:noFill/>
          <a:ln>
            <a:noFill/>
          </a:ln>
        </p:spPr>
        <p:txBody>
          <a:bodyPr spcFirstLastPara="1" wrap="square" lIns="374550" tIns="374550" rIns="374550" bIns="374550" anchor="t" anchorCtr="0">
            <a:noAutofit/>
          </a:bodyPr>
          <a:lstStyle/>
          <a:p>
            <a:pPr marL="0" lvl="0" indent="0" algn="r" rtl="0">
              <a:lnSpc>
                <a:spcPct val="90000"/>
              </a:lnSpc>
              <a:spcBef>
                <a:spcPts val="0"/>
              </a:spcBef>
              <a:spcAft>
                <a:spcPts val="0"/>
              </a:spcAft>
              <a:buNone/>
            </a:pPr>
            <a:r>
              <a:rPr lang="en" sz="7400">
                <a:solidFill>
                  <a:srgbClr val="00B0F0"/>
                </a:solidFill>
              </a:rPr>
              <a:t>References</a:t>
            </a:r>
            <a:endParaRPr sz="7400">
              <a:solidFill>
                <a:srgbClr val="00B0F0"/>
              </a:solidFill>
            </a:endParaRPr>
          </a:p>
        </p:txBody>
      </p:sp>
      <p:sp>
        <p:nvSpPr>
          <p:cNvPr id="123" name="Google Shape;123;p17"/>
          <p:cNvSpPr txBox="1"/>
          <p:nvPr/>
        </p:nvSpPr>
        <p:spPr>
          <a:xfrm>
            <a:off x="1283181" y="7686246"/>
            <a:ext cx="35023200" cy="7382700"/>
          </a:xfrm>
          <a:prstGeom prst="rect">
            <a:avLst/>
          </a:prstGeom>
          <a:noFill/>
          <a:ln>
            <a:noFill/>
          </a:ln>
        </p:spPr>
        <p:txBody>
          <a:bodyPr spcFirstLastPara="1" wrap="square" lIns="374550" tIns="374550" rIns="374550" bIns="374550" anchor="t" anchorCtr="0">
            <a:noAutofit/>
          </a:bodyPr>
          <a:lstStyle/>
          <a:p>
            <a:pPr marL="0" lvl="0" indent="0" algn="l" rtl="0">
              <a:spcBef>
                <a:spcPts val="0"/>
              </a:spcBef>
              <a:spcAft>
                <a:spcPts val="0"/>
              </a:spcAft>
              <a:buClr>
                <a:srgbClr val="000000"/>
              </a:buClr>
              <a:buSzPts val="1100"/>
              <a:buFont typeface="Arial"/>
              <a:buNone/>
            </a:pPr>
            <a:r>
              <a:rPr lang="en" sz="4100">
                <a:solidFill>
                  <a:srgbClr val="FFFFFF"/>
                </a:solidFill>
              </a:rPr>
              <a:t>Chen, Y., Yu, C., Lee, T., Ismail, W., Shih, C., &amp; Chiang, Y. (2017, June 27). </a:t>
            </a:r>
            <a:r>
              <a:rPr lang="en" sz="4100" i="1">
                <a:solidFill>
                  <a:srgbClr val="FFFFFF"/>
                </a:solidFill>
              </a:rPr>
              <a:t>Biomedical Mechanisms and Catabolic Enzymes Involved in Bacterial Estrogen Degradation Pathways</a:t>
            </a:r>
            <a:r>
              <a:rPr lang="en" sz="4100">
                <a:solidFill>
                  <a:srgbClr val="FFFFFF"/>
                </a:solidFill>
              </a:rPr>
              <a:t> (Rep.). Elsevier. doi:https://dx.doi.org/10.1016/j.chembiol.2017.05.012</a:t>
            </a:r>
            <a:endParaRPr sz="4100">
              <a:solidFill>
                <a:srgbClr val="FFFFFF"/>
              </a:solidFill>
            </a:endParaRPr>
          </a:p>
          <a:p>
            <a:pPr marL="0" lvl="0" indent="0" algn="l" rtl="0">
              <a:spcBef>
                <a:spcPts val="6600"/>
              </a:spcBef>
              <a:spcAft>
                <a:spcPts val="0"/>
              </a:spcAft>
              <a:buClr>
                <a:srgbClr val="000000"/>
              </a:buClr>
              <a:buSzPts val="1100"/>
              <a:buFont typeface="Arial"/>
              <a:buNone/>
            </a:pPr>
            <a:r>
              <a:rPr lang="en" sz="4100">
                <a:solidFill>
                  <a:srgbClr val="FFFFFF"/>
                </a:solidFill>
              </a:rPr>
              <a:t>Full Stack Genome Engineering. (n.d.). Retrieved from https://www.synthego.com/resources/crispr-101-ebook?utm_term=crispr&amp;utm_campaign=2018-06 CRISPR General&amp;utm_source=adwords&amp;utm_medium=ppc&amp;hsa_tgt=kwd-298744624982&amp;hsa_grp=56222315236&amp;hsa_src=g&amp;hsa_net=adwords&amp;hsa_mt=e&amp;hsa_ver=3&amp;hsa_ad=277180623359&amp;hsa_acc=6964378581&amp;hsa_kw=crispr&amp;hsa_cam=1433665177&amp;gclid=Cj0KCQiAn4PkBRCDARIsAGHmH3eMDlyOF7vI-UAyIuvKaHpvU-mmZ1mhh5qIs3rrkAypt5NVg3Hd3XQaAuGIEALw_wcB</a:t>
            </a:r>
            <a:endParaRPr sz="4100">
              <a:solidFill>
                <a:srgbClr val="FFFFFF"/>
              </a:solidFill>
            </a:endParaRPr>
          </a:p>
          <a:p>
            <a:pPr marL="0" lvl="0" indent="0" algn="l" rtl="0">
              <a:spcBef>
                <a:spcPts val="0"/>
              </a:spcBef>
              <a:spcAft>
                <a:spcPts val="0"/>
              </a:spcAft>
              <a:buClr>
                <a:srgbClr val="000000"/>
              </a:buClr>
              <a:buSzPts val="1100"/>
              <a:buFont typeface="Arial"/>
              <a:buNone/>
            </a:pPr>
            <a:endParaRPr sz="4100">
              <a:solidFill>
                <a:srgbClr val="FFFFFF"/>
              </a:solidFill>
            </a:endParaRPr>
          </a:p>
          <a:p>
            <a:pPr marL="0" lvl="0" indent="0" algn="l" rtl="0">
              <a:spcBef>
                <a:spcPts val="0"/>
              </a:spcBef>
              <a:spcAft>
                <a:spcPts val="0"/>
              </a:spcAft>
              <a:buClr>
                <a:srgbClr val="000000"/>
              </a:buClr>
              <a:buSzPts val="1100"/>
              <a:buFont typeface="Arial"/>
              <a:buNone/>
            </a:pPr>
            <a:r>
              <a:rPr lang="en" sz="4100">
                <a:solidFill>
                  <a:srgbClr val="FFFFFF"/>
                </a:solidFill>
              </a:rPr>
              <a:t>Hu, A., Chu, K., &amp; Yu, C. (2011, June 17). </a:t>
            </a:r>
            <a:r>
              <a:rPr lang="en" sz="4100" i="1">
                <a:solidFill>
                  <a:srgbClr val="FFFFFF"/>
                </a:solidFill>
              </a:rPr>
              <a:t>Genome Sequence of 17</a:t>
            </a:r>
            <a:r>
              <a:rPr lang="en" sz="4100">
                <a:solidFill>
                  <a:srgbClr val="FFFFFF"/>
                </a:solidFill>
              </a:rPr>
              <a:t>β</a:t>
            </a:r>
            <a:r>
              <a:rPr lang="en" sz="4100" i="1">
                <a:solidFill>
                  <a:srgbClr val="FFFFFF"/>
                </a:solidFill>
              </a:rPr>
              <a:t>-Estrodial-Utilizing Bacterium Sphingomonas Strain KC8</a:t>
            </a:r>
            <a:r>
              <a:rPr lang="en" sz="4100">
                <a:solidFill>
                  <a:srgbClr val="FFFFFF"/>
                </a:solidFill>
              </a:rPr>
              <a:t> (Rep.). doi:10.1128/JB.05356-11</a:t>
            </a:r>
            <a:endParaRPr sz="4100">
              <a:solidFill>
                <a:srgbClr val="FFFFFF"/>
              </a:solidFill>
            </a:endParaRPr>
          </a:p>
          <a:p>
            <a:pPr marL="0" lvl="0" indent="0" algn="l" rtl="0">
              <a:spcBef>
                <a:spcPts val="0"/>
              </a:spcBef>
              <a:spcAft>
                <a:spcPts val="0"/>
              </a:spcAft>
              <a:buClr>
                <a:srgbClr val="000000"/>
              </a:buClr>
              <a:buSzPts val="1100"/>
              <a:buFont typeface="Arial"/>
              <a:buNone/>
            </a:pPr>
            <a:endParaRPr sz="4100">
              <a:solidFill>
                <a:srgbClr val="FFFFFF"/>
              </a:solidFill>
            </a:endParaRPr>
          </a:p>
          <a:p>
            <a:pPr marL="0" lvl="0" indent="0" algn="l" rtl="0">
              <a:spcBef>
                <a:spcPts val="0"/>
              </a:spcBef>
              <a:spcAft>
                <a:spcPts val="0"/>
              </a:spcAft>
              <a:buClr>
                <a:srgbClr val="000000"/>
              </a:buClr>
              <a:buSzPts val="1100"/>
              <a:buFont typeface="Arial"/>
              <a:buNone/>
            </a:pPr>
            <a:r>
              <a:rPr lang="en" sz="4100">
                <a:solidFill>
                  <a:srgbClr val="FFFFFF"/>
                </a:solidFill>
              </a:rPr>
              <a:t>Polymerase Chain Reaction (PCR) Fact Sheet. (n.d.). Retrieved from https://www.genome.gov/10000207/polymerase-chain-reaction-pcr-fact-sheet/</a:t>
            </a:r>
            <a:endParaRPr sz="4100">
              <a:solidFill>
                <a:srgbClr val="FFFFFF"/>
              </a:solidFill>
            </a:endParaRPr>
          </a:p>
          <a:p>
            <a:pPr marL="0" lvl="0" indent="0" algn="l" rtl="0">
              <a:spcBef>
                <a:spcPts val="6600"/>
              </a:spcBef>
              <a:spcAft>
                <a:spcPts val="0"/>
              </a:spcAft>
              <a:buClr>
                <a:srgbClr val="000000"/>
              </a:buClr>
              <a:buSzPts val="1100"/>
              <a:buFont typeface="Arial"/>
              <a:buNone/>
            </a:pPr>
            <a:r>
              <a:rPr lang="en" sz="4100">
                <a:solidFill>
                  <a:srgbClr val="FFFFFF"/>
                </a:solidFill>
              </a:rPr>
              <a:t>Questions and Answers about CRISPR. (2018, August 04). Retrieved from https://www.broadinstitute.org/what-broad/areas-focus/project-spotlight/questions-and-answers-about-crispr </a:t>
            </a:r>
            <a:endParaRPr sz="4100">
              <a:solidFill>
                <a:srgbClr val="FFFFFF"/>
              </a:solidFill>
            </a:endParaRPr>
          </a:p>
          <a:p>
            <a:pPr marL="0" lvl="0" indent="0" algn="l" rtl="0">
              <a:spcBef>
                <a:spcPts val="6600"/>
              </a:spcBef>
              <a:spcAft>
                <a:spcPts val="0"/>
              </a:spcAft>
              <a:buClr>
                <a:srgbClr val="000000"/>
              </a:buClr>
              <a:buSzPts val="1100"/>
              <a:buFont typeface="Arial"/>
              <a:buNone/>
            </a:pPr>
            <a:r>
              <a:rPr lang="en" sz="4100">
                <a:solidFill>
                  <a:srgbClr val="FFFFFF"/>
                </a:solidFill>
              </a:rPr>
              <a:t>Yu, C., Roh, H., &amp; Chu, K. (2006, December 13). </a:t>
            </a:r>
            <a:r>
              <a:rPr lang="en" sz="4100" i="1">
                <a:solidFill>
                  <a:srgbClr val="FFFFFF"/>
                </a:solidFill>
              </a:rPr>
              <a:t>17</a:t>
            </a:r>
            <a:r>
              <a:rPr lang="en" sz="4100">
                <a:solidFill>
                  <a:srgbClr val="FFFFFF"/>
                </a:solidFill>
              </a:rPr>
              <a:t>β</a:t>
            </a:r>
            <a:r>
              <a:rPr lang="en" sz="4100" i="1">
                <a:solidFill>
                  <a:srgbClr val="FFFFFF"/>
                </a:solidFill>
              </a:rPr>
              <a:t>-Estrodial-Degrading Bacteria Isolated from Activated Sludge</a:t>
            </a:r>
            <a:r>
              <a:rPr lang="en" sz="4100">
                <a:solidFill>
                  <a:srgbClr val="FFFFFF"/>
                </a:solidFill>
              </a:rPr>
              <a:t>(pp. 486-492, Publication No. 41). Environ. Sci. Technology.</a:t>
            </a:r>
            <a:endParaRPr sz="4100">
              <a:solidFill>
                <a:srgbClr val="FFFFFF"/>
              </a:solidFill>
            </a:endParaRPr>
          </a:p>
          <a:p>
            <a:pPr marL="0" lvl="0" indent="0" algn="l" rtl="0">
              <a:spcBef>
                <a:spcPts val="6600"/>
              </a:spcBef>
              <a:spcAft>
                <a:spcPts val="0"/>
              </a:spcAft>
              <a:buClr>
                <a:srgbClr val="000000"/>
              </a:buClr>
              <a:buSzPts val="1100"/>
              <a:buFont typeface="Arial"/>
              <a:buNone/>
            </a:pPr>
            <a:endParaRPr sz="4100">
              <a:solidFill>
                <a:srgbClr val="FFFFFF"/>
              </a:solidFill>
            </a:endParaRPr>
          </a:p>
          <a:p>
            <a:pPr marL="0" lvl="0" indent="0" algn="l" rtl="0">
              <a:spcBef>
                <a:spcPts val="0"/>
              </a:spcBef>
              <a:spcAft>
                <a:spcPts val="0"/>
              </a:spcAft>
              <a:buNone/>
            </a:pPr>
            <a:endParaRPr sz="5700">
              <a:latin typeface="Roboto"/>
              <a:ea typeface="Roboto"/>
              <a:cs typeface="Roboto"/>
              <a:sym typeface="Roboto"/>
            </a:endParaRP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1261</Words>
  <Application>Microsoft Macintosh PowerPoint</Application>
  <PresentationFormat>Custom</PresentationFormat>
  <Paragraphs>64</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Roboto Slab</vt:lpstr>
      <vt:lpstr>Arial</vt:lpstr>
      <vt:lpstr>Roboto</vt:lpstr>
      <vt:lpstr>Marina</vt:lpstr>
      <vt:lpstr> </vt:lpstr>
      <vt:lpstr> </vt:lpstr>
      <vt:lpstr> </vt:lpstr>
      <vt:lpstr> </vt:lpstr>
      <vt:lpstr>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Calvin Lian</dc:creator>
  <cp:lastModifiedBy>Microsoft Office User</cp:lastModifiedBy>
  <cp:revision>2</cp:revision>
  <dcterms:modified xsi:type="dcterms:W3CDTF">2019-03-11T17:46:37Z</dcterms:modified>
</cp:coreProperties>
</file>