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/>
    <p:restoredTop sz="94624"/>
  </p:normalViewPr>
  <p:slideViewPr>
    <p:cSldViewPr snapToGrid="0" snapToObjects="1">
      <p:cViewPr varScale="1">
        <p:scale>
          <a:sx n="142" d="100"/>
          <a:sy n="142" d="100"/>
        </p:scale>
        <p:origin x="76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50714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5" name="Shape 38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6" name="Shape 38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6" name="Shape 39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7" name="Shape 39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Shape 39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Shape 39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9" name="Shape 39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0" name="Shape 39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7" name="Shape 38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8" name="Shape 38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slide should be about the entire project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into detail in later slides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3" name="Shape 38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4" name="Shape 38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9" name="Shape 38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0" name="Shape 38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slide should be about the entire project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 into detail in later slides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6" name="Shape 38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7" name="Shape 38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Shape 38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4" name="Shape 38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0" name="Shape 39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1" name="Shape 39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8" name="Shape 39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9" name="Shape 39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Shape 39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9" name="Shape 39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2" name="Shape 12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Shape 68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Shape 69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Shape 92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93" name="Shape 93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101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103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104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Shape 125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Shape 126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Shape 128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155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159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160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161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Shape 162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Shape 163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164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Shape 202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Shape 203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Shape 204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Shape 205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Shape 207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Shape 208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Shape 211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Shape 212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213" name="Shape 213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Shape 238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Shape 240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Shape 241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Shape 243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Shape 244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Shape 249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Shape 250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Shape 251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Shape 252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Shape 253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Shape 254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Shape 255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Shape 256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Shape 257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Shape 282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Shape 285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Shape 288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Shape 293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Shape 294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Shape 295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Shape 296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Shape 300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Shape 305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Shape 306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Shape 308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Shape 309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Shape 317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Shape 318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Shape 319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Shape 320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Shape 321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Shape 322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Shape 323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Shape 324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Shape 325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Shape 326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Shape 327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Shape 334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Shape 335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Shape 336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Shape 337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Shape 338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Shape 339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Shape 340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Shape 341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Shape 343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Shape 348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Shape 422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423" name="Shape 423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Shape 468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Shape 469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Shape 470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Shape 471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Shape 472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Shape 474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Shape 475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Shape 476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Shape 477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Shape 478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Shape 479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Shape 480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Shape 481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Shape 482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Shape 483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Shape 484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Shape 485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Shape 486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Shape 487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Shape 488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Shape 489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Shape 490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Shape 491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Shape 492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Shape 493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Shape 494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Shape 495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Shape 496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Shape 497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Shape 498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Shape 499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Shape 500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Shape 501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Shape 502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Shape 503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Shape 504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Shape 505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Shape 506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Shape 507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Shape 508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Shape 509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Shape 510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Shape 511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Shape 512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Shape 513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Shape 514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Shape 515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Shape 516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Shape 517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Shape 518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Shape 519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Shape 520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Shape 521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Shape 522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Shape 523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Shape 524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Shape 525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1" name="Shape 3231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3232" name="Shape 3232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Shape 3233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Shape 3234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Shape 323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Shape 3236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Shape 3237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Shape 3238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Shape 3239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Shape 3240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Shape 3241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Shape 3242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Shape 3243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Shape 3244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Shape 324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Shape 3246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Shape 3247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Shape 3248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Shape 3249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Shape 3250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Shape 3251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Shape 3252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Shape 3253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Shape 3254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Shape 325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Shape 3256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Shape 3257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Shape 3258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Shape 3259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Shape 3260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Shape 3261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Shape 3262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Shape 3263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Shape 3264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Shape 326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Shape 3266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Shape 3267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Shape 3268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Shape 3269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Shape 3270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Shape 3271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Shape 3272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Shape 3273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Shape 3274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Shape 327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Shape 3276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Shape 3277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Shape 3278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Shape 3279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Shape 3280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Shape 3281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Shape 3282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Shape 3283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Shape 3284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Shape 328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Shape 3286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Shape 3287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Shape 3288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9" name="Shape 3289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290" name="Shape 3290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Shape 3291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Shape 3292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Shape 3293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Shape 3294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Shape 329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Shape 3296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Shape 3297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Shape 3298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Shape 3299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Shape 3300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Shape 3301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Shape 3302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Shape 3303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Shape 3304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Shape 330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Shape 3306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Shape 3307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Shape 3308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Shape 3309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Shape 3310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Shape 3311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Shape 3312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Shape 3313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Shape 3314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Shape 331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Shape 3316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Shape 3317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Shape 3318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Shape 3319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Shape 3320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Shape 3321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Shape 3322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Shape 3323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Shape 3324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Shape 332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Shape 3326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Shape 3327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Shape 3328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Shape 3329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Shape 3330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Shape 3331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Shape 3332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Shape 3333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Shape 3334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Shape 333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Shape 3336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Shape 3337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Shape 3338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Shape 3339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Shape 3340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Shape 3341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Shape 3342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Shape 3343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Shape 3344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Shape 334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Shape 3346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Shape 3347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Shape 3348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Shape 3349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Shape 3350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Shape 3351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2" name="Shape 3352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353" name="Shape 3353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Shape 3354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Shape 335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Shape 3356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Shape 3357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Shape 3358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Shape 3359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Shape 3360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Shape 3361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Shape 3362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Shape 3363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Shape 3364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Shape 336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Shape 3366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Shape 3367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Shape 3368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Shape 3369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Shape 3370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Shape 3371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Shape 3372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Shape 3373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Shape 3374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Shape 337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Shape 3376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Shape 3377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Shape 3378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Shape 3379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Shape 3380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Shape 3381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Shape 3382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Shape 3383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Shape 3384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Shape 338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Shape 3386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Shape 3387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Shape 3388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Shape 3389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Shape 3390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Shape 3391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Shape 3392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Shape 3393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Shape 3394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Shape 339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Shape 3396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Shape 3397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Shape 3398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Shape 3399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Shape 3400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Shape 3401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Shape 3402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Shape 3403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Shape 3404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Shape 340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Shape 3406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Shape 3407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Shape 3408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Shape 3409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Shape 3410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Shape 3411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Shape 3412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Shape 3413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Shape 3414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Shape 341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Shape 3416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Shape 3417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Shape 3418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Shape 3419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Shape 3420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Shape 3421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Shape 3422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Shape 3423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Shape 3424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Shape 342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Shape 3426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Shape 3427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Shape 3428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Shape 3429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Shape 3430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Shape 3431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Shape 3432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Shape 3433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Shape 3434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Shape 343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Shape 3436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Shape 3437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Shape 3438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Shape 3439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Shape 3440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Shape 3441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Shape 3442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Shape 3443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Shape 3444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Shape 344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Shape 3446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Shape 3447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Shape 3448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Shape 3449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Shape 3450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Shape 3451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Shape 3452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Shape 3453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4" name="Shape 3454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455" name="Shape 345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Shape 3456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Shape 3457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Shape 3458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Shape 3459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Shape 3460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Shape 3461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Shape 3462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Shape 3463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Shape 3464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Shape 346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Shape 3466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Shape 3467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Shape 3468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Shape 3469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Shape 3470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Shape 3471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Shape 3472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Shape 3473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Shape 3474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Shape 347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Shape 3476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Shape 3477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Shape 3478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Shape 3479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Shape 3480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Shape 3481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Shape 3482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Shape 3483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Shape 3484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Shape 348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Shape 3486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Shape 3487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Shape 3488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Shape 3489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Shape 3490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Shape 3491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Shape 3492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Shape 3493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Shape 3494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Shape 349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Shape 3496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Shape 3497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Shape 3498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Shape 3499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Shape 3500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Shape 3501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Shape 3502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Shape 3503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Shape 3504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05" name="Shape 350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80BFB7"/>
                </a:solidFill>
              </a:defRPr>
            </a:lvl1pPr>
            <a:lvl2pPr lvl="1" rtl="0">
              <a:buNone/>
              <a:defRPr>
                <a:solidFill>
                  <a:srgbClr val="80BFB7"/>
                </a:solidFill>
              </a:defRPr>
            </a:lvl2pPr>
            <a:lvl3pPr lvl="2" rtl="0">
              <a:buNone/>
              <a:defRPr>
                <a:solidFill>
                  <a:srgbClr val="80BFB7"/>
                </a:solidFill>
              </a:defRPr>
            </a:lvl3pPr>
            <a:lvl4pPr lvl="3" rtl="0">
              <a:buNone/>
              <a:defRPr>
                <a:solidFill>
                  <a:srgbClr val="80BFB7"/>
                </a:solidFill>
              </a:defRPr>
            </a:lvl4pPr>
            <a:lvl5pPr lvl="4" rtl="0">
              <a:buNone/>
              <a:defRPr>
                <a:solidFill>
                  <a:srgbClr val="80BFB7"/>
                </a:solidFill>
              </a:defRPr>
            </a:lvl5pPr>
            <a:lvl6pPr lvl="5" rtl="0">
              <a:buNone/>
              <a:defRPr>
                <a:solidFill>
                  <a:srgbClr val="80BFB7"/>
                </a:solidFill>
              </a:defRPr>
            </a:lvl6pPr>
            <a:lvl7pPr lvl="6" rtl="0">
              <a:buNone/>
              <a:defRPr>
                <a:solidFill>
                  <a:srgbClr val="80BFB7"/>
                </a:solidFill>
              </a:defRPr>
            </a:lvl7pPr>
            <a:lvl8pPr lvl="7" rtl="0">
              <a:buNone/>
              <a:defRPr>
                <a:solidFill>
                  <a:srgbClr val="80BFB7"/>
                </a:solidFill>
              </a:defRPr>
            </a:lvl8pPr>
            <a:lvl9pPr lvl="8" rtl="0"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spTree>
      <p:nvGrpSpPr>
        <p:cNvPr id="1" name="Shape 3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7" name="Shape 3507"/>
          <p:cNvGrpSpPr/>
          <p:nvPr/>
        </p:nvGrpSpPr>
        <p:grpSpPr>
          <a:xfrm>
            <a:off x="7828607" y="28698"/>
            <a:ext cx="1286904" cy="5086302"/>
            <a:chOff x="6367294" y="28698"/>
            <a:chExt cx="1286904" cy="5086302"/>
          </a:xfrm>
        </p:grpSpPr>
        <p:sp>
          <p:nvSpPr>
            <p:cNvPr id="3508" name="Shape 3508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Shape 3509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Shape 3510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Shape 3511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Shape 3512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Shape 3513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Shape 3514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Shape 3515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Shape 3516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Shape 3517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Shape 3518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Shape 3519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Shape 3520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Shape 3521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Shape 3522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Shape 3523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Shape 3524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Shape 3525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Shape 3526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Shape 3527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Shape 3528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Shape 3529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Shape 3530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Shape 3531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Shape 3532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Shape 3533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Shape 3534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Shape 3535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Shape 3536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Shape 3537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Shape 3538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Shape 3539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Shape 3540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Shape 3541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Shape 3542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Shape 3543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Shape 3544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Shape 3545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Shape 3546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Shape 3547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Shape 3548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Shape 3549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Shape 3550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Shape 3551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Shape 3552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Shape 3553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Shape 3554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Shape 3555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Shape 3556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Shape 3557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Shape 3558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Shape 3559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Shape 3560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Shape 3561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Shape 3562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Shape 3563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Shape 3564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Shape 3565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Shape 3566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Shape 3567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Shape 3568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Shape 3569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Shape 3570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Shape 3571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Shape 3572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Shape 3573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Shape 3574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Shape 3575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Shape 3576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Shape 3577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Shape 3578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Shape 3579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Shape 3580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Shape 3581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Shape 3582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Shape 3583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Shape 3584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Shape 3585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Shape 3586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Shape 3587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Shape 3588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Shape 3589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Shape 3590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Shape 3591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Shape 3592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Shape 3593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Shape 3594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Shape 3595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Shape 3596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Shape 3597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Shape 3598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Shape 3599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Shape 3600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Shape 3601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Shape 3602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Shape 3603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Shape 3604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Shape 3605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Shape 3606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Shape 3607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Shape 3608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Shape 3609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Shape 3610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Shape 3611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Shape 3612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Shape 3613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Shape 3614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Shape 3615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Shape 3616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Shape 3617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Shape 3618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Shape 3619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Shape 3620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Shape 3621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Shape 3622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Shape 3623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Shape 3624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Shape 3625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Shape 3626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Shape 3627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Shape 3628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Shape 3629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Shape 3630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Shape 3631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Shape 3632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Shape 3633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Shape 3634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Shape 3635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Shape 3636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Shape 3637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Shape 3638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Shape 3639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Shape 3640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Shape 3641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Shape 3642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Shape 3643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Shape 3644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Shape 3645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Shape 3646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Shape 3647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Shape 3648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Shape 3649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Shape 3650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Shape 3651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Shape 3652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Shape 3653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Shape 3654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Shape 3655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Shape 3656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Shape 3657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Shape 3658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Shape 3659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Shape 3660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Shape 3661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Shape 3662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Shape 3663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Shape 3664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Shape 3665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Shape 3666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Shape 3667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Shape 3668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69" name="Shape 3669"/>
          <p:cNvGrpSpPr/>
          <p:nvPr/>
        </p:nvGrpSpPr>
        <p:grpSpPr>
          <a:xfrm rot="10800000">
            <a:off x="28739" y="28698"/>
            <a:ext cx="1286904" cy="5086302"/>
            <a:chOff x="6367294" y="28698"/>
            <a:chExt cx="1286904" cy="5086302"/>
          </a:xfrm>
        </p:grpSpPr>
        <p:sp>
          <p:nvSpPr>
            <p:cNvPr id="3670" name="Shape 3670"/>
            <p:cNvSpPr/>
            <p:nvPr/>
          </p:nvSpPr>
          <p:spPr>
            <a:xfrm rot="10800000">
              <a:off x="7536331" y="61320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Shape 3671"/>
            <p:cNvSpPr/>
            <p:nvPr/>
          </p:nvSpPr>
          <p:spPr>
            <a:xfrm rot="10800000">
              <a:off x="7244066" y="2659036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Shape 3672"/>
            <p:cNvSpPr/>
            <p:nvPr/>
          </p:nvSpPr>
          <p:spPr>
            <a:xfrm rot="10800000">
              <a:off x="7244066" y="17481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Shape 3673"/>
            <p:cNvSpPr/>
            <p:nvPr/>
          </p:nvSpPr>
          <p:spPr>
            <a:xfrm rot="10800000">
              <a:off x="6659535" y="4266482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Shape 3674"/>
            <p:cNvSpPr/>
            <p:nvPr/>
          </p:nvSpPr>
          <p:spPr>
            <a:xfrm rot="10800000">
              <a:off x="7536331" y="4704867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Shape 3675"/>
            <p:cNvSpPr/>
            <p:nvPr/>
          </p:nvSpPr>
          <p:spPr>
            <a:xfrm rot="10800000">
              <a:off x="7536331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Shape 3676"/>
            <p:cNvSpPr/>
            <p:nvPr/>
          </p:nvSpPr>
          <p:spPr>
            <a:xfrm rot="10800000">
              <a:off x="7536331" y="426648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Shape 3677"/>
            <p:cNvSpPr/>
            <p:nvPr/>
          </p:nvSpPr>
          <p:spPr>
            <a:xfrm rot="10800000">
              <a:off x="7536331" y="397421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Shape 3678"/>
            <p:cNvSpPr/>
            <p:nvPr/>
          </p:nvSpPr>
          <p:spPr>
            <a:xfrm rot="10800000">
              <a:off x="7536331" y="382809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Shape 3679"/>
            <p:cNvSpPr/>
            <p:nvPr/>
          </p:nvSpPr>
          <p:spPr>
            <a:xfrm rot="10800000">
              <a:off x="7536331" y="3681951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Shape 3680"/>
            <p:cNvSpPr/>
            <p:nvPr/>
          </p:nvSpPr>
          <p:spPr>
            <a:xfrm rot="10800000">
              <a:off x="7536331" y="353583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Shape 3681"/>
            <p:cNvSpPr/>
            <p:nvPr/>
          </p:nvSpPr>
          <p:spPr>
            <a:xfrm rot="10800000">
              <a:off x="7536331" y="309744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Shape 3682"/>
            <p:cNvSpPr/>
            <p:nvPr/>
          </p:nvSpPr>
          <p:spPr>
            <a:xfrm rot="10800000">
              <a:off x="7536331" y="295130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Shape 3683"/>
            <p:cNvSpPr/>
            <p:nvPr/>
          </p:nvSpPr>
          <p:spPr>
            <a:xfrm rot="10800000">
              <a:off x="7536331" y="280518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Shape 3684"/>
            <p:cNvSpPr/>
            <p:nvPr/>
          </p:nvSpPr>
          <p:spPr>
            <a:xfrm rot="10800000">
              <a:off x="7536331" y="2659036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Shape 3685"/>
            <p:cNvSpPr/>
            <p:nvPr/>
          </p:nvSpPr>
          <p:spPr>
            <a:xfrm rot="10800000">
              <a:off x="7536331" y="251291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Shape 3686"/>
            <p:cNvSpPr/>
            <p:nvPr/>
          </p:nvSpPr>
          <p:spPr>
            <a:xfrm rot="10800000">
              <a:off x="7536331" y="2366770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Shape 3687"/>
            <p:cNvSpPr/>
            <p:nvPr/>
          </p:nvSpPr>
          <p:spPr>
            <a:xfrm rot="10800000">
              <a:off x="7536331" y="222065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Shape 3688"/>
            <p:cNvSpPr/>
            <p:nvPr/>
          </p:nvSpPr>
          <p:spPr>
            <a:xfrm rot="10800000">
              <a:off x="7536331" y="207452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Shape 3689"/>
            <p:cNvSpPr/>
            <p:nvPr/>
          </p:nvSpPr>
          <p:spPr>
            <a:xfrm rot="10800000">
              <a:off x="7536331" y="192838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Shape 3690"/>
            <p:cNvSpPr/>
            <p:nvPr/>
          </p:nvSpPr>
          <p:spPr>
            <a:xfrm rot="10800000">
              <a:off x="7536331" y="178226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Shape 3691"/>
            <p:cNvSpPr/>
            <p:nvPr/>
          </p:nvSpPr>
          <p:spPr>
            <a:xfrm rot="10800000">
              <a:off x="7536331" y="148999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Shape 3692"/>
            <p:cNvSpPr/>
            <p:nvPr/>
          </p:nvSpPr>
          <p:spPr>
            <a:xfrm rot="10800000">
              <a:off x="7536331" y="119773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Shape 3693"/>
            <p:cNvSpPr/>
            <p:nvPr/>
          </p:nvSpPr>
          <p:spPr>
            <a:xfrm rot="10800000">
              <a:off x="7536331" y="105161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Shape 3694"/>
            <p:cNvSpPr/>
            <p:nvPr/>
          </p:nvSpPr>
          <p:spPr>
            <a:xfrm rot="10800000">
              <a:off x="7536331" y="90546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Shape 3695"/>
            <p:cNvSpPr/>
            <p:nvPr/>
          </p:nvSpPr>
          <p:spPr>
            <a:xfrm rot="10800000">
              <a:off x="7536331" y="75934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Shape 3696"/>
            <p:cNvSpPr/>
            <p:nvPr/>
          </p:nvSpPr>
          <p:spPr>
            <a:xfrm rot="10800000">
              <a:off x="7536331" y="46708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Shape 3697"/>
            <p:cNvSpPr/>
            <p:nvPr/>
          </p:nvSpPr>
          <p:spPr>
            <a:xfrm rot="10800000">
              <a:off x="7536331" y="320938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Shape 3698"/>
            <p:cNvSpPr/>
            <p:nvPr/>
          </p:nvSpPr>
          <p:spPr>
            <a:xfrm rot="10800000">
              <a:off x="7536331" y="17481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Shape 3699"/>
            <p:cNvSpPr/>
            <p:nvPr/>
          </p:nvSpPr>
          <p:spPr>
            <a:xfrm rot="10800000">
              <a:off x="7536331" y="2869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Shape 3700"/>
            <p:cNvSpPr/>
            <p:nvPr/>
          </p:nvSpPr>
          <p:spPr>
            <a:xfrm rot="10800000">
              <a:off x="7390210" y="485101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Shape 3701"/>
            <p:cNvSpPr/>
            <p:nvPr/>
          </p:nvSpPr>
          <p:spPr>
            <a:xfrm rot="10800000">
              <a:off x="7390210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Shape 3702"/>
            <p:cNvSpPr/>
            <p:nvPr/>
          </p:nvSpPr>
          <p:spPr>
            <a:xfrm rot="10800000">
              <a:off x="7390210" y="441262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Shape 3703"/>
            <p:cNvSpPr/>
            <p:nvPr/>
          </p:nvSpPr>
          <p:spPr>
            <a:xfrm rot="10800000">
              <a:off x="7390210" y="426648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Shape 3704"/>
            <p:cNvSpPr/>
            <p:nvPr/>
          </p:nvSpPr>
          <p:spPr>
            <a:xfrm rot="10800000">
              <a:off x="7390210" y="412036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Shape 3705"/>
            <p:cNvSpPr/>
            <p:nvPr/>
          </p:nvSpPr>
          <p:spPr>
            <a:xfrm rot="10800000">
              <a:off x="7390210" y="382809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Shape 3706"/>
            <p:cNvSpPr/>
            <p:nvPr/>
          </p:nvSpPr>
          <p:spPr>
            <a:xfrm rot="10800000">
              <a:off x="7390210" y="353583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Shape 3707"/>
            <p:cNvSpPr/>
            <p:nvPr/>
          </p:nvSpPr>
          <p:spPr>
            <a:xfrm rot="10800000">
              <a:off x="7390210" y="338971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Shape 3708"/>
            <p:cNvSpPr/>
            <p:nvPr/>
          </p:nvSpPr>
          <p:spPr>
            <a:xfrm rot="10800000">
              <a:off x="7390210" y="324356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Shape 3709"/>
            <p:cNvSpPr/>
            <p:nvPr/>
          </p:nvSpPr>
          <p:spPr>
            <a:xfrm rot="10800000">
              <a:off x="7390210" y="295130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Shape 3710"/>
            <p:cNvSpPr/>
            <p:nvPr/>
          </p:nvSpPr>
          <p:spPr>
            <a:xfrm rot="10800000">
              <a:off x="7390210" y="280518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Shape 3711"/>
            <p:cNvSpPr/>
            <p:nvPr/>
          </p:nvSpPr>
          <p:spPr>
            <a:xfrm rot="10800000">
              <a:off x="7390210" y="2659036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Shape 3712"/>
            <p:cNvSpPr/>
            <p:nvPr/>
          </p:nvSpPr>
          <p:spPr>
            <a:xfrm rot="10800000">
              <a:off x="7390210" y="251291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Shape 3713"/>
            <p:cNvSpPr/>
            <p:nvPr/>
          </p:nvSpPr>
          <p:spPr>
            <a:xfrm rot="10800000">
              <a:off x="7390210" y="2366770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Shape 3714"/>
            <p:cNvSpPr/>
            <p:nvPr/>
          </p:nvSpPr>
          <p:spPr>
            <a:xfrm rot="10800000">
              <a:off x="7390210" y="222065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Shape 3715"/>
            <p:cNvSpPr/>
            <p:nvPr/>
          </p:nvSpPr>
          <p:spPr>
            <a:xfrm rot="10800000">
              <a:off x="7390210" y="207452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Shape 3716"/>
            <p:cNvSpPr/>
            <p:nvPr/>
          </p:nvSpPr>
          <p:spPr>
            <a:xfrm rot="10800000">
              <a:off x="7390210" y="178226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Shape 3717"/>
            <p:cNvSpPr/>
            <p:nvPr/>
          </p:nvSpPr>
          <p:spPr>
            <a:xfrm rot="10800000">
              <a:off x="7390210" y="148999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Shape 3718"/>
            <p:cNvSpPr/>
            <p:nvPr/>
          </p:nvSpPr>
          <p:spPr>
            <a:xfrm rot="10800000">
              <a:off x="7390210" y="1343854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Shape 3719"/>
            <p:cNvSpPr/>
            <p:nvPr/>
          </p:nvSpPr>
          <p:spPr>
            <a:xfrm rot="10800000">
              <a:off x="7390210" y="119773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Shape 3720"/>
            <p:cNvSpPr/>
            <p:nvPr/>
          </p:nvSpPr>
          <p:spPr>
            <a:xfrm rot="10800000">
              <a:off x="7390210" y="105161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Shape 3721"/>
            <p:cNvSpPr/>
            <p:nvPr/>
          </p:nvSpPr>
          <p:spPr>
            <a:xfrm rot="10800000">
              <a:off x="7390210" y="75934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Shape 3722"/>
            <p:cNvSpPr/>
            <p:nvPr/>
          </p:nvSpPr>
          <p:spPr>
            <a:xfrm rot="10800000">
              <a:off x="7390210" y="61320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Shape 3723"/>
            <p:cNvSpPr/>
            <p:nvPr/>
          </p:nvSpPr>
          <p:spPr>
            <a:xfrm rot="10800000">
              <a:off x="7390210" y="320938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Shape 3724"/>
            <p:cNvSpPr/>
            <p:nvPr/>
          </p:nvSpPr>
          <p:spPr>
            <a:xfrm rot="10800000">
              <a:off x="7390210" y="2869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Shape 3725"/>
            <p:cNvSpPr/>
            <p:nvPr/>
          </p:nvSpPr>
          <p:spPr>
            <a:xfrm rot="10800000">
              <a:off x="7244066" y="4704867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Shape 3726"/>
            <p:cNvSpPr/>
            <p:nvPr/>
          </p:nvSpPr>
          <p:spPr>
            <a:xfrm rot="10800000">
              <a:off x="7244066" y="426648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Shape 3727"/>
            <p:cNvSpPr/>
            <p:nvPr/>
          </p:nvSpPr>
          <p:spPr>
            <a:xfrm rot="10800000">
              <a:off x="7244066" y="412036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Shape 3728"/>
            <p:cNvSpPr/>
            <p:nvPr/>
          </p:nvSpPr>
          <p:spPr>
            <a:xfrm rot="10800000">
              <a:off x="7244066" y="397421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Shape 3729"/>
            <p:cNvSpPr/>
            <p:nvPr/>
          </p:nvSpPr>
          <p:spPr>
            <a:xfrm rot="10800000">
              <a:off x="7244066" y="3681951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Shape 3730"/>
            <p:cNvSpPr/>
            <p:nvPr/>
          </p:nvSpPr>
          <p:spPr>
            <a:xfrm rot="10800000">
              <a:off x="7244066" y="338971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Shape 3731"/>
            <p:cNvSpPr/>
            <p:nvPr/>
          </p:nvSpPr>
          <p:spPr>
            <a:xfrm rot="10800000">
              <a:off x="7244066" y="324356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Shape 3732"/>
            <p:cNvSpPr/>
            <p:nvPr/>
          </p:nvSpPr>
          <p:spPr>
            <a:xfrm rot="10800000">
              <a:off x="7244066" y="309744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Shape 3733"/>
            <p:cNvSpPr/>
            <p:nvPr/>
          </p:nvSpPr>
          <p:spPr>
            <a:xfrm rot="10800000">
              <a:off x="7244066" y="280518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Shape 3734"/>
            <p:cNvSpPr/>
            <p:nvPr/>
          </p:nvSpPr>
          <p:spPr>
            <a:xfrm rot="10800000">
              <a:off x="7244066" y="251291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Shape 3735"/>
            <p:cNvSpPr/>
            <p:nvPr/>
          </p:nvSpPr>
          <p:spPr>
            <a:xfrm rot="10800000">
              <a:off x="7244066" y="222065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Shape 3736"/>
            <p:cNvSpPr/>
            <p:nvPr/>
          </p:nvSpPr>
          <p:spPr>
            <a:xfrm rot="10800000">
              <a:off x="7244066" y="192838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Shape 3737"/>
            <p:cNvSpPr/>
            <p:nvPr/>
          </p:nvSpPr>
          <p:spPr>
            <a:xfrm rot="10800000">
              <a:off x="7244066" y="178226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Shape 3738"/>
            <p:cNvSpPr/>
            <p:nvPr/>
          </p:nvSpPr>
          <p:spPr>
            <a:xfrm rot="10800000">
              <a:off x="7244066" y="1343854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Shape 3739"/>
            <p:cNvSpPr/>
            <p:nvPr/>
          </p:nvSpPr>
          <p:spPr>
            <a:xfrm rot="10800000">
              <a:off x="7244066" y="119773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Shape 3740"/>
            <p:cNvSpPr/>
            <p:nvPr/>
          </p:nvSpPr>
          <p:spPr>
            <a:xfrm rot="10800000">
              <a:off x="7244066" y="105161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Shape 3741"/>
            <p:cNvSpPr/>
            <p:nvPr/>
          </p:nvSpPr>
          <p:spPr>
            <a:xfrm rot="10800000">
              <a:off x="7244066" y="90546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Shape 3742"/>
            <p:cNvSpPr/>
            <p:nvPr/>
          </p:nvSpPr>
          <p:spPr>
            <a:xfrm rot="10800000">
              <a:off x="7244066" y="75934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Shape 3743"/>
            <p:cNvSpPr/>
            <p:nvPr/>
          </p:nvSpPr>
          <p:spPr>
            <a:xfrm rot="10800000">
              <a:off x="7244066" y="46708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Shape 3744"/>
            <p:cNvSpPr/>
            <p:nvPr/>
          </p:nvSpPr>
          <p:spPr>
            <a:xfrm rot="10800000">
              <a:off x="7244066" y="320938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Shape 3745"/>
            <p:cNvSpPr/>
            <p:nvPr/>
          </p:nvSpPr>
          <p:spPr>
            <a:xfrm rot="10800000">
              <a:off x="7097945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Shape 3746"/>
            <p:cNvSpPr/>
            <p:nvPr/>
          </p:nvSpPr>
          <p:spPr>
            <a:xfrm rot="10800000">
              <a:off x="7097945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Shape 3747"/>
            <p:cNvSpPr/>
            <p:nvPr/>
          </p:nvSpPr>
          <p:spPr>
            <a:xfrm rot="10800000">
              <a:off x="7097945" y="426648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Shape 3748"/>
            <p:cNvSpPr/>
            <p:nvPr/>
          </p:nvSpPr>
          <p:spPr>
            <a:xfrm rot="10800000">
              <a:off x="7097945" y="382809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Shape 3749"/>
            <p:cNvSpPr/>
            <p:nvPr/>
          </p:nvSpPr>
          <p:spPr>
            <a:xfrm rot="10800000">
              <a:off x="7097945" y="3681951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Shape 3750"/>
            <p:cNvSpPr/>
            <p:nvPr/>
          </p:nvSpPr>
          <p:spPr>
            <a:xfrm rot="10800000">
              <a:off x="7097945" y="309744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Shape 3751"/>
            <p:cNvSpPr/>
            <p:nvPr/>
          </p:nvSpPr>
          <p:spPr>
            <a:xfrm rot="10800000">
              <a:off x="7097945" y="295130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Shape 3752"/>
            <p:cNvSpPr/>
            <p:nvPr/>
          </p:nvSpPr>
          <p:spPr>
            <a:xfrm rot="10800000">
              <a:off x="7097945" y="2659036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Shape 3753"/>
            <p:cNvSpPr/>
            <p:nvPr/>
          </p:nvSpPr>
          <p:spPr>
            <a:xfrm rot="10800000">
              <a:off x="7097945" y="251291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Shape 3754"/>
            <p:cNvSpPr/>
            <p:nvPr/>
          </p:nvSpPr>
          <p:spPr>
            <a:xfrm rot="10800000">
              <a:off x="7097945" y="2366770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Shape 3755"/>
            <p:cNvSpPr/>
            <p:nvPr/>
          </p:nvSpPr>
          <p:spPr>
            <a:xfrm rot="10800000">
              <a:off x="7097945" y="222065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Shape 3756"/>
            <p:cNvSpPr/>
            <p:nvPr/>
          </p:nvSpPr>
          <p:spPr>
            <a:xfrm rot="10800000">
              <a:off x="7097945" y="178226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Shape 3757"/>
            <p:cNvSpPr/>
            <p:nvPr/>
          </p:nvSpPr>
          <p:spPr>
            <a:xfrm rot="10800000">
              <a:off x="7097945" y="163612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Shape 3758"/>
            <p:cNvSpPr/>
            <p:nvPr/>
          </p:nvSpPr>
          <p:spPr>
            <a:xfrm rot="10800000">
              <a:off x="7097945" y="148999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Shape 3759"/>
            <p:cNvSpPr/>
            <p:nvPr/>
          </p:nvSpPr>
          <p:spPr>
            <a:xfrm rot="10800000">
              <a:off x="7097945" y="1197734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Shape 3760"/>
            <p:cNvSpPr/>
            <p:nvPr/>
          </p:nvSpPr>
          <p:spPr>
            <a:xfrm rot="10800000">
              <a:off x="7097945" y="46708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Shape 3761"/>
            <p:cNvSpPr/>
            <p:nvPr/>
          </p:nvSpPr>
          <p:spPr>
            <a:xfrm rot="10800000">
              <a:off x="7097945" y="17481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Shape 3762"/>
            <p:cNvSpPr/>
            <p:nvPr/>
          </p:nvSpPr>
          <p:spPr>
            <a:xfrm rot="10800000">
              <a:off x="7097945" y="2869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Shape 3763"/>
            <p:cNvSpPr/>
            <p:nvPr/>
          </p:nvSpPr>
          <p:spPr>
            <a:xfrm rot="10800000">
              <a:off x="6951800" y="4851012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Shape 3764"/>
            <p:cNvSpPr/>
            <p:nvPr/>
          </p:nvSpPr>
          <p:spPr>
            <a:xfrm rot="10800000">
              <a:off x="6951800" y="4704867"/>
              <a:ext cx="117892" cy="117892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Shape 3765"/>
            <p:cNvSpPr/>
            <p:nvPr/>
          </p:nvSpPr>
          <p:spPr>
            <a:xfrm rot="10800000">
              <a:off x="6951800" y="4266482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Shape 3766"/>
            <p:cNvSpPr/>
            <p:nvPr/>
          </p:nvSpPr>
          <p:spPr>
            <a:xfrm rot="10800000">
              <a:off x="6951800" y="3974217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Shape 3767"/>
            <p:cNvSpPr/>
            <p:nvPr/>
          </p:nvSpPr>
          <p:spPr>
            <a:xfrm rot="10800000">
              <a:off x="6951800" y="3681951"/>
              <a:ext cx="117892" cy="117892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Shape 3768"/>
            <p:cNvSpPr/>
            <p:nvPr/>
          </p:nvSpPr>
          <p:spPr>
            <a:xfrm rot="10800000">
              <a:off x="6951800" y="3243566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Shape 3769"/>
            <p:cNvSpPr/>
            <p:nvPr/>
          </p:nvSpPr>
          <p:spPr>
            <a:xfrm rot="10800000">
              <a:off x="6951800" y="2951301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Shape 3770"/>
            <p:cNvSpPr/>
            <p:nvPr/>
          </p:nvSpPr>
          <p:spPr>
            <a:xfrm rot="10800000">
              <a:off x="6951800" y="2512915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Shape 3771"/>
            <p:cNvSpPr/>
            <p:nvPr/>
          </p:nvSpPr>
          <p:spPr>
            <a:xfrm rot="10800000">
              <a:off x="6951800" y="2220650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Shape 3772"/>
            <p:cNvSpPr/>
            <p:nvPr/>
          </p:nvSpPr>
          <p:spPr>
            <a:xfrm rot="10800000">
              <a:off x="6951800" y="2074529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Shape 3773"/>
            <p:cNvSpPr/>
            <p:nvPr/>
          </p:nvSpPr>
          <p:spPr>
            <a:xfrm rot="10800000">
              <a:off x="6951800" y="1782264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Shape 3774"/>
            <p:cNvSpPr/>
            <p:nvPr/>
          </p:nvSpPr>
          <p:spPr>
            <a:xfrm rot="10800000">
              <a:off x="6951800" y="1636120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Shape 3775"/>
            <p:cNvSpPr/>
            <p:nvPr/>
          </p:nvSpPr>
          <p:spPr>
            <a:xfrm rot="10800000">
              <a:off x="6951800" y="1489999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Shape 3776"/>
            <p:cNvSpPr/>
            <p:nvPr/>
          </p:nvSpPr>
          <p:spPr>
            <a:xfrm rot="10800000">
              <a:off x="6951800" y="1197734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Shape 3777"/>
            <p:cNvSpPr/>
            <p:nvPr/>
          </p:nvSpPr>
          <p:spPr>
            <a:xfrm rot="10800000">
              <a:off x="6951800" y="1051613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Shape 3778"/>
            <p:cNvSpPr/>
            <p:nvPr/>
          </p:nvSpPr>
          <p:spPr>
            <a:xfrm rot="10800000">
              <a:off x="6951800" y="613204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Shape 3779"/>
            <p:cNvSpPr/>
            <p:nvPr/>
          </p:nvSpPr>
          <p:spPr>
            <a:xfrm rot="10800000">
              <a:off x="6951800" y="320938"/>
              <a:ext cx="117892" cy="117892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Shape 3780"/>
            <p:cNvSpPr/>
            <p:nvPr/>
          </p:nvSpPr>
          <p:spPr>
            <a:xfrm rot="10800000">
              <a:off x="6951800" y="174818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Shape 3781"/>
            <p:cNvSpPr/>
            <p:nvPr/>
          </p:nvSpPr>
          <p:spPr>
            <a:xfrm rot="10800000">
              <a:off x="6805680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Shape 3782"/>
            <p:cNvSpPr/>
            <p:nvPr/>
          </p:nvSpPr>
          <p:spPr>
            <a:xfrm rot="10800000">
              <a:off x="6805680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Shape 3783"/>
            <p:cNvSpPr/>
            <p:nvPr/>
          </p:nvSpPr>
          <p:spPr>
            <a:xfrm rot="10800000">
              <a:off x="6805680" y="412036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Shape 3784"/>
            <p:cNvSpPr/>
            <p:nvPr/>
          </p:nvSpPr>
          <p:spPr>
            <a:xfrm rot="10800000">
              <a:off x="6805680" y="353583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Shape 3785"/>
            <p:cNvSpPr/>
            <p:nvPr/>
          </p:nvSpPr>
          <p:spPr>
            <a:xfrm rot="10800000">
              <a:off x="6805680" y="295130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Shape 3786"/>
            <p:cNvSpPr/>
            <p:nvPr/>
          </p:nvSpPr>
          <p:spPr>
            <a:xfrm rot="10800000">
              <a:off x="6805680" y="222065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Shape 3787"/>
            <p:cNvSpPr/>
            <p:nvPr/>
          </p:nvSpPr>
          <p:spPr>
            <a:xfrm rot="10800000">
              <a:off x="6805680" y="105161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Shape 3788"/>
            <p:cNvSpPr/>
            <p:nvPr/>
          </p:nvSpPr>
          <p:spPr>
            <a:xfrm rot="10800000">
              <a:off x="6805680" y="90546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Shape 3789"/>
            <p:cNvSpPr/>
            <p:nvPr/>
          </p:nvSpPr>
          <p:spPr>
            <a:xfrm rot="10800000">
              <a:off x="6805680" y="2869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Shape 3790"/>
            <p:cNvSpPr/>
            <p:nvPr/>
          </p:nvSpPr>
          <p:spPr>
            <a:xfrm rot="10800000">
              <a:off x="6659535" y="4851012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Shape 3791"/>
            <p:cNvSpPr/>
            <p:nvPr/>
          </p:nvSpPr>
          <p:spPr>
            <a:xfrm rot="10800000">
              <a:off x="6659535" y="3974217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Shape 3792"/>
            <p:cNvSpPr/>
            <p:nvPr/>
          </p:nvSpPr>
          <p:spPr>
            <a:xfrm rot="10800000">
              <a:off x="6659535" y="3243566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Shape 3793"/>
            <p:cNvSpPr/>
            <p:nvPr/>
          </p:nvSpPr>
          <p:spPr>
            <a:xfrm rot="10800000">
              <a:off x="6659535" y="2512915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Shape 3794"/>
            <p:cNvSpPr/>
            <p:nvPr/>
          </p:nvSpPr>
          <p:spPr>
            <a:xfrm rot="10800000">
              <a:off x="6659535" y="1636120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Shape 3795"/>
            <p:cNvSpPr/>
            <p:nvPr/>
          </p:nvSpPr>
          <p:spPr>
            <a:xfrm rot="10800000">
              <a:off x="6659535" y="905469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Shape 3796"/>
            <p:cNvSpPr/>
            <p:nvPr/>
          </p:nvSpPr>
          <p:spPr>
            <a:xfrm rot="10800000">
              <a:off x="6659535" y="759348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Shape 3797"/>
            <p:cNvSpPr/>
            <p:nvPr/>
          </p:nvSpPr>
          <p:spPr>
            <a:xfrm rot="10800000">
              <a:off x="6659535" y="174818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Shape 3798"/>
            <p:cNvSpPr/>
            <p:nvPr/>
          </p:nvSpPr>
          <p:spPr>
            <a:xfrm rot="10800000">
              <a:off x="6513415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Shape 3799"/>
            <p:cNvSpPr/>
            <p:nvPr/>
          </p:nvSpPr>
          <p:spPr>
            <a:xfrm rot="10800000">
              <a:off x="6513415" y="397421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Shape 3800"/>
            <p:cNvSpPr/>
            <p:nvPr/>
          </p:nvSpPr>
          <p:spPr>
            <a:xfrm rot="10800000">
              <a:off x="6513415" y="207452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Shape 3801"/>
            <p:cNvSpPr/>
            <p:nvPr/>
          </p:nvSpPr>
          <p:spPr>
            <a:xfrm rot="10800000">
              <a:off x="6513415" y="148999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Shape 3802"/>
            <p:cNvSpPr/>
            <p:nvPr/>
          </p:nvSpPr>
          <p:spPr>
            <a:xfrm rot="10800000">
              <a:off x="6513415" y="90546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Shape 3803"/>
            <p:cNvSpPr/>
            <p:nvPr/>
          </p:nvSpPr>
          <p:spPr>
            <a:xfrm rot="10800000">
              <a:off x="6513415" y="174818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Shape 3804"/>
            <p:cNvSpPr/>
            <p:nvPr/>
          </p:nvSpPr>
          <p:spPr>
            <a:xfrm rot="10800000">
              <a:off x="6367294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Shape 3805"/>
            <p:cNvSpPr/>
            <p:nvPr/>
          </p:nvSpPr>
          <p:spPr>
            <a:xfrm rot="10800000">
              <a:off x="6367294" y="3681951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Shape 3806"/>
            <p:cNvSpPr/>
            <p:nvPr/>
          </p:nvSpPr>
          <p:spPr>
            <a:xfrm rot="10800000">
              <a:off x="6367294" y="2659036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Shape 3807"/>
            <p:cNvSpPr/>
            <p:nvPr/>
          </p:nvSpPr>
          <p:spPr>
            <a:xfrm rot="10800000">
              <a:off x="7536331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Shape 3808"/>
            <p:cNvSpPr/>
            <p:nvPr/>
          </p:nvSpPr>
          <p:spPr>
            <a:xfrm rot="10800000">
              <a:off x="7536331" y="4851012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Shape 3809"/>
            <p:cNvSpPr/>
            <p:nvPr/>
          </p:nvSpPr>
          <p:spPr>
            <a:xfrm rot="10800000">
              <a:off x="7536331" y="441262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Shape 3810"/>
            <p:cNvSpPr/>
            <p:nvPr/>
          </p:nvSpPr>
          <p:spPr>
            <a:xfrm rot="10800000">
              <a:off x="7536331" y="412036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Shape 3811"/>
            <p:cNvSpPr/>
            <p:nvPr/>
          </p:nvSpPr>
          <p:spPr>
            <a:xfrm rot="10800000">
              <a:off x="7536331" y="338971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Shape 3812"/>
            <p:cNvSpPr/>
            <p:nvPr/>
          </p:nvSpPr>
          <p:spPr>
            <a:xfrm rot="10800000">
              <a:off x="7536331" y="3243566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Shape 3813"/>
            <p:cNvSpPr/>
            <p:nvPr/>
          </p:nvSpPr>
          <p:spPr>
            <a:xfrm rot="10800000">
              <a:off x="7536331" y="163612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Shape 3814"/>
            <p:cNvSpPr/>
            <p:nvPr/>
          </p:nvSpPr>
          <p:spPr>
            <a:xfrm rot="10800000">
              <a:off x="7536331" y="1343854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Shape 3815"/>
            <p:cNvSpPr/>
            <p:nvPr/>
          </p:nvSpPr>
          <p:spPr>
            <a:xfrm rot="10800000">
              <a:off x="7390210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Shape 3816"/>
            <p:cNvSpPr/>
            <p:nvPr/>
          </p:nvSpPr>
          <p:spPr>
            <a:xfrm rot="10800000">
              <a:off x="7390210" y="397421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Shape 3817"/>
            <p:cNvSpPr/>
            <p:nvPr/>
          </p:nvSpPr>
          <p:spPr>
            <a:xfrm rot="10800000">
              <a:off x="7390210" y="3097445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Shape 3818"/>
            <p:cNvSpPr/>
            <p:nvPr/>
          </p:nvSpPr>
          <p:spPr>
            <a:xfrm rot="10800000">
              <a:off x="7390210" y="163612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Shape 3819"/>
            <p:cNvSpPr/>
            <p:nvPr/>
          </p:nvSpPr>
          <p:spPr>
            <a:xfrm rot="10800000">
              <a:off x="7390210" y="46708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Shape 3820"/>
            <p:cNvSpPr/>
            <p:nvPr/>
          </p:nvSpPr>
          <p:spPr>
            <a:xfrm rot="10800000">
              <a:off x="7244066" y="499713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Shape 3821"/>
            <p:cNvSpPr/>
            <p:nvPr/>
          </p:nvSpPr>
          <p:spPr>
            <a:xfrm rot="10800000">
              <a:off x="7244066" y="4558747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Shape 3822"/>
            <p:cNvSpPr/>
            <p:nvPr/>
          </p:nvSpPr>
          <p:spPr>
            <a:xfrm rot="10800000">
              <a:off x="7244066" y="2951301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Shape 3823"/>
            <p:cNvSpPr/>
            <p:nvPr/>
          </p:nvSpPr>
          <p:spPr>
            <a:xfrm rot="10800000">
              <a:off x="7244066" y="2074529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Shape 3824"/>
            <p:cNvSpPr/>
            <p:nvPr/>
          </p:nvSpPr>
          <p:spPr>
            <a:xfrm rot="10800000">
              <a:off x="7244066" y="163612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Shape 3825"/>
            <p:cNvSpPr/>
            <p:nvPr/>
          </p:nvSpPr>
          <p:spPr>
            <a:xfrm rot="10800000">
              <a:off x="7097945" y="105161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Shape 3826"/>
            <p:cNvSpPr/>
            <p:nvPr/>
          </p:nvSpPr>
          <p:spPr>
            <a:xfrm rot="10800000">
              <a:off x="6951800" y="3828096"/>
              <a:ext cx="117892" cy="117867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Shape 3827"/>
            <p:cNvSpPr/>
            <p:nvPr/>
          </p:nvSpPr>
          <p:spPr>
            <a:xfrm rot="10800000">
              <a:off x="6951800" y="2659036"/>
              <a:ext cx="117892" cy="117892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Shape 3828"/>
            <p:cNvSpPr/>
            <p:nvPr/>
          </p:nvSpPr>
          <p:spPr>
            <a:xfrm rot="10800000">
              <a:off x="6805680" y="320938"/>
              <a:ext cx="117867" cy="117892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Shape 3829"/>
            <p:cNvSpPr/>
            <p:nvPr/>
          </p:nvSpPr>
          <p:spPr>
            <a:xfrm rot="10800000">
              <a:off x="6513415" y="2805180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Shape 3830"/>
            <p:cNvSpPr/>
            <p:nvPr/>
          </p:nvSpPr>
          <p:spPr>
            <a:xfrm rot="10800000">
              <a:off x="6367294" y="467083"/>
              <a:ext cx="117867" cy="117867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1" name="Shape 383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Shape 38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34" name="Shape 383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35" name="Shape 38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Shape 528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  <p:grpSp>
        <p:nvGrpSpPr>
          <p:cNvPr id="529" name="Shape 529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530" name="Shape 530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Shape 531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Shape 532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Shape 533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Shape 534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Shape 535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Shape 536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Shape 537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Shape 538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Shape 539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Shape 540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Shape 541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Shape 542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Shape 543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Shape 544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Shape 545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Shape 546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Shape 547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Shape 548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Shape 549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Shape 550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Shape 551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Shape 552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Shape 553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Shape 554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Shape 555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Shape 557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Shape 558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Shape 559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Shape 560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Shape 561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Shape 562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Shape 563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Shape 564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Shape 565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Shape 566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Shape 567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Shape 568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Shape 569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Shape 570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Shape 571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Shape 572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Shape 573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Shape 574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Shape 575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Shape 576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Shape 577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Shape 578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Shape 579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Shape 580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Shape 581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Shape 582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Shape 583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Shape 584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Shape 585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Shape 586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Shape 587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Shape 588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Shape 589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Shape 590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Shape 591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Shape 592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Shape 593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Shape 594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Shape 595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Shape 596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Shape 597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Shape 598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Shape 599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Shape 600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Shape 601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Shape 602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Shape 603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Shape 604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Shape 605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Shape 606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Shape 607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Shape 608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Shape 609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Shape 610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611" name="Shape 611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Shape 612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Shape 613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Shape 614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Shape 615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Shape 616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Shape 617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Shape 618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Shape 619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Shape 620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Shape 621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Shape 622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Shape 623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Shape 624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Shape 625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Shape 626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Shape 627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Shape 628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Shape 629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Shape 630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Shape 631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Shape 632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Shape 633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Shape 634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Shape 635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Shape 636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Shape 637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Shape 638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Shape 639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Shape 640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Shape 641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Shape 642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Shape 643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Shape 644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Shape 645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Shape 646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Shape 647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Shape 648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Shape 649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Shape 650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Shape 651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Shape 652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Shape 653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Shape 654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Shape 655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Shape 656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Shape 657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Shape 658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Shape 659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Shape 660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Shape 661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Shape 662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Shape 663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Shape 664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Shape 665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Shape 666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Shape 667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Shape 668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Shape 669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Shape 670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Shape 671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Shape 672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Shape 673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Shape 675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Shape 676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Shape 677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Shape 678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Shape 679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Shape 680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Shape 681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Shape 682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Shape 683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Shape 684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Shape 685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Shape 686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Shape 687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Shape 688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Shape 689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Shape 690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Shape 691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Shape 692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Shape 693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Shape 694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Shape 695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Shape 696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Shape 697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Shape 698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Shape 699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Shape 700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Shape 701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Shape 702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Shape 703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Shape 704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Shape 705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Shape 706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Shape 707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Shape 708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Shape 709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Shape 710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Shape 711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Shape 712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Shape 713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Shape 714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Shape 715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Shape 716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Shape 717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Shape 718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Shape 719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Shape 720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Shape 721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Shape 722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Shape 723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Shape 724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Shape 725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Shape 726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Shape 727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Shape 728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Shape 729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Shape 730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731" name="Shape 731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Shape 732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Shape 733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Shape 734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Shape 735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Shape 736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Shape 737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Shape 738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Shape 739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Shape 740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Shape 741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Shape 742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Shape 743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Shape 744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Shape 745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Shape 746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Shape 747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Shape 748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Shape 749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Shape 750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Shape 751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Shape 752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Shape 753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Shape 754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Shape 755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Shape 756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Shape 757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Shape 758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Shape 759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Shape 760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Shape 761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Shape 762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Shape 763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Shape 764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Shape 765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Shape 766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Shape 767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Shape 768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Shape 769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Shape 770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Shape 771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Shape 772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Shape 773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Shape 774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Shape 775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Shape 776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Shape 777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Shape 778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Shape 779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Shape 780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Shape 781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Shape 782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Shape 783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Shape 784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Shape 785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Shape 786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Shape 787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Shape 788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Shape 789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Shape 790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Shape 791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Shape 792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Shape 793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Shape 794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Shape 795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Shape 796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Shape 797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Shape 798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Shape 799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Shape 800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Shape 801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Shape 802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Shape 803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Shape 804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Shape 805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Shape 806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Shape 807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Shape 808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Shape 809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Shape 810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Shape 811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Shape 812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Shape 813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Shape 814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Shape 815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Shape 816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Shape 817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Shape 818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Shape 819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Shape 820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Shape 821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Shape 822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Shape 823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Shape 824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Shape 825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Shape 826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Shape 827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Shape 828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Shape 829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Shape 830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Shape 831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Shape 832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Shape 833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Shape 834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Shape 835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Shape 836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Shape 837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Shape 838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Shape 839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Shape 840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Shape 841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Shape 842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Shape 843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Shape 844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Shape 845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Shape 846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Shape 847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Shape 848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Shape 849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Shape 851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Shape 852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Shape 853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Shape 854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Shape 855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Shape 856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Shape 857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Shape 858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Shape 859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Shape 860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Shape 861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Shape 862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Shape 863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Shape 864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Shape 865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Shape 866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Shape 867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Shape 868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Shape 869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Shape 870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Shape 871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Shape 872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Shape 873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Shape 874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Shape 875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Shape 876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Shape 877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Shape 878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Shape 879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Shape 880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Shape 881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Shape 882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Shape 883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Shape 884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Shape 885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Shape 886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Shape 887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Shape 889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Shape 890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Shape 891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Shape 892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Shape 893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Shape 894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Shape 895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Shape 896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Shape 897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Shape 898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Shape 899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Shape 900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Shape 901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Shape 902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Shape 903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Shape 904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Shape 905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Shape 906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Shape 907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Shape 908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Shape 909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Shape 910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Shape 911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Shape 912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Shape 913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Shape 914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Shape 915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Shape 916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Shape 917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Shape 918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Shape 919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Shape 920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Shape 921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Shape 922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Shape 923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Shape 924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Shape 925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Shape 926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Shape 927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Shape 928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Shape 929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Shape 930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Shape 931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Shape 932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Shape 933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Shape 934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Shape 935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Shape 936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Shape 937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Shape 938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Shape 939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0" name="Shape 940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941" name="Shape 941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Shape 942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Shape 943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Shape 944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Shape 945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Shape 946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Shape 947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Shape 948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Shape 949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Shape 950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Shape 952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Shape 953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Shape 954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Shape 955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Shape 956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Shape 957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Shape 958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Shape 959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Shape 960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Shape 961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Shape 962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Shape 963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Shape 964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Shape 965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Shape 966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Shape 968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Shape 969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Shape 970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Shape 971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Shape 972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Shape 973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Shape 974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Shape 975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Shape 976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Shape 977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Shape 978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Shape 979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Shape 980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Shape 981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Shape 982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Shape 983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Shape 984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Shape 985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Shape 986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Shape 987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Shape 988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Shape 989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Shape 991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Shape 992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Shape 993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Shape 994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Shape 995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Shape 996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Shape 997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Shape 999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Shape 1000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Shape 1001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Shape 1003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Shape 1004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Shape 1005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Shape 1006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Shape 1007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Shape 1008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Shape 1009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Shape 1010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Shape 1011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Shape 1012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Shape 1013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Shape 1014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Shape 1015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Shape 1016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Shape 1017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Shape 1018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Shape 1019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Shape 1020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Shape 1021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Shape 1022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Shape 1023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Shape 1024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Shape 1025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Shape 1026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Shape 1027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Shape 1028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Shape 1029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Shape 1030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Shape 1031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Shape 1032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Shape 1033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Shape 1034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Shape 1035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Shape 1036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Shape 1037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Shape 1038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Shape 1039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Shape 1040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Shape 1041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Shape 1042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Shape 1043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hape 1045"/>
          <p:cNvSpPr txBox="1">
            <a:spLocks noGrp="1"/>
          </p:cNvSpPr>
          <p:nvPr>
            <p:ph type="body" idx="1"/>
          </p:nvPr>
        </p:nvSpPr>
        <p:spPr>
          <a:xfrm>
            <a:off x="1278575" y="739550"/>
            <a:ext cx="4281000" cy="3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○"/>
              <a:defRPr sz="3000" i="1">
                <a:solidFill>
                  <a:srgbClr val="FFFFFF"/>
                </a:solidFill>
              </a:defRPr>
            </a:lvl8pPr>
            <a:lvl9pPr marL="4114800" lvl="8" indent="-4191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■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046" name="Shape 1046"/>
          <p:cNvSpPr txBox="1"/>
          <p:nvPr/>
        </p:nvSpPr>
        <p:spPr>
          <a:xfrm>
            <a:off x="659925" y="414075"/>
            <a:ext cx="7524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D3EBD5"/>
                </a:solidFill>
                <a:latin typeface="Dosis"/>
                <a:ea typeface="Dosis"/>
                <a:cs typeface="Dosis"/>
                <a:sym typeface="Dosis"/>
              </a:rPr>
              <a:t>“</a:t>
            </a:r>
            <a:endParaRPr sz="12000">
              <a:solidFill>
                <a:srgbClr val="D3EBD5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047" name="Shape 1047"/>
          <p:cNvGrpSpPr/>
          <p:nvPr/>
        </p:nvGrpSpPr>
        <p:grpSpPr>
          <a:xfrm rot="10800000">
            <a:off x="8705367" y="28698"/>
            <a:ext cx="410132" cy="5086302"/>
            <a:chOff x="836200" y="238125"/>
            <a:chExt cx="422425" cy="5238750"/>
          </a:xfrm>
        </p:grpSpPr>
        <p:sp>
          <p:nvSpPr>
            <p:cNvPr id="1048" name="Shape 1048"/>
            <p:cNvSpPr/>
            <p:nvPr/>
          </p:nvSpPr>
          <p:spPr>
            <a:xfrm>
              <a:off x="8362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Shape 1049"/>
            <p:cNvSpPr/>
            <p:nvPr/>
          </p:nvSpPr>
          <p:spPr>
            <a:xfrm>
              <a:off x="8362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Shape 1050"/>
            <p:cNvSpPr/>
            <p:nvPr/>
          </p:nvSpPr>
          <p:spPr>
            <a:xfrm>
              <a:off x="8362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Shape 1051"/>
            <p:cNvSpPr/>
            <p:nvPr/>
          </p:nvSpPr>
          <p:spPr>
            <a:xfrm>
              <a:off x="8362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Shape 1052"/>
            <p:cNvSpPr/>
            <p:nvPr/>
          </p:nvSpPr>
          <p:spPr>
            <a:xfrm>
              <a:off x="8362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Shape 1053"/>
            <p:cNvSpPr/>
            <p:nvPr/>
          </p:nvSpPr>
          <p:spPr>
            <a:xfrm>
              <a:off x="8362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Shape 1054"/>
            <p:cNvSpPr/>
            <p:nvPr/>
          </p:nvSpPr>
          <p:spPr>
            <a:xfrm>
              <a:off x="8362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Shape 1055"/>
            <p:cNvSpPr/>
            <p:nvPr/>
          </p:nvSpPr>
          <p:spPr>
            <a:xfrm>
              <a:off x="8362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Shape 1056"/>
            <p:cNvSpPr/>
            <p:nvPr/>
          </p:nvSpPr>
          <p:spPr>
            <a:xfrm>
              <a:off x="8362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Shape 1057"/>
            <p:cNvSpPr/>
            <p:nvPr/>
          </p:nvSpPr>
          <p:spPr>
            <a:xfrm>
              <a:off x="8362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Shape 1058"/>
            <p:cNvSpPr/>
            <p:nvPr/>
          </p:nvSpPr>
          <p:spPr>
            <a:xfrm>
              <a:off x="8362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Shape 1059"/>
            <p:cNvSpPr/>
            <p:nvPr/>
          </p:nvSpPr>
          <p:spPr>
            <a:xfrm>
              <a:off x="8362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Shape 1060"/>
            <p:cNvSpPr/>
            <p:nvPr/>
          </p:nvSpPr>
          <p:spPr>
            <a:xfrm>
              <a:off x="8362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Shape 1061"/>
            <p:cNvSpPr/>
            <p:nvPr/>
          </p:nvSpPr>
          <p:spPr>
            <a:xfrm>
              <a:off x="8362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Shape 1062"/>
            <p:cNvSpPr/>
            <p:nvPr/>
          </p:nvSpPr>
          <p:spPr>
            <a:xfrm>
              <a:off x="8362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Shape 1063"/>
            <p:cNvSpPr/>
            <p:nvPr/>
          </p:nvSpPr>
          <p:spPr>
            <a:xfrm>
              <a:off x="8362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Shape 1064"/>
            <p:cNvSpPr/>
            <p:nvPr/>
          </p:nvSpPr>
          <p:spPr>
            <a:xfrm>
              <a:off x="8362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Shape 1065"/>
            <p:cNvSpPr/>
            <p:nvPr/>
          </p:nvSpPr>
          <p:spPr>
            <a:xfrm>
              <a:off x="8362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Shape 1066"/>
            <p:cNvSpPr/>
            <p:nvPr/>
          </p:nvSpPr>
          <p:spPr>
            <a:xfrm>
              <a:off x="8362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Shape 1067"/>
            <p:cNvSpPr/>
            <p:nvPr/>
          </p:nvSpPr>
          <p:spPr>
            <a:xfrm>
              <a:off x="8362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Shape 1068"/>
            <p:cNvSpPr/>
            <p:nvPr/>
          </p:nvSpPr>
          <p:spPr>
            <a:xfrm>
              <a:off x="8362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Shape 1069"/>
            <p:cNvSpPr/>
            <p:nvPr/>
          </p:nvSpPr>
          <p:spPr>
            <a:xfrm>
              <a:off x="8362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Shape 1070"/>
            <p:cNvSpPr/>
            <p:nvPr/>
          </p:nvSpPr>
          <p:spPr>
            <a:xfrm>
              <a:off x="8362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Shape 1071"/>
            <p:cNvSpPr/>
            <p:nvPr/>
          </p:nvSpPr>
          <p:spPr>
            <a:xfrm>
              <a:off x="8362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Shape 1072"/>
            <p:cNvSpPr/>
            <p:nvPr/>
          </p:nvSpPr>
          <p:spPr>
            <a:xfrm>
              <a:off x="8362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Shape 1073"/>
            <p:cNvSpPr/>
            <p:nvPr/>
          </p:nvSpPr>
          <p:spPr>
            <a:xfrm>
              <a:off x="8362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Shape 1074"/>
            <p:cNvSpPr/>
            <p:nvPr/>
          </p:nvSpPr>
          <p:spPr>
            <a:xfrm>
              <a:off x="8362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Shape 1075"/>
            <p:cNvSpPr/>
            <p:nvPr/>
          </p:nvSpPr>
          <p:spPr>
            <a:xfrm>
              <a:off x="8362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Shape 1076"/>
            <p:cNvSpPr/>
            <p:nvPr/>
          </p:nvSpPr>
          <p:spPr>
            <a:xfrm>
              <a:off x="8362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Shape 1077"/>
            <p:cNvSpPr/>
            <p:nvPr/>
          </p:nvSpPr>
          <p:spPr>
            <a:xfrm>
              <a:off x="8362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Shape 1078"/>
            <p:cNvSpPr/>
            <p:nvPr/>
          </p:nvSpPr>
          <p:spPr>
            <a:xfrm>
              <a:off x="8362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Shape 1079"/>
            <p:cNvSpPr/>
            <p:nvPr/>
          </p:nvSpPr>
          <p:spPr>
            <a:xfrm>
              <a:off x="8362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Shape 1080"/>
            <p:cNvSpPr/>
            <p:nvPr/>
          </p:nvSpPr>
          <p:spPr>
            <a:xfrm>
              <a:off x="8362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Shape 1081"/>
            <p:cNvSpPr/>
            <p:nvPr/>
          </p:nvSpPr>
          <p:spPr>
            <a:xfrm>
              <a:off x="8362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Shape 1082"/>
            <p:cNvSpPr/>
            <p:nvPr/>
          </p:nvSpPr>
          <p:spPr>
            <a:xfrm>
              <a:off x="8362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Shape 1083"/>
            <p:cNvSpPr/>
            <p:nvPr/>
          </p:nvSpPr>
          <p:spPr>
            <a:xfrm>
              <a:off x="9867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Shape 1084"/>
            <p:cNvSpPr/>
            <p:nvPr/>
          </p:nvSpPr>
          <p:spPr>
            <a:xfrm>
              <a:off x="9867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Shape 1085"/>
            <p:cNvSpPr/>
            <p:nvPr/>
          </p:nvSpPr>
          <p:spPr>
            <a:xfrm>
              <a:off x="9867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Shape 1086"/>
            <p:cNvSpPr/>
            <p:nvPr/>
          </p:nvSpPr>
          <p:spPr>
            <a:xfrm>
              <a:off x="9867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Shape 1087"/>
            <p:cNvSpPr/>
            <p:nvPr/>
          </p:nvSpPr>
          <p:spPr>
            <a:xfrm>
              <a:off x="9867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Shape 1088"/>
            <p:cNvSpPr/>
            <p:nvPr/>
          </p:nvSpPr>
          <p:spPr>
            <a:xfrm>
              <a:off x="9867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Shape 1089"/>
            <p:cNvSpPr/>
            <p:nvPr/>
          </p:nvSpPr>
          <p:spPr>
            <a:xfrm>
              <a:off x="9867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Shape 1090"/>
            <p:cNvSpPr/>
            <p:nvPr/>
          </p:nvSpPr>
          <p:spPr>
            <a:xfrm>
              <a:off x="9867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Shape 1091"/>
            <p:cNvSpPr/>
            <p:nvPr/>
          </p:nvSpPr>
          <p:spPr>
            <a:xfrm>
              <a:off x="9867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Shape 1092"/>
            <p:cNvSpPr/>
            <p:nvPr/>
          </p:nvSpPr>
          <p:spPr>
            <a:xfrm>
              <a:off x="9867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Shape 1093"/>
            <p:cNvSpPr/>
            <p:nvPr/>
          </p:nvSpPr>
          <p:spPr>
            <a:xfrm>
              <a:off x="9867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Shape 1094"/>
            <p:cNvSpPr/>
            <p:nvPr/>
          </p:nvSpPr>
          <p:spPr>
            <a:xfrm>
              <a:off x="9867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Shape 1095"/>
            <p:cNvSpPr/>
            <p:nvPr/>
          </p:nvSpPr>
          <p:spPr>
            <a:xfrm>
              <a:off x="9867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Shape 1096"/>
            <p:cNvSpPr/>
            <p:nvPr/>
          </p:nvSpPr>
          <p:spPr>
            <a:xfrm>
              <a:off x="9867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Shape 1097"/>
            <p:cNvSpPr/>
            <p:nvPr/>
          </p:nvSpPr>
          <p:spPr>
            <a:xfrm>
              <a:off x="9867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Shape 1098"/>
            <p:cNvSpPr/>
            <p:nvPr/>
          </p:nvSpPr>
          <p:spPr>
            <a:xfrm>
              <a:off x="9867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Shape 1099"/>
            <p:cNvSpPr/>
            <p:nvPr/>
          </p:nvSpPr>
          <p:spPr>
            <a:xfrm>
              <a:off x="9867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Shape 1100"/>
            <p:cNvSpPr/>
            <p:nvPr/>
          </p:nvSpPr>
          <p:spPr>
            <a:xfrm>
              <a:off x="9867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Shape 1101"/>
            <p:cNvSpPr/>
            <p:nvPr/>
          </p:nvSpPr>
          <p:spPr>
            <a:xfrm>
              <a:off x="9867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Shape 1102"/>
            <p:cNvSpPr/>
            <p:nvPr/>
          </p:nvSpPr>
          <p:spPr>
            <a:xfrm>
              <a:off x="9867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Shape 1103"/>
            <p:cNvSpPr/>
            <p:nvPr/>
          </p:nvSpPr>
          <p:spPr>
            <a:xfrm>
              <a:off x="9867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Shape 1104"/>
            <p:cNvSpPr/>
            <p:nvPr/>
          </p:nvSpPr>
          <p:spPr>
            <a:xfrm>
              <a:off x="9867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Shape 1105"/>
            <p:cNvSpPr/>
            <p:nvPr/>
          </p:nvSpPr>
          <p:spPr>
            <a:xfrm>
              <a:off x="9867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Shape 1106"/>
            <p:cNvSpPr/>
            <p:nvPr/>
          </p:nvSpPr>
          <p:spPr>
            <a:xfrm>
              <a:off x="11372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Shape 1107"/>
            <p:cNvSpPr/>
            <p:nvPr/>
          </p:nvSpPr>
          <p:spPr>
            <a:xfrm>
              <a:off x="11372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Shape 1108"/>
            <p:cNvSpPr/>
            <p:nvPr/>
          </p:nvSpPr>
          <p:spPr>
            <a:xfrm>
              <a:off x="11372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Shape 1109"/>
            <p:cNvSpPr/>
            <p:nvPr/>
          </p:nvSpPr>
          <p:spPr>
            <a:xfrm>
              <a:off x="11372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Shape 1110"/>
            <p:cNvSpPr/>
            <p:nvPr/>
          </p:nvSpPr>
          <p:spPr>
            <a:xfrm>
              <a:off x="11372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Shape 1111"/>
            <p:cNvSpPr/>
            <p:nvPr/>
          </p:nvSpPr>
          <p:spPr>
            <a:xfrm>
              <a:off x="11372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Shape 1112"/>
            <p:cNvSpPr/>
            <p:nvPr/>
          </p:nvSpPr>
          <p:spPr>
            <a:xfrm>
              <a:off x="11372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Shape 1113"/>
            <p:cNvSpPr/>
            <p:nvPr/>
          </p:nvSpPr>
          <p:spPr>
            <a:xfrm>
              <a:off x="11372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Shape 1114"/>
            <p:cNvSpPr/>
            <p:nvPr/>
          </p:nvSpPr>
          <p:spPr>
            <a:xfrm>
              <a:off x="11372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Shape 1115"/>
            <p:cNvSpPr/>
            <p:nvPr/>
          </p:nvSpPr>
          <p:spPr>
            <a:xfrm>
              <a:off x="11372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Shape 1116"/>
            <p:cNvSpPr/>
            <p:nvPr/>
          </p:nvSpPr>
          <p:spPr>
            <a:xfrm>
              <a:off x="11372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Shape 1117"/>
            <p:cNvSpPr/>
            <p:nvPr/>
          </p:nvSpPr>
          <p:spPr>
            <a:xfrm>
              <a:off x="11372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Shape 1118"/>
            <p:cNvSpPr/>
            <p:nvPr/>
          </p:nvSpPr>
          <p:spPr>
            <a:xfrm>
              <a:off x="11372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Shape 1119"/>
            <p:cNvSpPr/>
            <p:nvPr/>
          </p:nvSpPr>
          <p:spPr>
            <a:xfrm>
              <a:off x="11372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Shape 1120"/>
            <p:cNvSpPr/>
            <p:nvPr/>
          </p:nvSpPr>
          <p:spPr>
            <a:xfrm>
              <a:off x="11372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Shape 1121"/>
            <p:cNvSpPr/>
            <p:nvPr/>
          </p:nvSpPr>
          <p:spPr>
            <a:xfrm>
              <a:off x="11372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Shape 1122"/>
            <p:cNvSpPr/>
            <p:nvPr/>
          </p:nvSpPr>
          <p:spPr>
            <a:xfrm>
              <a:off x="11372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Shape 1123"/>
            <p:cNvSpPr/>
            <p:nvPr/>
          </p:nvSpPr>
          <p:spPr>
            <a:xfrm>
              <a:off x="11372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Shape 1124"/>
            <p:cNvSpPr/>
            <p:nvPr/>
          </p:nvSpPr>
          <p:spPr>
            <a:xfrm>
              <a:off x="11372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Shape 1125"/>
            <p:cNvSpPr/>
            <p:nvPr/>
          </p:nvSpPr>
          <p:spPr>
            <a:xfrm>
              <a:off x="11372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Shape 1126"/>
            <p:cNvSpPr/>
            <p:nvPr/>
          </p:nvSpPr>
          <p:spPr>
            <a:xfrm>
              <a:off x="11372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Shape 1127"/>
            <p:cNvSpPr/>
            <p:nvPr/>
          </p:nvSpPr>
          <p:spPr>
            <a:xfrm>
              <a:off x="11372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03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8" name="Shape 1128"/>
          <p:cNvGrpSpPr/>
          <p:nvPr/>
        </p:nvGrpSpPr>
        <p:grpSpPr>
          <a:xfrm rot="10800000">
            <a:off x="6659535" y="28698"/>
            <a:ext cx="2309844" cy="5086302"/>
            <a:chOff x="986700" y="238125"/>
            <a:chExt cx="2379075" cy="5238750"/>
          </a:xfrm>
        </p:grpSpPr>
        <p:sp>
          <p:nvSpPr>
            <p:cNvPr id="1129" name="Shape 1129"/>
            <p:cNvSpPr/>
            <p:nvPr/>
          </p:nvSpPr>
          <p:spPr>
            <a:xfrm>
              <a:off x="9867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Shape 1130"/>
            <p:cNvSpPr/>
            <p:nvPr/>
          </p:nvSpPr>
          <p:spPr>
            <a:xfrm>
              <a:off x="9867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Shape 1131"/>
            <p:cNvSpPr/>
            <p:nvPr/>
          </p:nvSpPr>
          <p:spPr>
            <a:xfrm>
              <a:off x="9867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Shape 1132"/>
            <p:cNvSpPr/>
            <p:nvPr/>
          </p:nvSpPr>
          <p:spPr>
            <a:xfrm>
              <a:off x="9867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Shape 1133"/>
            <p:cNvSpPr/>
            <p:nvPr/>
          </p:nvSpPr>
          <p:spPr>
            <a:xfrm>
              <a:off x="9867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Shape 1134"/>
            <p:cNvSpPr/>
            <p:nvPr/>
          </p:nvSpPr>
          <p:spPr>
            <a:xfrm>
              <a:off x="9867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Shape 1135"/>
            <p:cNvSpPr/>
            <p:nvPr/>
          </p:nvSpPr>
          <p:spPr>
            <a:xfrm>
              <a:off x="9867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Shape 1136"/>
            <p:cNvSpPr/>
            <p:nvPr/>
          </p:nvSpPr>
          <p:spPr>
            <a:xfrm>
              <a:off x="9867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9867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Shape 1138"/>
            <p:cNvSpPr/>
            <p:nvPr/>
          </p:nvSpPr>
          <p:spPr>
            <a:xfrm>
              <a:off x="9867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Shape 1139"/>
            <p:cNvSpPr/>
            <p:nvPr/>
          </p:nvSpPr>
          <p:spPr>
            <a:xfrm>
              <a:off x="9867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Shape 1140"/>
            <p:cNvSpPr/>
            <p:nvPr/>
          </p:nvSpPr>
          <p:spPr>
            <a:xfrm>
              <a:off x="9867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Shape 1141"/>
            <p:cNvSpPr/>
            <p:nvPr/>
          </p:nvSpPr>
          <p:spPr>
            <a:xfrm>
              <a:off x="11372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Shape 1142"/>
            <p:cNvSpPr/>
            <p:nvPr/>
          </p:nvSpPr>
          <p:spPr>
            <a:xfrm>
              <a:off x="11372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Shape 1143"/>
            <p:cNvSpPr/>
            <p:nvPr/>
          </p:nvSpPr>
          <p:spPr>
            <a:xfrm>
              <a:off x="11372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Shape 1144"/>
            <p:cNvSpPr/>
            <p:nvPr/>
          </p:nvSpPr>
          <p:spPr>
            <a:xfrm>
              <a:off x="11372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Shape 1145"/>
            <p:cNvSpPr/>
            <p:nvPr/>
          </p:nvSpPr>
          <p:spPr>
            <a:xfrm>
              <a:off x="11372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Shape 1146"/>
            <p:cNvSpPr/>
            <p:nvPr/>
          </p:nvSpPr>
          <p:spPr>
            <a:xfrm>
              <a:off x="11372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Shape 1147"/>
            <p:cNvSpPr/>
            <p:nvPr/>
          </p:nvSpPr>
          <p:spPr>
            <a:xfrm>
              <a:off x="11372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Shape 1148"/>
            <p:cNvSpPr/>
            <p:nvPr/>
          </p:nvSpPr>
          <p:spPr>
            <a:xfrm>
              <a:off x="11372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Shape 1149"/>
            <p:cNvSpPr/>
            <p:nvPr/>
          </p:nvSpPr>
          <p:spPr>
            <a:xfrm>
              <a:off x="11372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Shape 1150"/>
            <p:cNvSpPr/>
            <p:nvPr/>
          </p:nvSpPr>
          <p:spPr>
            <a:xfrm>
              <a:off x="11372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Shape 1151"/>
            <p:cNvSpPr/>
            <p:nvPr/>
          </p:nvSpPr>
          <p:spPr>
            <a:xfrm>
              <a:off x="11372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Shape 1152"/>
            <p:cNvSpPr/>
            <p:nvPr/>
          </p:nvSpPr>
          <p:spPr>
            <a:xfrm>
              <a:off x="11372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Shape 1153"/>
            <p:cNvSpPr/>
            <p:nvPr/>
          </p:nvSpPr>
          <p:spPr>
            <a:xfrm>
              <a:off x="11372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Shape 1154"/>
            <p:cNvSpPr/>
            <p:nvPr/>
          </p:nvSpPr>
          <p:spPr>
            <a:xfrm>
              <a:off x="12877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Shape 1155"/>
            <p:cNvSpPr/>
            <p:nvPr/>
          </p:nvSpPr>
          <p:spPr>
            <a:xfrm>
              <a:off x="12877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Shape 1156"/>
            <p:cNvSpPr/>
            <p:nvPr/>
          </p:nvSpPr>
          <p:spPr>
            <a:xfrm>
              <a:off x="12877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Shape 1157"/>
            <p:cNvSpPr/>
            <p:nvPr/>
          </p:nvSpPr>
          <p:spPr>
            <a:xfrm>
              <a:off x="12877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Shape 1158"/>
            <p:cNvSpPr/>
            <p:nvPr/>
          </p:nvSpPr>
          <p:spPr>
            <a:xfrm>
              <a:off x="12877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Shape 1159"/>
            <p:cNvSpPr/>
            <p:nvPr/>
          </p:nvSpPr>
          <p:spPr>
            <a:xfrm>
              <a:off x="12877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Shape 1160"/>
            <p:cNvSpPr/>
            <p:nvPr/>
          </p:nvSpPr>
          <p:spPr>
            <a:xfrm>
              <a:off x="12877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Shape 1161"/>
            <p:cNvSpPr/>
            <p:nvPr/>
          </p:nvSpPr>
          <p:spPr>
            <a:xfrm>
              <a:off x="12877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Shape 1162"/>
            <p:cNvSpPr/>
            <p:nvPr/>
          </p:nvSpPr>
          <p:spPr>
            <a:xfrm>
              <a:off x="12877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Shape 1163"/>
            <p:cNvSpPr/>
            <p:nvPr/>
          </p:nvSpPr>
          <p:spPr>
            <a:xfrm>
              <a:off x="12877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Shape 1164"/>
            <p:cNvSpPr/>
            <p:nvPr/>
          </p:nvSpPr>
          <p:spPr>
            <a:xfrm>
              <a:off x="12877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Shape 1165"/>
            <p:cNvSpPr/>
            <p:nvPr/>
          </p:nvSpPr>
          <p:spPr>
            <a:xfrm>
              <a:off x="12877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Shape 1166"/>
            <p:cNvSpPr/>
            <p:nvPr/>
          </p:nvSpPr>
          <p:spPr>
            <a:xfrm>
              <a:off x="12877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Shape 1167"/>
            <p:cNvSpPr/>
            <p:nvPr/>
          </p:nvSpPr>
          <p:spPr>
            <a:xfrm>
              <a:off x="12877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Shape 1168"/>
            <p:cNvSpPr/>
            <p:nvPr/>
          </p:nvSpPr>
          <p:spPr>
            <a:xfrm>
              <a:off x="12877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Shape 1169"/>
            <p:cNvSpPr/>
            <p:nvPr/>
          </p:nvSpPr>
          <p:spPr>
            <a:xfrm>
              <a:off x="12877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Shape 1170"/>
            <p:cNvSpPr/>
            <p:nvPr/>
          </p:nvSpPr>
          <p:spPr>
            <a:xfrm>
              <a:off x="12877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Shape 1171"/>
            <p:cNvSpPr/>
            <p:nvPr/>
          </p:nvSpPr>
          <p:spPr>
            <a:xfrm>
              <a:off x="12877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Shape 1172"/>
            <p:cNvSpPr/>
            <p:nvPr/>
          </p:nvSpPr>
          <p:spPr>
            <a:xfrm>
              <a:off x="12877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Shape 1173"/>
            <p:cNvSpPr/>
            <p:nvPr/>
          </p:nvSpPr>
          <p:spPr>
            <a:xfrm>
              <a:off x="12877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Shape 1174"/>
            <p:cNvSpPr/>
            <p:nvPr/>
          </p:nvSpPr>
          <p:spPr>
            <a:xfrm>
              <a:off x="14382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Shape 1175"/>
            <p:cNvSpPr/>
            <p:nvPr/>
          </p:nvSpPr>
          <p:spPr>
            <a:xfrm>
              <a:off x="14382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Shape 1176"/>
            <p:cNvSpPr/>
            <p:nvPr/>
          </p:nvSpPr>
          <p:spPr>
            <a:xfrm>
              <a:off x="14382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Shape 1177"/>
            <p:cNvSpPr/>
            <p:nvPr/>
          </p:nvSpPr>
          <p:spPr>
            <a:xfrm>
              <a:off x="14382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Shape 1178"/>
            <p:cNvSpPr/>
            <p:nvPr/>
          </p:nvSpPr>
          <p:spPr>
            <a:xfrm>
              <a:off x="14382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Shape 1179"/>
            <p:cNvSpPr/>
            <p:nvPr/>
          </p:nvSpPr>
          <p:spPr>
            <a:xfrm>
              <a:off x="14382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Shape 1180"/>
            <p:cNvSpPr/>
            <p:nvPr/>
          </p:nvSpPr>
          <p:spPr>
            <a:xfrm>
              <a:off x="14382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Shape 1181"/>
            <p:cNvSpPr/>
            <p:nvPr/>
          </p:nvSpPr>
          <p:spPr>
            <a:xfrm>
              <a:off x="14382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Shape 1182"/>
            <p:cNvSpPr/>
            <p:nvPr/>
          </p:nvSpPr>
          <p:spPr>
            <a:xfrm>
              <a:off x="14382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Shape 1183"/>
            <p:cNvSpPr/>
            <p:nvPr/>
          </p:nvSpPr>
          <p:spPr>
            <a:xfrm>
              <a:off x="14382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Shape 1184"/>
            <p:cNvSpPr/>
            <p:nvPr/>
          </p:nvSpPr>
          <p:spPr>
            <a:xfrm>
              <a:off x="14382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Shape 1185"/>
            <p:cNvSpPr/>
            <p:nvPr/>
          </p:nvSpPr>
          <p:spPr>
            <a:xfrm>
              <a:off x="14382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Shape 1186"/>
            <p:cNvSpPr/>
            <p:nvPr/>
          </p:nvSpPr>
          <p:spPr>
            <a:xfrm>
              <a:off x="14382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Shape 1187"/>
            <p:cNvSpPr/>
            <p:nvPr/>
          </p:nvSpPr>
          <p:spPr>
            <a:xfrm>
              <a:off x="14382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Shape 1188"/>
            <p:cNvSpPr/>
            <p:nvPr/>
          </p:nvSpPr>
          <p:spPr>
            <a:xfrm>
              <a:off x="14382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Shape 1189"/>
            <p:cNvSpPr/>
            <p:nvPr/>
          </p:nvSpPr>
          <p:spPr>
            <a:xfrm>
              <a:off x="14382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Shape 1190"/>
            <p:cNvSpPr/>
            <p:nvPr/>
          </p:nvSpPr>
          <p:spPr>
            <a:xfrm>
              <a:off x="14382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Shape 1191"/>
            <p:cNvSpPr/>
            <p:nvPr/>
          </p:nvSpPr>
          <p:spPr>
            <a:xfrm>
              <a:off x="14382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Shape 1192"/>
            <p:cNvSpPr/>
            <p:nvPr/>
          </p:nvSpPr>
          <p:spPr>
            <a:xfrm>
              <a:off x="14382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Shape 1193"/>
            <p:cNvSpPr/>
            <p:nvPr/>
          </p:nvSpPr>
          <p:spPr>
            <a:xfrm>
              <a:off x="14382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Shape 1194"/>
            <p:cNvSpPr/>
            <p:nvPr/>
          </p:nvSpPr>
          <p:spPr>
            <a:xfrm>
              <a:off x="14382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Shape 1195"/>
            <p:cNvSpPr/>
            <p:nvPr/>
          </p:nvSpPr>
          <p:spPr>
            <a:xfrm>
              <a:off x="14382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Shape 1196"/>
            <p:cNvSpPr/>
            <p:nvPr/>
          </p:nvSpPr>
          <p:spPr>
            <a:xfrm>
              <a:off x="14382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Shape 1197"/>
            <p:cNvSpPr/>
            <p:nvPr/>
          </p:nvSpPr>
          <p:spPr>
            <a:xfrm>
              <a:off x="14382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Shape 1198"/>
            <p:cNvSpPr/>
            <p:nvPr/>
          </p:nvSpPr>
          <p:spPr>
            <a:xfrm>
              <a:off x="14382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Shape 1199"/>
            <p:cNvSpPr/>
            <p:nvPr/>
          </p:nvSpPr>
          <p:spPr>
            <a:xfrm>
              <a:off x="14382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Shape 1200"/>
            <p:cNvSpPr/>
            <p:nvPr/>
          </p:nvSpPr>
          <p:spPr>
            <a:xfrm>
              <a:off x="14382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Shape 1201"/>
            <p:cNvSpPr/>
            <p:nvPr/>
          </p:nvSpPr>
          <p:spPr>
            <a:xfrm>
              <a:off x="14382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Shape 1202"/>
            <p:cNvSpPr/>
            <p:nvPr/>
          </p:nvSpPr>
          <p:spPr>
            <a:xfrm>
              <a:off x="14382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Shape 1203"/>
            <p:cNvSpPr/>
            <p:nvPr/>
          </p:nvSpPr>
          <p:spPr>
            <a:xfrm>
              <a:off x="14382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Shape 1204"/>
            <p:cNvSpPr/>
            <p:nvPr/>
          </p:nvSpPr>
          <p:spPr>
            <a:xfrm>
              <a:off x="14382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Shape 1205"/>
            <p:cNvSpPr/>
            <p:nvPr/>
          </p:nvSpPr>
          <p:spPr>
            <a:xfrm>
              <a:off x="15887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Shape 1206"/>
            <p:cNvSpPr/>
            <p:nvPr/>
          </p:nvSpPr>
          <p:spPr>
            <a:xfrm>
              <a:off x="15887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Shape 1207"/>
            <p:cNvSpPr/>
            <p:nvPr/>
          </p:nvSpPr>
          <p:spPr>
            <a:xfrm>
              <a:off x="15887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Shape 1208"/>
            <p:cNvSpPr/>
            <p:nvPr/>
          </p:nvSpPr>
          <p:spPr>
            <a:xfrm>
              <a:off x="15887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Shape 1209"/>
            <p:cNvSpPr/>
            <p:nvPr/>
          </p:nvSpPr>
          <p:spPr>
            <a:xfrm>
              <a:off x="15887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Shape 1210"/>
            <p:cNvSpPr/>
            <p:nvPr/>
          </p:nvSpPr>
          <p:spPr>
            <a:xfrm>
              <a:off x="15887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Shape 1211"/>
            <p:cNvSpPr/>
            <p:nvPr/>
          </p:nvSpPr>
          <p:spPr>
            <a:xfrm>
              <a:off x="15887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Shape 1212"/>
            <p:cNvSpPr/>
            <p:nvPr/>
          </p:nvSpPr>
          <p:spPr>
            <a:xfrm>
              <a:off x="15887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Shape 1213"/>
            <p:cNvSpPr/>
            <p:nvPr/>
          </p:nvSpPr>
          <p:spPr>
            <a:xfrm>
              <a:off x="15887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Shape 1214"/>
            <p:cNvSpPr/>
            <p:nvPr/>
          </p:nvSpPr>
          <p:spPr>
            <a:xfrm>
              <a:off x="15887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Shape 1215"/>
            <p:cNvSpPr/>
            <p:nvPr/>
          </p:nvSpPr>
          <p:spPr>
            <a:xfrm>
              <a:off x="15887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Shape 1216"/>
            <p:cNvSpPr/>
            <p:nvPr/>
          </p:nvSpPr>
          <p:spPr>
            <a:xfrm>
              <a:off x="15887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Shape 1217"/>
            <p:cNvSpPr/>
            <p:nvPr/>
          </p:nvSpPr>
          <p:spPr>
            <a:xfrm>
              <a:off x="15887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Shape 1218"/>
            <p:cNvSpPr/>
            <p:nvPr/>
          </p:nvSpPr>
          <p:spPr>
            <a:xfrm>
              <a:off x="15887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Shape 1219"/>
            <p:cNvSpPr/>
            <p:nvPr/>
          </p:nvSpPr>
          <p:spPr>
            <a:xfrm>
              <a:off x="15887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Shape 1220"/>
            <p:cNvSpPr/>
            <p:nvPr/>
          </p:nvSpPr>
          <p:spPr>
            <a:xfrm>
              <a:off x="15887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Shape 1221"/>
            <p:cNvSpPr/>
            <p:nvPr/>
          </p:nvSpPr>
          <p:spPr>
            <a:xfrm>
              <a:off x="15887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Shape 1222"/>
            <p:cNvSpPr/>
            <p:nvPr/>
          </p:nvSpPr>
          <p:spPr>
            <a:xfrm>
              <a:off x="15887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Shape 1223"/>
            <p:cNvSpPr/>
            <p:nvPr/>
          </p:nvSpPr>
          <p:spPr>
            <a:xfrm>
              <a:off x="15887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Shape 1224"/>
            <p:cNvSpPr/>
            <p:nvPr/>
          </p:nvSpPr>
          <p:spPr>
            <a:xfrm>
              <a:off x="17392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Shape 1225"/>
            <p:cNvSpPr/>
            <p:nvPr/>
          </p:nvSpPr>
          <p:spPr>
            <a:xfrm>
              <a:off x="17392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Shape 1226"/>
            <p:cNvSpPr/>
            <p:nvPr/>
          </p:nvSpPr>
          <p:spPr>
            <a:xfrm>
              <a:off x="17392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Shape 1227"/>
            <p:cNvSpPr/>
            <p:nvPr/>
          </p:nvSpPr>
          <p:spPr>
            <a:xfrm>
              <a:off x="17392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Shape 1228"/>
            <p:cNvSpPr/>
            <p:nvPr/>
          </p:nvSpPr>
          <p:spPr>
            <a:xfrm>
              <a:off x="17392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Shape 1229"/>
            <p:cNvSpPr/>
            <p:nvPr/>
          </p:nvSpPr>
          <p:spPr>
            <a:xfrm>
              <a:off x="17392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Shape 1230"/>
            <p:cNvSpPr/>
            <p:nvPr/>
          </p:nvSpPr>
          <p:spPr>
            <a:xfrm>
              <a:off x="17392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Shape 1231"/>
            <p:cNvSpPr/>
            <p:nvPr/>
          </p:nvSpPr>
          <p:spPr>
            <a:xfrm>
              <a:off x="17392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Shape 1232"/>
            <p:cNvSpPr/>
            <p:nvPr/>
          </p:nvSpPr>
          <p:spPr>
            <a:xfrm>
              <a:off x="17392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Shape 1233"/>
            <p:cNvSpPr/>
            <p:nvPr/>
          </p:nvSpPr>
          <p:spPr>
            <a:xfrm>
              <a:off x="17392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Shape 1234"/>
            <p:cNvSpPr/>
            <p:nvPr/>
          </p:nvSpPr>
          <p:spPr>
            <a:xfrm>
              <a:off x="17392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Shape 1235"/>
            <p:cNvSpPr/>
            <p:nvPr/>
          </p:nvSpPr>
          <p:spPr>
            <a:xfrm>
              <a:off x="188975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Shape 1236"/>
            <p:cNvSpPr/>
            <p:nvPr/>
          </p:nvSpPr>
          <p:spPr>
            <a:xfrm>
              <a:off x="188975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Shape 1237"/>
            <p:cNvSpPr/>
            <p:nvPr/>
          </p:nvSpPr>
          <p:spPr>
            <a:xfrm>
              <a:off x="188975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Shape 1238"/>
            <p:cNvSpPr/>
            <p:nvPr/>
          </p:nvSpPr>
          <p:spPr>
            <a:xfrm>
              <a:off x="188975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Shape 1239"/>
            <p:cNvSpPr/>
            <p:nvPr/>
          </p:nvSpPr>
          <p:spPr>
            <a:xfrm>
              <a:off x="188975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Shape 1240"/>
            <p:cNvSpPr/>
            <p:nvPr/>
          </p:nvSpPr>
          <p:spPr>
            <a:xfrm>
              <a:off x="20402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Shape 1241"/>
            <p:cNvSpPr/>
            <p:nvPr/>
          </p:nvSpPr>
          <p:spPr>
            <a:xfrm>
              <a:off x="20402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Shape 1242"/>
            <p:cNvSpPr/>
            <p:nvPr/>
          </p:nvSpPr>
          <p:spPr>
            <a:xfrm>
              <a:off x="20402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Shape 1243"/>
            <p:cNvSpPr/>
            <p:nvPr/>
          </p:nvSpPr>
          <p:spPr>
            <a:xfrm>
              <a:off x="21907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Shape 1244"/>
            <p:cNvSpPr/>
            <p:nvPr/>
          </p:nvSpPr>
          <p:spPr>
            <a:xfrm>
              <a:off x="23413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Shape 1245"/>
            <p:cNvSpPr/>
            <p:nvPr/>
          </p:nvSpPr>
          <p:spPr>
            <a:xfrm>
              <a:off x="2642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Shape 1246"/>
            <p:cNvSpPr/>
            <p:nvPr/>
          </p:nvSpPr>
          <p:spPr>
            <a:xfrm>
              <a:off x="2642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Shape 1247"/>
            <p:cNvSpPr/>
            <p:nvPr/>
          </p:nvSpPr>
          <p:spPr>
            <a:xfrm>
              <a:off x="324435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8" name="Shape 1248"/>
          <p:cNvGrpSpPr/>
          <p:nvPr/>
        </p:nvGrpSpPr>
        <p:grpSpPr>
          <a:xfrm rot="10800000">
            <a:off x="6367294" y="28698"/>
            <a:ext cx="2017554" cy="5086302"/>
            <a:chOff x="1588750" y="238125"/>
            <a:chExt cx="2078025" cy="5238750"/>
          </a:xfrm>
        </p:grpSpPr>
        <p:sp>
          <p:nvSpPr>
            <p:cNvPr id="1249" name="Shape 1249"/>
            <p:cNvSpPr/>
            <p:nvPr/>
          </p:nvSpPr>
          <p:spPr>
            <a:xfrm>
              <a:off x="15887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Shape 1250"/>
            <p:cNvSpPr/>
            <p:nvPr/>
          </p:nvSpPr>
          <p:spPr>
            <a:xfrm>
              <a:off x="15887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Shape 1251"/>
            <p:cNvSpPr/>
            <p:nvPr/>
          </p:nvSpPr>
          <p:spPr>
            <a:xfrm>
              <a:off x="15887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Shape 1252"/>
            <p:cNvSpPr/>
            <p:nvPr/>
          </p:nvSpPr>
          <p:spPr>
            <a:xfrm>
              <a:off x="15887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Shape 1253"/>
            <p:cNvSpPr/>
            <p:nvPr/>
          </p:nvSpPr>
          <p:spPr>
            <a:xfrm>
              <a:off x="15887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Shape 1254"/>
            <p:cNvSpPr/>
            <p:nvPr/>
          </p:nvSpPr>
          <p:spPr>
            <a:xfrm>
              <a:off x="15887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Shape 1255"/>
            <p:cNvSpPr/>
            <p:nvPr/>
          </p:nvSpPr>
          <p:spPr>
            <a:xfrm>
              <a:off x="17392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Shape 1256"/>
            <p:cNvSpPr/>
            <p:nvPr/>
          </p:nvSpPr>
          <p:spPr>
            <a:xfrm>
              <a:off x="17392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Shape 1257"/>
            <p:cNvSpPr/>
            <p:nvPr/>
          </p:nvSpPr>
          <p:spPr>
            <a:xfrm>
              <a:off x="17392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Shape 1258"/>
            <p:cNvSpPr/>
            <p:nvPr/>
          </p:nvSpPr>
          <p:spPr>
            <a:xfrm>
              <a:off x="17392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Shape 1259"/>
            <p:cNvSpPr/>
            <p:nvPr/>
          </p:nvSpPr>
          <p:spPr>
            <a:xfrm>
              <a:off x="17392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Shape 1260"/>
            <p:cNvSpPr/>
            <p:nvPr/>
          </p:nvSpPr>
          <p:spPr>
            <a:xfrm>
              <a:off x="17392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Shape 1261"/>
            <p:cNvSpPr/>
            <p:nvPr/>
          </p:nvSpPr>
          <p:spPr>
            <a:xfrm>
              <a:off x="17392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Shape 1262"/>
            <p:cNvSpPr/>
            <p:nvPr/>
          </p:nvSpPr>
          <p:spPr>
            <a:xfrm>
              <a:off x="188975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Shape 1263"/>
            <p:cNvSpPr/>
            <p:nvPr/>
          </p:nvSpPr>
          <p:spPr>
            <a:xfrm>
              <a:off x="188975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Shape 1264"/>
            <p:cNvSpPr/>
            <p:nvPr/>
          </p:nvSpPr>
          <p:spPr>
            <a:xfrm>
              <a:off x="188975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Shape 1265"/>
            <p:cNvSpPr/>
            <p:nvPr/>
          </p:nvSpPr>
          <p:spPr>
            <a:xfrm>
              <a:off x="188975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Shape 1266"/>
            <p:cNvSpPr/>
            <p:nvPr/>
          </p:nvSpPr>
          <p:spPr>
            <a:xfrm>
              <a:off x="188975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Shape 1267"/>
            <p:cNvSpPr/>
            <p:nvPr/>
          </p:nvSpPr>
          <p:spPr>
            <a:xfrm>
              <a:off x="188975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Shape 1268"/>
            <p:cNvSpPr/>
            <p:nvPr/>
          </p:nvSpPr>
          <p:spPr>
            <a:xfrm>
              <a:off x="188975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Shape 1269"/>
            <p:cNvSpPr/>
            <p:nvPr/>
          </p:nvSpPr>
          <p:spPr>
            <a:xfrm>
              <a:off x="188975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Shape 1270"/>
            <p:cNvSpPr/>
            <p:nvPr/>
          </p:nvSpPr>
          <p:spPr>
            <a:xfrm>
              <a:off x="188975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Shape 1271"/>
            <p:cNvSpPr/>
            <p:nvPr/>
          </p:nvSpPr>
          <p:spPr>
            <a:xfrm>
              <a:off x="188975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Shape 1272"/>
            <p:cNvSpPr/>
            <p:nvPr/>
          </p:nvSpPr>
          <p:spPr>
            <a:xfrm>
              <a:off x="188975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Shape 1273"/>
            <p:cNvSpPr/>
            <p:nvPr/>
          </p:nvSpPr>
          <p:spPr>
            <a:xfrm>
              <a:off x="188975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Shape 1274"/>
            <p:cNvSpPr/>
            <p:nvPr/>
          </p:nvSpPr>
          <p:spPr>
            <a:xfrm>
              <a:off x="188975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Shape 1275"/>
            <p:cNvSpPr/>
            <p:nvPr/>
          </p:nvSpPr>
          <p:spPr>
            <a:xfrm>
              <a:off x="188975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Shape 1276"/>
            <p:cNvSpPr/>
            <p:nvPr/>
          </p:nvSpPr>
          <p:spPr>
            <a:xfrm>
              <a:off x="188975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Shape 1277"/>
            <p:cNvSpPr/>
            <p:nvPr/>
          </p:nvSpPr>
          <p:spPr>
            <a:xfrm>
              <a:off x="188975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Shape 1278"/>
            <p:cNvSpPr/>
            <p:nvPr/>
          </p:nvSpPr>
          <p:spPr>
            <a:xfrm>
              <a:off x="188975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Shape 1279"/>
            <p:cNvSpPr/>
            <p:nvPr/>
          </p:nvSpPr>
          <p:spPr>
            <a:xfrm>
              <a:off x="188975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Shape 1280"/>
            <p:cNvSpPr/>
            <p:nvPr/>
          </p:nvSpPr>
          <p:spPr>
            <a:xfrm>
              <a:off x="188975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Shape 1281"/>
            <p:cNvSpPr/>
            <p:nvPr/>
          </p:nvSpPr>
          <p:spPr>
            <a:xfrm>
              <a:off x="20402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Shape 1282"/>
            <p:cNvSpPr/>
            <p:nvPr/>
          </p:nvSpPr>
          <p:spPr>
            <a:xfrm>
              <a:off x="20402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Shape 1283"/>
            <p:cNvSpPr/>
            <p:nvPr/>
          </p:nvSpPr>
          <p:spPr>
            <a:xfrm>
              <a:off x="20402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Shape 1284"/>
            <p:cNvSpPr/>
            <p:nvPr/>
          </p:nvSpPr>
          <p:spPr>
            <a:xfrm>
              <a:off x="20402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Shape 1285"/>
            <p:cNvSpPr/>
            <p:nvPr/>
          </p:nvSpPr>
          <p:spPr>
            <a:xfrm>
              <a:off x="20402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Shape 1286"/>
            <p:cNvSpPr/>
            <p:nvPr/>
          </p:nvSpPr>
          <p:spPr>
            <a:xfrm>
              <a:off x="20402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Shape 1287"/>
            <p:cNvSpPr/>
            <p:nvPr/>
          </p:nvSpPr>
          <p:spPr>
            <a:xfrm>
              <a:off x="20402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Shape 1288"/>
            <p:cNvSpPr/>
            <p:nvPr/>
          </p:nvSpPr>
          <p:spPr>
            <a:xfrm>
              <a:off x="20402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Shape 1289"/>
            <p:cNvSpPr/>
            <p:nvPr/>
          </p:nvSpPr>
          <p:spPr>
            <a:xfrm>
              <a:off x="20402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Shape 1290"/>
            <p:cNvSpPr/>
            <p:nvPr/>
          </p:nvSpPr>
          <p:spPr>
            <a:xfrm>
              <a:off x="20402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Shape 1291"/>
            <p:cNvSpPr/>
            <p:nvPr/>
          </p:nvSpPr>
          <p:spPr>
            <a:xfrm>
              <a:off x="20402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Shape 1292"/>
            <p:cNvSpPr/>
            <p:nvPr/>
          </p:nvSpPr>
          <p:spPr>
            <a:xfrm>
              <a:off x="20402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Shape 1293"/>
            <p:cNvSpPr/>
            <p:nvPr/>
          </p:nvSpPr>
          <p:spPr>
            <a:xfrm>
              <a:off x="20402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Shape 1294"/>
            <p:cNvSpPr/>
            <p:nvPr/>
          </p:nvSpPr>
          <p:spPr>
            <a:xfrm>
              <a:off x="20402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Shape 1295"/>
            <p:cNvSpPr/>
            <p:nvPr/>
          </p:nvSpPr>
          <p:spPr>
            <a:xfrm>
              <a:off x="20402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Shape 1296"/>
            <p:cNvSpPr/>
            <p:nvPr/>
          </p:nvSpPr>
          <p:spPr>
            <a:xfrm>
              <a:off x="20402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Shape 1297"/>
            <p:cNvSpPr/>
            <p:nvPr/>
          </p:nvSpPr>
          <p:spPr>
            <a:xfrm>
              <a:off x="20402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Shape 1298"/>
            <p:cNvSpPr/>
            <p:nvPr/>
          </p:nvSpPr>
          <p:spPr>
            <a:xfrm>
              <a:off x="20402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Shape 1299"/>
            <p:cNvSpPr/>
            <p:nvPr/>
          </p:nvSpPr>
          <p:spPr>
            <a:xfrm>
              <a:off x="20402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Shape 1300"/>
            <p:cNvSpPr/>
            <p:nvPr/>
          </p:nvSpPr>
          <p:spPr>
            <a:xfrm>
              <a:off x="2190775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Shape 1301"/>
            <p:cNvSpPr/>
            <p:nvPr/>
          </p:nvSpPr>
          <p:spPr>
            <a:xfrm>
              <a:off x="2190775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Shape 1302"/>
            <p:cNvSpPr/>
            <p:nvPr/>
          </p:nvSpPr>
          <p:spPr>
            <a:xfrm>
              <a:off x="2190775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Shape 1303"/>
            <p:cNvSpPr/>
            <p:nvPr/>
          </p:nvSpPr>
          <p:spPr>
            <a:xfrm>
              <a:off x="2190775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Shape 1304"/>
            <p:cNvSpPr/>
            <p:nvPr/>
          </p:nvSpPr>
          <p:spPr>
            <a:xfrm>
              <a:off x="21907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Shape 1305"/>
            <p:cNvSpPr/>
            <p:nvPr/>
          </p:nvSpPr>
          <p:spPr>
            <a:xfrm>
              <a:off x="21907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Shape 1306"/>
            <p:cNvSpPr/>
            <p:nvPr/>
          </p:nvSpPr>
          <p:spPr>
            <a:xfrm>
              <a:off x="2190775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Shape 1307"/>
            <p:cNvSpPr/>
            <p:nvPr/>
          </p:nvSpPr>
          <p:spPr>
            <a:xfrm>
              <a:off x="2190775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Shape 1308"/>
            <p:cNvSpPr/>
            <p:nvPr/>
          </p:nvSpPr>
          <p:spPr>
            <a:xfrm>
              <a:off x="21907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Shape 1309"/>
            <p:cNvSpPr/>
            <p:nvPr/>
          </p:nvSpPr>
          <p:spPr>
            <a:xfrm>
              <a:off x="2190775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Shape 1310"/>
            <p:cNvSpPr/>
            <p:nvPr/>
          </p:nvSpPr>
          <p:spPr>
            <a:xfrm>
              <a:off x="21907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Shape 1311"/>
            <p:cNvSpPr/>
            <p:nvPr/>
          </p:nvSpPr>
          <p:spPr>
            <a:xfrm>
              <a:off x="2190775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Shape 1312"/>
            <p:cNvSpPr/>
            <p:nvPr/>
          </p:nvSpPr>
          <p:spPr>
            <a:xfrm>
              <a:off x="21907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Shape 1313"/>
            <p:cNvSpPr/>
            <p:nvPr/>
          </p:nvSpPr>
          <p:spPr>
            <a:xfrm>
              <a:off x="21907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Shape 1314"/>
            <p:cNvSpPr/>
            <p:nvPr/>
          </p:nvSpPr>
          <p:spPr>
            <a:xfrm>
              <a:off x="21907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Shape 1315"/>
            <p:cNvSpPr/>
            <p:nvPr/>
          </p:nvSpPr>
          <p:spPr>
            <a:xfrm>
              <a:off x="2190775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Shape 1316"/>
            <p:cNvSpPr/>
            <p:nvPr/>
          </p:nvSpPr>
          <p:spPr>
            <a:xfrm>
              <a:off x="21907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Shape 1317"/>
            <p:cNvSpPr/>
            <p:nvPr/>
          </p:nvSpPr>
          <p:spPr>
            <a:xfrm>
              <a:off x="21907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Shape 1318"/>
            <p:cNvSpPr/>
            <p:nvPr/>
          </p:nvSpPr>
          <p:spPr>
            <a:xfrm>
              <a:off x="2190775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Shape 1319"/>
            <p:cNvSpPr/>
            <p:nvPr/>
          </p:nvSpPr>
          <p:spPr>
            <a:xfrm>
              <a:off x="21907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Shape 1320"/>
            <p:cNvSpPr/>
            <p:nvPr/>
          </p:nvSpPr>
          <p:spPr>
            <a:xfrm>
              <a:off x="2190775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Shape 1321"/>
            <p:cNvSpPr/>
            <p:nvPr/>
          </p:nvSpPr>
          <p:spPr>
            <a:xfrm>
              <a:off x="2190775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Shape 1322"/>
            <p:cNvSpPr/>
            <p:nvPr/>
          </p:nvSpPr>
          <p:spPr>
            <a:xfrm>
              <a:off x="21907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Shape 1323"/>
            <p:cNvSpPr/>
            <p:nvPr/>
          </p:nvSpPr>
          <p:spPr>
            <a:xfrm>
              <a:off x="21907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Shape 1324"/>
            <p:cNvSpPr/>
            <p:nvPr/>
          </p:nvSpPr>
          <p:spPr>
            <a:xfrm>
              <a:off x="2190775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Shape 1325"/>
            <p:cNvSpPr/>
            <p:nvPr/>
          </p:nvSpPr>
          <p:spPr>
            <a:xfrm>
              <a:off x="234130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Shape 1326"/>
            <p:cNvSpPr/>
            <p:nvPr/>
          </p:nvSpPr>
          <p:spPr>
            <a:xfrm>
              <a:off x="23413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Shape 1327"/>
            <p:cNvSpPr/>
            <p:nvPr/>
          </p:nvSpPr>
          <p:spPr>
            <a:xfrm>
              <a:off x="23413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Shape 1328"/>
            <p:cNvSpPr/>
            <p:nvPr/>
          </p:nvSpPr>
          <p:spPr>
            <a:xfrm>
              <a:off x="23413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Shape 1329"/>
            <p:cNvSpPr/>
            <p:nvPr/>
          </p:nvSpPr>
          <p:spPr>
            <a:xfrm>
              <a:off x="23413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Shape 1330"/>
            <p:cNvSpPr/>
            <p:nvPr/>
          </p:nvSpPr>
          <p:spPr>
            <a:xfrm>
              <a:off x="23413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Shape 1331"/>
            <p:cNvSpPr/>
            <p:nvPr/>
          </p:nvSpPr>
          <p:spPr>
            <a:xfrm>
              <a:off x="23413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Shape 1332"/>
            <p:cNvSpPr/>
            <p:nvPr/>
          </p:nvSpPr>
          <p:spPr>
            <a:xfrm>
              <a:off x="23413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Shape 1333"/>
            <p:cNvSpPr/>
            <p:nvPr/>
          </p:nvSpPr>
          <p:spPr>
            <a:xfrm>
              <a:off x="23413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Shape 1334"/>
            <p:cNvSpPr/>
            <p:nvPr/>
          </p:nvSpPr>
          <p:spPr>
            <a:xfrm>
              <a:off x="23413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Shape 1335"/>
            <p:cNvSpPr/>
            <p:nvPr/>
          </p:nvSpPr>
          <p:spPr>
            <a:xfrm>
              <a:off x="23413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Shape 1336"/>
            <p:cNvSpPr/>
            <p:nvPr/>
          </p:nvSpPr>
          <p:spPr>
            <a:xfrm>
              <a:off x="23413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Shape 1337"/>
            <p:cNvSpPr/>
            <p:nvPr/>
          </p:nvSpPr>
          <p:spPr>
            <a:xfrm>
              <a:off x="23413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Shape 1338"/>
            <p:cNvSpPr/>
            <p:nvPr/>
          </p:nvSpPr>
          <p:spPr>
            <a:xfrm>
              <a:off x="23413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Shape 1339"/>
            <p:cNvSpPr/>
            <p:nvPr/>
          </p:nvSpPr>
          <p:spPr>
            <a:xfrm>
              <a:off x="23413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Shape 1340"/>
            <p:cNvSpPr/>
            <p:nvPr/>
          </p:nvSpPr>
          <p:spPr>
            <a:xfrm>
              <a:off x="234130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Shape 1341"/>
            <p:cNvSpPr/>
            <p:nvPr/>
          </p:nvSpPr>
          <p:spPr>
            <a:xfrm>
              <a:off x="23413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Shape 1342"/>
            <p:cNvSpPr/>
            <p:nvPr/>
          </p:nvSpPr>
          <p:spPr>
            <a:xfrm>
              <a:off x="23413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Shape 1343"/>
            <p:cNvSpPr/>
            <p:nvPr/>
          </p:nvSpPr>
          <p:spPr>
            <a:xfrm>
              <a:off x="23413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Shape 1344"/>
            <p:cNvSpPr/>
            <p:nvPr/>
          </p:nvSpPr>
          <p:spPr>
            <a:xfrm>
              <a:off x="23413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Shape 1345"/>
            <p:cNvSpPr/>
            <p:nvPr/>
          </p:nvSpPr>
          <p:spPr>
            <a:xfrm>
              <a:off x="23413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Shape 1346"/>
            <p:cNvSpPr/>
            <p:nvPr/>
          </p:nvSpPr>
          <p:spPr>
            <a:xfrm>
              <a:off x="23413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Shape 1347"/>
            <p:cNvSpPr/>
            <p:nvPr/>
          </p:nvSpPr>
          <p:spPr>
            <a:xfrm>
              <a:off x="23413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Shape 1348"/>
            <p:cNvSpPr/>
            <p:nvPr/>
          </p:nvSpPr>
          <p:spPr>
            <a:xfrm>
              <a:off x="23413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Shape 1349"/>
            <p:cNvSpPr/>
            <p:nvPr/>
          </p:nvSpPr>
          <p:spPr>
            <a:xfrm>
              <a:off x="23413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Shape 1350"/>
            <p:cNvSpPr/>
            <p:nvPr/>
          </p:nvSpPr>
          <p:spPr>
            <a:xfrm>
              <a:off x="23413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Shape 1351"/>
            <p:cNvSpPr/>
            <p:nvPr/>
          </p:nvSpPr>
          <p:spPr>
            <a:xfrm>
              <a:off x="24918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Shape 1352"/>
            <p:cNvSpPr/>
            <p:nvPr/>
          </p:nvSpPr>
          <p:spPr>
            <a:xfrm>
              <a:off x="24918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Shape 1353"/>
            <p:cNvSpPr/>
            <p:nvPr/>
          </p:nvSpPr>
          <p:spPr>
            <a:xfrm>
              <a:off x="24918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Shape 1354"/>
            <p:cNvSpPr/>
            <p:nvPr/>
          </p:nvSpPr>
          <p:spPr>
            <a:xfrm>
              <a:off x="24918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Shape 1355"/>
            <p:cNvSpPr/>
            <p:nvPr/>
          </p:nvSpPr>
          <p:spPr>
            <a:xfrm>
              <a:off x="24918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Shape 1356"/>
            <p:cNvSpPr/>
            <p:nvPr/>
          </p:nvSpPr>
          <p:spPr>
            <a:xfrm>
              <a:off x="249180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Shape 1357"/>
            <p:cNvSpPr/>
            <p:nvPr/>
          </p:nvSpPr>
          <p:spPr>
            <a:xfrm>
              <a:off x="249180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Shape 1358"/>
            <p:cNvSpPr/>
            <p:nvPr/>
          </p:nvSpPr>
          <p:spPr>
            <a:xfrm>
              <a:off x="24918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Shape 1359"/>
            <p:cNvSpPr/>
            <p:nvPr/>
          </p:nvSpPr>
          <p:spPr>
            <a:xfrm>
              <a:off x="24918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Shape 1360"/>
            <p:cNvSpPr/>
            <p:nvPr/>
          </p:nvSpPr>
          <p:spPr>
            <a:xfrm>
              <a:off x="249180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Shape 1361"/>
            <p:cNvSpPr/>
            <p:nvPr/>
          </p:nvSpPr>
          <p:spPr>
            <a:xfrm>
              <a:off x="249180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Shape 1362"/>
            <p:cNvSpPr/>
            <p:nvPr/>
          </p:nvSpPr>
          <p:spPr>
            <a:xfrm>
              <a:off x="24918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Shape 1363"/>
            <p:cNvSpPr/>
            <p:nvPr/>
          </p:nvSpPr>
          <p:spPr>
            <a:xfrm>
              <a:off x="24918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Shape 1364"/>
            <p:cNvSpPr/>
            <p:nvPr/>
          </p:nvSpPr>
          <p:spPr>
            <a:xfrm>
              <a:off x="249180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Shape 1365"/>
            <p:cNvSpPr/>
            <p:nvPr/>
          </p:nvSpPr>
          <p:spPr>
            <a:xfrm>
              <a:off x="249180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Shape 1366"/>
            <p:cNvSpPr/>
            <p:nvPr/>
          </p:nvSpPr>
          <p:spPr>
            <a:xfrm>
              <a:off x="249180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Shape 1367"/>
            <p:cNvSpPr/>
            <p:nvPr/>
          </p:nvSpPr>
          <p:spPr>
            <a:xfrm>
              <a:off x="249180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Shape 1368"/>
            <p:cNvSpPr/>
            <p:nvPr/>
          </p:nvSpPr>
          <p:spPr>
            <a:xfrm>
              <a:off x="249180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Shape 1369"/>
            <p:cNvSpPr/>
            <p:nvPr/>
          </p:nvSpPr>
          <p:spPr>
            <a:xfrm>
              <a:off x="24918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Shape 1370"/>
            <p:cNvSpPr/>
            <p:nvPr/>
          </p:nvSpPr>
          <p:spPr>
            <a:xfrm>
              <a:off x="249180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Shape 1371"/>
            <p:cNvSpPr/>
            <p:nvPr/>
          </p:nvSpPr>
          <p:spPr>
            <a:xfrm>
              <a:off x="249180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Shape 1372"/>
            <p:cNvSpPr/>
            <p:nvPr/>
          </p:nvSpPr>
          <p:spPr>
            <a:xfrm>
              <a:off x="24918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Shape 1373"/>
            <p:cNvSpPr/>
            <p:nvPr/>
          </p:nvSpPr>
          <p:spPr>
            <a:xfrm>
              <a:off x="249180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Shape 1374"/>
            <p:cNvSpPr/>
            <p:nvPr/>
          </p:nvSpPr>
          <p:spPr>
            <a:xfrm>
              <a:off x="249180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Shape 1375"/>
            <p:cNvSpPr/>
            <p:nvPr/>
          </p:nvSpPr>
          <p:spPr>
            <a:xfrm>
              <a:off x="249180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Shape 1376"/>
            <p:cNvSpPr/>
            <p:nvPr/>
          </p:nvSpPr>
          <p:spPr>
            <a:xfrm>
              <a:off x="2642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Shape 1377"/>
            <p:cNvSpPr/>
            <p:nvPr/>
          </p:nvSpPr>
          <p:spPr>
            <a:xfrm>
              <a:off x="2642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Shape 1378"/>
            <p:cNvSpPr/>
            <p:nvPr/>
          </p:nvSpPr>
          <p:spPr>
            <a:xfrm>
              <a:off x="2642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Shape 1379"/>
            <p:cNvSpPr/>
            <p:nvPr/>
          </p:nvSpPr>
          <p:spPr>
            <a:xfrm>
              <a:off x="2642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Shape 1380"/>
            <p:cNvSpPr/>
            <p:nvPr/>
          </p:nvSpPr>
          <p:spPr>
            <a:xfrm>
              <a:off x="2642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Shape 1381"/>
            <p:cNvSpPr/>
            <p:nvPr/>
          </p:nvSpPr>
          <p:spPr>
            <a:xfrm>
              <a:off x="2642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Shape 1382"/>
            <p:cNvSpPr/>
            <p:nvPr/>
          </p:nvSpPr>
          <p:spPr>
            <a:xfrm>
              <a:off x="2642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Shape 1383"/>
            <p:cNvSpPr/>
            <p:nvPr/>
          </p:nvSpPr>
          <p:spPr>
            <a:xfrm>
              <a:off x="2642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Shape 1384"/>
            <p:cNvSpPr/>
            <p:nvPr/>
          </p:nvSpPr>
          <p:spPr>
            <a:xfrm>
              <a:off x="2642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Shape 1385"/>
            <p:cNvSpPr/>
            <p:nvPr/>
          </p:nvSpPr>
          <p:spPr>
            <a:xfrm>
              <a:off x="2642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Shape 1386"/>
            <p:cNvSpPr/>
            <p:nvPr/>
          </p:nvSpPr>
          <p:spPr>
            <a:xfrm>
              <a:off x="2642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Shape 1387"/>
            <p:cNvSpPr/>
            <p:nvPr/>
          </p:nvSpPr>
          <p:spPr>
            <a:xfrm>
              <a:off x="2642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Shape 1388"/>
            <p:cNvSpPr/>
            <p:nvPr/>
          </p:nvSpPr>
          <p:spPr>
            <a:xfrm>
              <a:off x="2642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Shape 1389"/>
            <p:cNvSpPr/>
            <p:nvPr/>
          </p:nvSpPr>
          <p:spPr>
            <a:xfrm>
              <a:off x="2642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Shape 1390"/>
            <p:cNvSpPr/>
            <p:nvPr/>
          </p:nvSpPr>
          <p:spPr>
            <a:xfrm>
              <a:off x="2642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Shape 1391"/>
            <p:cNvSpPr/>
            <p:nvPr/>
          </p:nvSpPr>
          <p:spPr>
            <a:xfrm>
              <a:off x="2642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Shape 1392"/>
            <p:cNvSpPr/>
            <p:nvPr/>
          </p:nvSpPr>
          <p:spPr>
            <a:xfrm>
              <a:off x="2642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Shape 1393"/>
            <p:cNvSpPr/>
            <p:nvPr/>
          </p:nvSpPr>
          <p:spPr>
            <a:xfrm>
              <a:off x="2642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Shape 1394"/>
            <p:cNvSpPr/>
            <p:nvPr/>
          </p:nvSpPr>
          <p:spPr>
            <a:xfrm>
              <a:off x="2642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Shape 1395"/>
            <p:cNvSpPr/>
            <p:nvPr/>
          </p:nvSpPr>
          <p:spPr>
            <a:xfrm>
              <a:off x="2642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Shape 1396"/>
            <p:cNvSpPr/>
            <p:nvPr/>
          </p:nvSpPr>
          <p:spPr>
            <a:xfrm>
              <a:off x="2792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Shape 1397"/>
            <p:cNvSpPr/>
            <p:nvPr/>
          </p:nvSpPr>
          <p:spPr>
            <a:xfrm>
              <a:off x="2792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Shape 1398"/>
            <p:cNvSpPr/>
            <p:nvPr/>
          </p:nvSpPr>
          <p:spPr>
            <a:xfrm>
              <a:off x="2792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Shape 1399"/>
            <p:cNvSpPr/>
            <p:nvPr/>
          </p:nvSpPr>
          <p:spPr>
            <a:xfrm>
              <a:off x="2792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Shape 1400"/>
            <p:cNvSpPr/>
            <p:nvPr/>
          </p:nvSpPr>
          <p:spPr>
            <a:xfrm>
              <a:off x="2792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Shape 1401"/>
            <p:cNvSpPr/>
            <p:nvPr/>
          </p:nvSpPr>
          <p:spPr>
            <a:xfrm>
              <a:off x="2792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Shape 1402"/>
            <p:cNvSpPr/>
            <p:nvPr/>
          </p:nvSpPr>
          <p:spPr>
            <a:xfrm>
              <a:off x="2792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Shape 1403"/>
            <p:cNvSpPr/>
            <p:nvPr/>
          </p:nvSpPr>
          <p:spPr>
            <a:xfrm>
              <a:off x="2792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Shape 1404"/>
            <p:cNvSpPr/>
            <p:nvPr/>
          </p:nvSpPr>
          <p:spPr>
            <a:xfrm>
              <a:off x="2792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Shape 1405"/>
            <p:cNvSpPr/>
            <p:nvPr/>
          </p:nvSpPr>
          <p:spPr>
            <a:xfrm>
              <a:off x="2792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Shape 1406"/>
            <p:cNvSpPr/>
            <p:nvPr/>
          </p:nvSpPr>
          <p:spPr>
            <a:xfrm>
              <a:off x="2792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Shape 1407"/>
            <p:cNvSpPr/>
            <p:nvPr/>
          </p:nvSpPr>
          <p:spPr>
            <a:xfrm>
              <a:off x="2792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Shape 1408"/>
            <p:cNvSpPr/>
            <p:nvPr/>
          </p:nvSpPr>
          <p:spPr>
            <a:xfrm>
              <a:off x="2792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Shape 1409"/>
            <p:cNvSpPr/>
            <p:nvPr/>
          </p:nvSpPr>
          <p:spPr>
            <a:xfrm>
              <a:off x="2792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Shape 1410"/>
            <p:cNvSpPr/>
            <p:nvPr/>
          </p:nvSpPr>
          <p:spPr>
            <a:xfrm>
              <a:off x="2792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Shape 1411"/>
            <p:cNvSpPr/>
            <p:nvPr/>
          </p:nvSpPr>
          <p:spPr>
            <a:xfrm>
              <a:off x="2792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Shape 1412"/>
            <p:cNvSpPr/>
            <p:nvPr/>
          </p:nvSpPr>
          <p:spPr>
            <a:xfrm>
              <a:off x="2792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Shape 1413"/>
            <p:cNvSpPr/>
            <p:nvPr/>
          </p:nvSpPr>
          <p:spPr>
            <a:xfrm>
              <a:off x="2792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Shape 1414"/>
            <p:cNvSpPr/>
            <p:nvPr/>
          </p:nvSpPr>
          <p:spPr>
            <a:xfrm>
              <a:off x="294332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Shape 1415"/>
            <p:cNvSpPr/>
            <p:nvPr/>
          </p:nvSpPr>
          <p:spPr>
            <a:xfrm>
              <a:off x="294332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Shape 1416"/>
            <p:cNvSpPr/>
            <p:nvPr/>
          </p:nvSpPr>
          <p:spPr>
            <a:xfrm>
              <a:off x="294332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Shape 1417"/>
            <p:cNvSpPr/>
            <p:nvPr/>
          </p:nvSpPr>
          <p:spPr>
            <a:xfrm>
              <a:off x="294332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Shape 1418"/>
            <p:cNvSpPr/>
            <p:nvPr/>
          </p:nvSpPr>
          <p:spPr>
            <a:xfrm>
              <a:off x="294332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Shape 1419"/>
            <p:cNvSpPr/>
            <p:nvPr/>
          </p:nvSpPr>
          <p:spPr>
            <a:xfrm>
              <a:off x="294332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Shape 1420"/>
            <p:cNvSpPr/>
            <p:nvPr/>
          </p:nvSpPr>
          <p:spPr>
            <a:xfrm>
              <a:off x="294332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Shape 1421"/>
            <p:cNvSpPr/>
            <p:nvPr/>
          </p:nvSpPr>
          <p:spPr>
            <a:xfrm>
              <a:off x="294332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Shape 1422"/>
            <p:cNvSpPr/>
            <p:nvPr/>
          </p:nvSpPr>
          <p:spPr>
            <a:xfrm>
              <a:off x="294332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Shape 1423"/>
            <p:cNvSpPr/>
            <p:nvPr/>
          </p:nvSpPr>
          <p:spPr>
            <a:xfrm>
              <a:off x="294332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Shape 1424"/>
            <p:cNvSpPr/>
            <p:nvPr/>
          </p:nvSpPr>
          <p:spPr>
            <a:xfrm>
              <a:off x="294332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Shape 1425"/>
            <p:cNvSpPr/>
            <p:nvPr/>
          </p:nvSpPr>
          <p:spPr>
            <a:xfrm>
              <a:off x="294332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Shape 1426"/>
            <p:cNvSpPr/>
            <p:nvPr/>
          </p:nvSpPr>
          <p:spPr>
            <a:xfrm>
              <a:off x="294332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Shape 1427"/>
            <p:cNvSpPr/>
            <p:nvPr/>
          </p:nvSpPr>
          <p:spPr>
            <a:xfrm>
              <a:off x="294332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Shape 1428"/>
            <p:cNvSpPr/>
            <p:nvPr/>
          </p:nvSpPr>
          <p:spPr>
            <a:xfrm>
              <a:off x="294332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Shape 1429"/>
            <p:cNvSpPr/>
            <p:nvPr/>
          </p:nvSpPr>
          <p:spPr>
            <a:xfrm>
              <a:off x="294332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Shape 1430"/>
            <p:cNvSpPr/>
            <p:nvPr/>
          </p:nvSpPr>
          <p:spPr>
            <a:xfrm>
              <a:off x="294332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Shape 1431"/>
            <p:cNvSpPr/>
            <p:nvPr/>
          </p:nvSpPr>
          <p:spPr>
            <a:xfrm>
              <a:off x="294332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Shape 1432"/>
            <p:cNvSpPr/>
            <p:nvPr/>
          </p:nvSpPr>
          <p:spPr>
            <a:xfrm>
              <a:off x="3093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Shape 1433"/>
            <p:cNvSpPr/>
            <p:nvPr/>
          </p:nvSpPr>
          <p:spPr>
            <a:xfrm>
              <a:off x="3093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Shape 1434"/>
            <p:cNvSpPr/>
            <p:nvPr/>
          </p:nvSpPr>
          <p:spPr>
            <a:xfrm>
              <a:off x="3093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Shape 1435"/>
            <p:cNvSpPr/>
            <p:nvPr/>
          </p:nvSpPr>
          <p:spPr>
            <a:xfrm>
              <a:off x="3093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Shape 1436"/>
            <p:cNvSpPr/>
            <p:nvPr/>
          </p:nvSpPr>
          <p:spPr>
            <a:xfrm>
              <a:off x="3093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Shape 1437"/>
            <p:cNvSpPr/>
            <p:nvPr/>
          </p:nvSpPr>
          <p:spPr>
            <a:xfrm>
              <a:off x="3093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Shape 1438"/>
            <p:cNvSpPr/>
            <p:nvPr/>
          </p:nvSpPr>
          <p:spPr>
            <a:xfrm>
              <a:off x="3093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Shape 1439"/>
            <p:cNvSpPr/>
            <p:nvPr/>
          </p:nvSpPr>
          <p:spPr>
            <a:xfrm>
              <a:off x="3093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Shape 1440"/>
            <p:cNvSpPr/>
            <p:nvPr/>
          </p:nvSpPr>
          <p:spPr>
            <a:xfrm>
              <a:off x="3093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Shape 1441"/>
            <p:cNvSpPr/>
            <p:nvPr/>
          </p:nvSpPr>
          <p:spPr>
            <a:xfrm>
              <a:off x="324435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Shape 1442"/>
            <p:cNvSpPr/>
            <p:nvPr/>
          </p:nvSpPr>
          <p:spPr>
            <a:xfrm>
              <a:off x="324435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Shape 1443"/>
            <p:cNvSpPr/>
            <p:nvPr/>
          </p:nvSpPr>
          <p:spPr>
            <a:xfrm>
              <a:off x="324435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Shape 1444"/>
            <p:cNvSpPr/>
            <p:nvPr/>
          </p:nvSpPr>
          <p:spPr>
            <a:xfrm>
              <a:off x="324435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Shape 1445"/>
            <p:cNvSpPr/>
            <p:nvPr/>
          </p:nvSpPr>
          <p:spPr>
            <a:xfrm>
              <a:off x="324435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Shape 1446"/>
            <p:cNvSpPr/>
            <p:nvPr/>
          </p:nvSpPr>
          <p:spPr>
            <a:xfrm>
              <a:off x="324435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Shape 1447"/>
            <p:cNvSpPr/>
            <p:nvPr/>
          </p:nvSpPr>
          <p:spPr>
            <a:xfrm>
              <a:off x="324435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Shape 1448"/>
            <p:cNvSpPr/>
            <p:nvPr/>
          </p:nvSpPr>
          <p:spPr>
            <a:xfrm>
              <a:off x="324435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Shape 1449"/>
            <p:cNvSpPr/>
            <p:nvPr/>
          </p:nvSpPr>
          <p:spPr>
            <a:xfrm>
              <a:off x="3394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Shape 1450"/>
            <p:cNvSpPr/>
            <p:nvPr/>
          </p:nvSpPr>
          <p:spPr>
            <a:xfrm>
              <a:off x="3394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Shape 1451"/>
            <p:cNvSpPr/>
            <p:nvPr/>
          </p:nvSpPr>
          <p:spPr>
            <a:xfrm>
              <a:off x="3394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Shape 1452"/>
            <p:cNvSpPr/>
            <p:nvPr/>
          </p:nvSpPr>
          <p:spPr>
            <a:xfrm>
              <a:off x="33948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Shape 1453"/>
            <p:cNvSpPr/>
            <p:nvPr/>
          </p:nvSpPr>
          <p:spPr>
            <a:xfrm>
              <a:off x="3394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Shape 1454"/>
            <p:cNvSpPr/>
            <p:nvPr/>
          </p:nvSpPr>
          <p:spPr>
            <a:xfrm>
              <a:off x="3394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Shape 1455"/>
            <p:cNvSpPr/>
            <p:nvPr/>
          </p:nvSpPr>
          <p:spPr>
            <a:xfrm>
              <a:off x="3545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Shape 1456"/>
            <p:cNvSpPr/>
            <p:nvPr/>
          </p:nvSpPr>
          <p:spPr>
            <a:xfrm>
              <a:off x="3545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Shape 1457"/>
            <p:cNvSpPr/>
            <p:nvPr/>
          </p:nvSpPr>
          <p:spPr>
            <a:xfrm>
              <a:off x="3545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Shape 1458"/>
          <p:cNvGrpSpPr/>
          <p:nvPr/>
        </p:nvGrpSpPr>
        <p:grpSpPr>
          <a:xfrm rot="10800000">
            <a:off x="6367294" y="28698"/>
            <a:ext cx="2309820" cy="5086302"/>
            <a:chOff x="1287725" y="238125"/>
            <a:chExt cx="2379050" cy="5238750"/>
          </a:xfrm>
        </p:grpSpPr>
        <p:sp>
          <p:nvSpPr>
            <p:cNvPr id="1459" name="Shape 1459"/>
            <p:cNvSpPr/>
            <p:nvPr/>
          </p:nvSpPr>
          <p:spPr>
            <a:xfrm>
              <a:off x="12877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Shape 1460"/>
            <p:cNvSpPr/>
            <p:nvPr/>
          </p:nvSpPr>
          <p:spPr>
            <a:xfrm>
              <a:off x="12877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Shape 1461"/>
            <p:cNvSpPr/>
            <p:nvPr/>
          </p:nvSpPr>
          <p:spPr>
            <a:xfrm>
              <a:off x="12877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Shape 1462"/>
            <p:cNvSpPr/>
            <p:nvPr/>
          </p:nvSpPr>
          <p:spPr>
            <a:xfrm>
              <a:off x="12877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Shape 1463"/>
            <p:cNvSpPr/>
            <p:nvPr/>
          </p:nvSpPr>
          <p:spPr>
            <a:xfrm>
              <a:off x="12877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Shape 1464"/>
            <p:cNvSpPr/>
            <p:nvPr/>
          </p:nvSpPr>
          <p:spPr>
            <a:xfrm>
              <a:off x="12877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Shape 1465"/>
            <p:cNvSpPr/>
            <p:nvPr/>
          </p:nvSpPr>
          <p:spPr>
            <a:xfrm>
              <a:off x="12877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Shape 1466"/>
            <p:cNvSpPr/>
            <p:nvPr/>
          </p:nvSpPr>
          <p:spPr>
            <a:xfrm>
              <a:off x="12877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Shape 1467"/>
            <p:cNvSpPr/>
            <p:nvPr/>
          </p:nvSpPr>
          <p:spPr>
            <a:xfrm>
              <a:off x="12877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Shape 1468"/>
            <p:cNvSpPr/>
            <p:nvPr/>
          </p:nvSpPr>
          <p:spPr>
            <a:xfrm>
              <a:off x="12877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Shape 1469"/>
            <p:cNvSpPr/>
            <p:nvPr/>
          </p:nvSpPr>
          <p:spPr>
            <a:xfrm>
              <a:off x="12877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Shape 1470"/>
            <p:cNvSpPr/>
            <p:nvPr/>
          </p:nvSpPr>
          <p:spPr>
            <a:xfrm>
              <a:off x="12877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Shape 1471"/>
            <p:cNvSpPr/>
            <p:nvPr/>
          </p:nvSpPr>
          <p:spPr>
            <a:xfrm>
              <a:off x="12877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Shape 1472"/>
            <p:cNvSpPr/>
            <p:nvPr/>
          </p:nvSpPr>
          <p:spPr>
            <a:xfrm>
              <a:off x="12877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Shape 1473"/>
            <p:cNvSpPr/>
            <p:nvPr/>
          </p:nvSpPr>
          <p:spPr>
            <a:xfrm>
              <a:off x="12877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Shape 1474"/>
            <p:cNvSpPr/>
            <p:nvPr/>
          </p:nvSpPr>
          <p:spPr>
            <a:xfrm>
              <a:off x="14382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Shape 1475"/>
            <p:cNvSpPr/>
            <p:nvPr/>
          </p:nvSpPr>
          <p:spPr>
            <a:xfrm>
              <a:off x="14382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Shape 1476"/>
            <p:cNvSpPr/>
            <p:nvPr/>
          </p:nvSpPr>
          <p:spPr>
            <a:xfrm>
              <a:off x="14382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Shape 1477"/>
            <p:cNvSpPr/>
            <p:nvPr/>
          </p:nvSpPr>
          <p:spPr>
            <a:xfrm>
              <a:off x="14382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Shape 1478"/>
            <p:cNvSpPr/>
            <p:nvPr/>
          </p:nvSpPr>
          <p:spPr>
            <a:xfrm>
              <a:off x="15887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Shape 1479"/>
            <p:cNvSpPr/>
            <p:nvPr/>
          </p:nvSpPr>
          <p:spPr>
            <a:xfrm>
              <a:off x="15887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Shape 1480"/>
            <p:cNvSpPr/>
            <p:nvPr/>
          </p:nvSpPr>
          <p:spPr>
            <a:xfrm>
              <a:off x="15887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Shape 1481"/>
            <p:cNvSpPr/>
            <p:nvPr/>
          </p:nvSpPr>
          <p:spPr>
            <a:xfrm>
              <a:off x="15887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Shape 1482"/>
            <p:cNvSpPr/>
            <p:nvPr/>
          </p:nvSpPr>
          <p:spPr>
            <a:xfrm>
              <a:off x="15887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Shape 1483"/>
            <p:cNvSpPr/>
            <p:nvPr/>
          </p:nvSpPr>
          <p:spPr>
            <a:xfrm>
              <a:off x="15887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Shape 1484"/>
            <p:cNvSpPr/>
            <p:nvPr/>
          </p:nvSpPr>
          <p:spPr>
            <a:xfrm>
              <a:off x="15887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Shape 1485"/>
            <p:cNvSpPr/>
            <p:nvPr/>
          </p:nvSpPr>
          <p:spPr>
            <a:xfrm>
              <a:off x="15887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Shape 1486"/>
            <p:cNvSpPr/>
            <p:nvPr/>
          </p:nvSpPr>
          <p:spPr>
            <a:xfrm>
              <a:off x="15887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Shape 1487"/>
            <p:cNvSpPr/>
            <p:nvPr/>
          </p:nvSpPr>
          <p:spPr>
            <a:xfrm>
              <a:off x="15887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Shape 1488"/>
            <p:cNvSpPr/>
            <p:nvPr/>
          </p:nvSpPr>
          <p:spPr>
            <a:xfrm>
              <a:off x="17392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Shape 1489"/>
            <p:cNvSpPr/>
            <p:nvPr/>
          </p:nvSpPr>
          <p:spPr>
            <a:xfrm>
              <a:off x="17392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Shape 1490"/>
            <p:cNvSpPr/>
            <p:nvPr/>
          </p:nvSpPr>
          <p:spPr>
            <a:xfrm>
              <a:off x="17392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Shape 1491"/>
            <p:cNvSpPr/>
            <p:nvPr/>
          </p:nvSpPr>
          <p:spPr>
            <a:xfrm>
              <a:off x="17392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Shape 1492"/>
            <p:cNvSpPr/>
            <p:nvPr/>
          </p:nvSpPr>
          <p:spPr>
            <a:xfrm>
              <a:off x="17392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Shape 1493"/>
            <p:cNvSpPr/>
            <p:nvPr/>
          </p:nvSpPr>
          <p:spPr>
            <a:xfrm>
              <a:off x="17392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Shape 1494"/>
            <p:cNvSpPr/>
            <p:nvPr/>
          </p:nvSpPr>
          <p:spPr>
            <a:xfrm>
              <a:off x="17392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Shape 1495"/>
            <p:cNvSpPr/>
            <p:nvPr/>
          </p:nvSpPr>
          <p:spPr>
            <a:xfrm>
              <a:off x="17392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Shape 1496"/>
            <p:cNvSpPr/>
            <p:nvPr/>
          </p:nvSpPr>
          <p:spPr>
            <a:xfrm>
              <a:off x="17392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Shape 1497"/>
            <p:cNvSpPr/>
            <p:nvPr/>
          </p:nvSpPr>
          <p:spPr>
            <a:xfrm>
              <a:off x="17392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Shape 1498"/>
            <p:cNvSpPr/>
            <p:nvPr/>
          </p:nvSpPr>
          <p:spPr>
            <a:xfrm>
              <a:off x="17392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Shape 1499"/>
            <p:cNvSpPr/>
            <p:nvPr/>
          </p:nvSpPr>
          <p:spPr>
            <a:xfrm>
              <a:off x="17392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Shape 1500"/>
            <p:cNvSpPr/>
            <p:nvPr/>
          </p:nvSpPr>
          <p:spPr>
            <a:xfrm>
              <a:off x="17392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Shape 1501"/>
            <p:cNvSpPr/>
            <p:nvPr/>
          </p:nvSpPr>
          <p:spPr>
            <a:xfrm>
              <a:off x="17392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Shape 1502"/>
            <p:cNvSpPr/>
            <p:nvPr/>
          </p:nvSpPr>
          <p:spPr>
            <a:xfrm>
              <a:off x="17392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Shape 1503"/>
            <p:cNvSpPr/>
            <p:nvPr/>
          </p:nvSpPr>
          <p:spPr>
            <a:xfrm>
              <a:off x="17392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Shape 1504"/>
            <p:cNvSpPr/>
            <p:nvPr/>
          </p:nvSpPr>
          <p:spPr>
            <a:xfrm>
              <a:off x="17392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Shape 1505"/>
            <p:cNvSpPr/>
            <p:nvPr/>
          </p:nvSpPr>
          <p:spPr>
            <a:xfrm>
              <a:off x="188975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Shape 1506"/>
            <p:cNvSpPr/>
            <p:nvPr/>
          </p:nvSpPr>
          <p:spPr>
            <a:xfrm>
              <a:off x="188975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Shape 1507"/>
            <p:cNvSpPr/>
            <p:nvPr/>
          </p:nvSpPr>
          <p:spPr>
            <a:xfrm>
              <a:off x="188975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Shape 1508"/>
            <p:cNvSpPr/>
            <p:nvPr/>
          </p:nvSpPr>
          <p:spPr>
            <a:xfrm>
              <a:off x="188975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Shape 1509"/>
            <p:cNvSpPr/>
            <p:nvPr/>
          </p:nvSpPr>
          <p:spPr>
            <a:xfrm>
              <a:off x="188975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Shape 1510"/>
            <p:cNvSpPr/>
            <p:nvPr/>
          </p:nvSpPr>
          <p:spPr>
            <a:xfrm>
              <a:off x="188975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Shape 1511"/>
            <p:cNvSpPr/>
            <p:nvPr/>
          </p:nvSpPr>
          <p:spPr>
            <a:xfrm>
              <a:off x="188975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Shape 1512"/>
            <p:cNvSpPr/>
            <p:nvPr/>
          </p:nvSpPr>
          <p:spPr>
            <a:xfrm>
              <a:off x="188975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Shape 1513"/>
            <p:cNvSpPr/>
            <p:nvPr/>
          </p:nvSpPr>
          <p:spPr>
            <a:xfrm>
              <a:off x="188975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Shape 1514"/>
            <p:cNvSpPr/>
            <p:nvPr/>
          </p:nvSpPr>
          <p:spPr>
            <a:xfrm>
              <a:off x="188975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Shape 1515"/>
            <p:cNvSpPr/>
            <p:nvPr/>
          </p:nvSpPr>
          <p:spPr>
            <a:xfrm>
              <a:off x="188975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Shape 1516"/>
            <p:cNvSpPr/>
            <p:nvPr/>
          </p:nvSpPr>
          <p:spPr>
            <a:xfrm>
              <a:off x="20402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Shape 1517"/>
            <p:cNvSpPr/>
            <p:nvPr/>
          </p:nvSpPr>
          <p:spPr>
            <a:xfrm>
              <a:off x="20402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Shape 1518"/>
            <p:cNvSpPr/>
            <p:nvPr/>
          </p:nvSpPr>
          <p:spPr>
            <a:xfrm>
              <a:off x="20402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Shape 1519"/>
            <p:cNvSpPr/>
            <p:nvPr/>
          </p:nvSpPr>
          <p:spPr>
            <a:xfrm>
              <a:off x="20402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Shape 1520"/>
            <p:cNvSpPr/>
            <p:nvPr/>
          </p:nvSpPr>
          <p:spPr>
            <a:xfrm>
              <a:off x="20402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Shape 1521"/>
            <p:cNvSpPr/>
            <p:nvPr/>
          </p:nvSpPr>
          <p:spPr>
            <a:xfrm>
              <a:off x="20402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Shape 1522"/>
            <p:cNvSpPr/>
            <p:nvPr/>
          </p:nvSpPr>
          <p:spPr>
            <a:xfrm>
              <a:off x="20402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Shape 1523"/>
            <p:cNvSpPr/>
            <p:nvPr/>
          </p:nvSpPr>
          <p:spPr>
            <a:xfrm>
              <a:off x="20402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Shape 1524"/>
            <p:cNvSpPr/>
            <p:nvPr/>
          </p:nvSpPr>
          <p:spPr>
            <a:xfrm>
              <a:off x="20402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Shape 1525"/>
            <p:cNvSpPr/>
            <p:nvPr/>
          </p:nvSpPr>
          <p:spPr>
            <a:xfrm>
              <a:off x="20402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Shape 1526"/>
            <p:cNvSpPr/>
            <p:nvPr/>
          </p:nvSpPr>
          <p:spPr>
            <a:xfrm>
              <a:off x="20402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Shape 1527"/>
            <p:cNvSpPr/>
            <p:nvPr/>
          </p:nvSpPr>
          <p:spPr>
            <a:xfrm>
              <a:off x="20402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Shape 1528"/>
            <p:cNvSpPr/>
            <p:nvPr/>
          </p:nvSpPr>
          <p:spPr>
            <a:xfrm>
              <a:off x="20402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Shape 1529"/>
            <p:cNvSpPr/>
            <p:nvPr/>
          </p:nvSpPr>
          <p:spPr>
            <a:xfrm>
              <a:off x="21907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Shape 1530"/>
            <p:cNvSpPr/>
            <p:nvPr/>
          </p:nvSpPr>
          <p:spPr>
            <a:xfrm>
              <a:off x="21907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Shape 1531"/>
            <p:cNvSpPr/>
            <p:nvPr/>
          </p:nvSpPr>
          <p:spPr>
            <a:xfrm>
              <a:off x="21907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Shape 1532"/>
            <p:cNvSpPr/>
            <p:nvPr/>
          </p:nvSpPr>
          <p:spPr>
            <a:xfrm>
              <a:off x="21907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Shape 1533"/>
            <p:cNvSpPr/>
            <p:nvPr/>
          </p:nvSpPr>
          <p:spPr>
            <a:xfrm>
              <a:off x="21907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Shape 1534"/>
            <p:cNvSpPr/>
            <p:nvPr/>
          </p:nvSpPr>
          <p:spPr>
            <a:xfrm>
              <a:off x="2190775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Shape 1535"/>
            <p:cNvSpPr/>
            <p:nvPr/>
          </p:nvSpPr>
          <p:spPr>
            <a:xfrm>
              <a:off x="21907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Shape 1536"/>
            <p:cNvSpPr/>
            <p:nvPr/>
          </p:nvSpPr>
          <p:spPr>
            <a:xfrm>
              <a:off x="21907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Shape 1537"/>
            <p:cNvSpPr/>
            <p:nvPr/>
          </p:nvSpPr>
          <p:spPr>
            <a:xfrm>
              <a:off x="2190775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Shape 1538"/>
            <p:cNvSpPr/>
            <p:nvPr/>
          </p:nvSpPr>
          <p:spPr>
            <a:xfrm>
              <a:off x="23413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Shape 1539"/>
            <p:cNvSpPr/>
            <p:nvPr/>
          </p:nvSpPr>
          <p:spPr>
            <a:xfrm>
              <a:off x="23413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Shape 1540"/>
            <p:cNvSpPr/>
            <p:nvPr/>
          </p:nvSpPr>
          <p:spPr>
            <a:xfrm>
              <a:off x="234130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Shape 1541"/>
            <p:cNvSpPr/>
            <p:nvPr/>
          </p:nvSpPr>
          <p:spPr>
            <a:xfrm>
              <a:off x="234130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Shape 1542"/>
            <p:cNvSpPr/>
            <p:nvPr/>
          </p:nvSpPr>
          <p:spPr>
            <a:xfrm>
              <a:off x="234130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Shape 1543"/>
            <p:cNvSpPr/>
            <p:nvPr/>
          </p:nvSpPr>
          <p:spPr>
            <a:xfrm>
              <a:off x="23413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Shape 1544"/>
            <p:cNvSpPr/>
            <p:nvPr/>
          </p:nvSpPr>
          <p:spPr>
            <a:xfrm>
              <a:off x="23413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Shape 1545"/>
            <p:cNvSpPr/>
            <p:nvPr/>
          </p:nvSpPr>
          <p:spPr>
            <a:xfrm>
              <a:off x="234130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Shape 1546"/>
            <p:cNvSpPr/>
            <p:nvPr/>
          </p:nvSpPr>
          <p:spPr>
            <a:xfrm>
              <a:off x="249180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Shape 1547"/>
            <p:cNvSpPr/>
            <p:nvPr/>
          </p:nvSpPr>
          <p:spPr>
            <a:xfrm>
              <a:off x="24918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Shape 1548"/>
            <p:cNvSpPr/>
            <p:nvPr/>
          </p:nvSpPr>
          <p:spPr>
            <a:xfrm>
              <a:off x="249180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Shape 1549"/>
            <p:cNvSpPr/>
            <p:nvPr/>
          </p:nvSpPr>
          <p:spPr>
            <a:xfrm>
              <a:off x="24918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Shape 1550"/>
            <p:cNvSpPr/>
            <p:nvPr/>
          </p:nvSpPr>
          <p:spPr>
            <a:xfrm>
              <a:off x="24918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Shape 1551"/>
            <p:cNvSpPr/>
            <p:nvPr/>
          </p:nvSpPr>
          <p:spPr>
            <a:xfrm>
              <a:off x="2642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Shape 1552"/>
            <p:cNvSpPr/>
            <p:nvPr/>
          </p:nvSpPr>
          <p:spPr>
            <a:xfrm>
              <a:off x="2642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Shape 1553"/>
            <p:cNvSpPr/>
            <p:nvPr/>
          </p:nvSpPr>
          <p:spPr>
            <a:xfrm>
              <a:off x="2642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Shape 1554"/>
            <p:cNvSpPr/>
            <p:nvPr/>
          </p:nvSpPr>
          <p:spPr>
            <a:xfrm>
              <a:off x="2642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Shape 1555"/>
            <p:cNvSpPr/>
            <p:nvPr/>
          </p:nvSpPr>
          <p:spPr>
            <a:xfrm>
              <a:off x="2642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Shape 1556"/>
            <p:cNvSpPr/>
            <p:nvPr/>
          </p:nvSpPr>
          <p:spPr>
            <a:xfrm>
              <a:off x="2792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Shape 1557"/>
            <p:cNvSpPr/>
            <p:nvPr/>
          </p:nvSpPr>
          <p:spPr>
            <a:xfrm>
              <a:off x="294332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Shape 1558"/>
            <p:cNvSpPr/>
            <p:nvPr/>
          </p:nvSpPr>
          <p:spPr>
            <a:xfrm>
              <a:off x="294332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Shape 1559"/>
            <p:cNvSpPr/>
            <p:nvPr/>
          </p:nvSpPr>
          <p:spPr>
            <a:xfrm>
              <a:off x="3093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Shape 1560"/>
            <p:cNvSpPr/>
            <p:nvPr/>
          </p:nvSpPr>
          <p:spPr>
            <a:xfrm>
              <a:off x="3394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Shape 1561"/>
            <p:cNvSpPr/>
            <p:nvPr/>
          </p:nvSpPr>
          <p:spPr>
            <a:xfrm>
              <a:off x="3545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2" name="Shape 1562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Shape 1564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Shape 156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Shape 1566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567" name="Shape 1567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Shape 1568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Shape 1569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Shape 1570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Shape 1571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Shape 1572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Shape 1573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Shape 1574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Shape 157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Shape 1576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Shape 1577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Shape 1578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Shape 1579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Shape 1580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Shape 1581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Shape 1582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Shape 1583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Shape 1584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Shape 158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Shape 1586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Shape 1587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Shape 1588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Shape 1589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Shape 1590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Shape 1591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Shape 1592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Shape 1593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Shape 1594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Shape 159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Shape 1596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Shape 1597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Shape 1598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Shape 1599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Shape 1600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Shape 1601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Shape 1602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Shape 1603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Shape 1604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Shape 160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Shape 1606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Shape 1607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Shape 1608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Shape 1609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Shape 1610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Shape 1611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Shape 1612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Shape 1613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Shape 1614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Shape 161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Shape 1616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Shape 1617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Shape 1618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Shape 1619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Shape 1620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Shape 1621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Shape 1622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Shape 1623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Shape 1624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625" name="Shape 162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Shape 1626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Shape 1627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Shape 1628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Shape 1629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Shape 1630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Shape 1631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Shape 1632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Shape 1633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Shape 1634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Shape 163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Shape 1636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Shape 1637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Shape 1638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Shape 1639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Shape 1640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Shape 1641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Shape 1642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Shape 1643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Shape 1644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Shape 164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Shape 1646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Shape 1647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Shape 1648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Shape 1649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Shape 1650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Shape 1651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Shape 1652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Shape 1653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Shape 1654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Shape 165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Shape 1656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Shape 1657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Shape 1658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Shape 1659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Shape 1660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Shape 1661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Shape 1662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Shape 1663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Shape 1664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Shape 166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Shape 1666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Shape 1667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Shape 1668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Shape 1669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Shape 1670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Shape 1671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Shape 1672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Shape 1673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Shape 1674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Shape 167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Shape 1676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Shape 1677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Shape 1678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Shape 1679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Shape 1680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Shape 1681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Shape 1682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Shape 1683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Shape 1684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Shape 168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Shape 1686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7" name="Shape 1687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688" name="Shape 1688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Shape 1689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Shape 1690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Shape 1691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Shape 1692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Shape 1693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Shape 1694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Shape 169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Shape 1696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Shape 1697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Shape 1698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Shape 1699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Shape 1700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Shape 1701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Shape 1702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Shape 1703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Shape 1704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Shape 170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Shape 1706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Shape 1707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Shape 1708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Shape 1709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Shape 1710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Shape 1711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Shape 1712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Shape 1713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Shape 1714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Shape 171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Shape 1716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Shape 1717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Shape 1718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Shape 1719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Shape 1720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Shape 1721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Shape 1722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Shape 1723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Shape 1724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Shape 172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Shape 1726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Shape 1727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Shape 1728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Shape 1729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Shape 1730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Shape 1731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Shape 1732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Shape 1733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Shape 1734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Shape 173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Shape 1736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Shape 1737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Shape 1738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Shape 1739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Shape 1740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Shape 1741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Shape 1742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Shape 1743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Shape 1744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Shape 174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Shape 1746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Shape 1747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Shape 1748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Shape 1749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Shape 1750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Shape 1751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Shape 1752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Shape 1753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Shape 1754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Shape 175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Shape 1756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Shape 1757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Shape 1758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Shape 1759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Shape 1760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Shape 1761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Shape 1762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Shape 1763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Shape 1764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Shape 176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Shape 1766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Shape 1767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Shape 1768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Shape 1769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Shape 1770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Shape 1771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Shape 1772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Shape 1773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Shape 1774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Shape 177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Shape 1776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Shape 1777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Shape 1778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Shape 1779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Shape 1780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Shape 1781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Shape 1782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Shape 1783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Shape 1784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Shape 178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Shape 1786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Shape 1787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Shape 1788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9" name="Shape 1789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1790" name="Shape 1790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Shape 1791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Shape 1792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Shape 1793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Shape 1794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Shape 179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Shape 1796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Shape 1797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Shape 1798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Shape 1799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Shape 1800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Shape 1801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Shape 1802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Shape 1803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Shape 1804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Shape 180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Shape 1806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Shape 1807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Shape 1808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Shape 1809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Shape 1810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Shape 1811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Shape 1812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Shape 1813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Shape 1814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Shape 181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Shape 1816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Shape 1817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Shape 1818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Shape 1819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Shape 1820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Shape 1821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Shape 1822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Shape 1823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Shape 1824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Shape 182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Shape 1826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Shape 1827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Shape 1828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Shape 1829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Shape 1830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Shape 1831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Shape 1832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Shape 1833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Shape 1834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Shape 183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Shape 1836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Shape 1837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Shape 1838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Shape 1839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0" name="Shape 1840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Shape 1842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43" name="Shape 1843"/>
          <p:cNvSpPr txBox="1">
            <a:spLocks noGrp="1"/>
          </p:cNvSpPr>
          <p:nvPr>
            <p:ph type="body" idx="1"/>
          </p:nvPr>
        </p:nvSpPr>
        <p:spPr>
          <a:xfrm>
            <a:off x="718300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1844" name="Shape 1844"/>
          <p:cNvSpPr txBox="1">
            <a:spLocks noGrp="1"/>
          </p:cNvSpPr>
          <p:nvPr>
            <p:ph type="body" idx="2"/>
          </p:nvPr>
        </p:nvSpPr>
        <p:spPr>
          <a:xfrm>
            <a:off x="4156071" y="1762650"/>
            <a:ext cx="3242400" cy="3087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1845" name="Shape 184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1846" name="Shape 184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Shape 184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Shape 184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Shape 1849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Shape 185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Shape 185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Shape 1852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Shape 1853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Shape 1854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Shape 185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Shape 185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Shape 185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Shape 185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Shape 1859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Shape 186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Shape 186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Shape 1862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Shape 1863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Shape 1864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Shape 186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Shape 186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Shape 186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Shape 186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Shape 1869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Shape 187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Shape 187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Shape 1872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Shape 1873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Shape 1874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Shape 187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Shape 187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Shape 187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Shape 187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Shape 1879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Shape 188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Shape 188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Shape 1882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Shape 1883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Shape 1884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Shape 188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Shape 188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Shape 188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Shape 188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Shape 1889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Shape 189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Shape 189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Shape 1892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Shape 1893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Shape 1894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Shape 189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Shape 189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Shape 189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Shape 189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Shape 1899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Shape 190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Shape 190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Shape 1902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Shape 1903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1904" name="Shape 1904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Shape 190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Shape 190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Shape 190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Shape 190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Shape 1909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Shape 191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Shape 191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Shape 1912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Shape 1913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Shape 1914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Shape 191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Shape 191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Shape 191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Shape 191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Shape 1919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Shape 192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Shape 192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Shape 1922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Shape 1923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Shape 1924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Shape 192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Shape 192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Shape 192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Shape 192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Shape 1929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Shape 193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Shape 193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Shape 1932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Shape 1933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Shape 1934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Shape 193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Shape 193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Shape 193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Shape 193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Shape 1939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Shape 194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Shape 194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Shape 1942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Shape 1943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Shape 1944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Shape 194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Shape 194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Shape 194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Shape 194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Shape 1949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Shape 195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Shape 195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Shape 1952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Shape 1953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Shape 1954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Shape 195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Shape 195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Shape 195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Shape 195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Shape 1959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Shape 196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Shape 196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Shape 1962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Shape 1963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Shape 1964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Shape 196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Shape 196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1967" name="Shape 196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Shape 196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Shape 1969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Shape 197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Shape 197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Shape 1972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Shape 1973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Shape 1974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Shape 197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Shape 197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Shape 197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Shape 197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Shape 1979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Shape 198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Shape 198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Shape 1982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Shape 1983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Shape 1984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Shape 198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Shape 198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Shape 198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Shape 198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Shape 1989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Shape 199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Shape 199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Shape 1992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Shape 1993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Shape 1994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Shape 199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Shape 199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Shape 199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Shape 199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Shape 1999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Shape 200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Shape 200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Shape 2002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Shape 2003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Shape 2004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Shape 200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Shape 200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Shape 200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Shape 200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Shape 2009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Shape 201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Shape 201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Shape 2012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Shape 2013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Shape 2014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Shape 201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Shape 201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Shape 201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Shape 201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Shape 2019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Shape 202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Shape 202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Shape 2022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Shape 2023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Shape 2024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Shape 202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Shape 202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Shape 202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Shape 202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Shape 2029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Shape 203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Shape 203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Shape 2032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Shape 2033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Shape 2034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Shape 203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Shape 203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Shape 203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Shape 203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Shape 2039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Shape 204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Shape 204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Shape 2042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Shape 2043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Shape 2044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Shape 204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Shape 204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Shape 204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Shape 204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Shape 2049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Shape 205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Shape 205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Shape 2052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Shape 2053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Shape 2054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Shape 205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Shape 205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Shape 205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Shape 205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Shape 2059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Shape 206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Shape 206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Shape 2062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Shape 2063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Shape 2064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Shape 206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Shape 206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Shape 206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8" name="Shape 206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069" name="Shape 2069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Shape 207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Shape 207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Shape 2072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Shape 2073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Shape 2074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Shape 207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Shape 207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Shape 207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Shape 207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Shape 2079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Shape 208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Shape 208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Shape 2082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Shape 2083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Shape 2084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Shape 208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Shape 208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Shape 208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Shape 208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Shape 2089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Shape 209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Shape 209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Shape 2092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Shape 2093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Shape 2094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Shape 209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Shape 209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Shape 209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Shape 209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Shape 2099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Shape 210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Shape 210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Shape 2102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Shape 2103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Shape 2104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Shape 210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Shape 210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Shape 210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Shape 210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Shape 2109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Shape 211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Shape 211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Shape 2112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Shape 2113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Shape 2114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Shape 211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Shape 211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Shape 211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Shape 211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9" name="Shape 211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Shape 212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22" name="Shape 2122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3" name="Shape 2123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4" name="Shape 2124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2125" name="Shape 212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126" name="Shape 212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Shape 212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Shape 212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Shape 2129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Shape 213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Shape 213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Shape 2132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Shape 2133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Shape 2134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Shape 213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Shape 213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Shape 213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Shape 213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Shape 2139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Shape 214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Shape 214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Shape 2142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Shape 2143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Shape 2144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Shape 214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Shape 214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Shape 214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Shape 214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Shape 2149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Shape 215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Shape 215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Shape 2152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Shape 2153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Shape 2154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Shape 215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Shape 215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Shape 215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Shape 215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Shape 2159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Shape 216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Shape 216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Shape 2162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Shape 2163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Shape 2164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Shape 216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Shape 216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Shape 216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Shape 216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Shape 2169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Shape 217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Shape 217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Shape 2172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Shape 2173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Shape 2174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Shape 217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Shape 217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Shape 217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Shape 217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Shape 2179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Shape 218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Shape 218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Shape 2182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Shape 2183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184" name="Shape 2184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Shape 218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Shape 218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Shape 218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Shape 218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Shape 2189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Shape 219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Shape 219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Shape 2192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Shape 2193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Shape 2194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Shape 219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Shape 219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Shape 219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Shape 219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Shape 2199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Shape 220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Shape 220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Shape 2202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Shape 2203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Shape 2204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Shape 220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Shape 220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Shape 220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Shape 220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Shape 2209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Shape 221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Shape 221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Shape 2212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Shape 2213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Shape 2214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Shape 221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Shape 221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Shape 221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Shape 221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Shape 2219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Shape 222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Shape 222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Shape 2222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Shape 2223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Shape 2224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Shape 222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Shape 222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Shape 222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Shape 222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Shape 2229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Shape 223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Shape 223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Shape 2232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Shape 2233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Shape 2234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Shape 223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Shape 223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Shape 223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Shape 223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Shape 2239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Shape 224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Shape 224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Shape 2242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Shape 2243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Shape 2244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Shape 224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6" name="Shape 224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247" name="Shape 224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Shape 224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Shape 2249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Shape 225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Shape 225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Shape 2252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Shape 2253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Shape 2254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Shape 225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Shape 225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Shape 225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Shape 225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Shape 2259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Shape 226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Shape 226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Shape 2262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Shape 2263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Shape 2264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Shape 226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Shape 226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Shape 226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Shape 226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Shape 2269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Shape 227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Shape 227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Shape 2272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Shape 2273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Shape 2274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Shape 227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Shape 227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Shape 227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Shape 227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Shape 2279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Shape 228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Shape 228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Shape 2282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Shape 2283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Shape 2284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Shape 228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Shape 228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Shape 228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Shape 228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Shape 2289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Shape 229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Shape 229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Shape 2292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Shape 2293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Shape 2294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Shape 229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Shape 229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Shape 229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Shape 229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Shape 2299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Shape 230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Shape 230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Shape 2302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Shape 2303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Shape 2304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Shape 230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Shape 230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Shape 230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Shape 230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Shape 2309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Shape 231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Shape 231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Shape 2312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Shape 2313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Shape 2314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Shape 231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Shape 231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Shape 231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Shape 231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Shape 2319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Shape 232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Shape 232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Shape 2322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Shape 2323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Shape 2324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Shape 232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Shape 232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Shape 232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Shape 232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Shape 2329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Shape 233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Shape 233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Shape 2332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Shape 2333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Shape 2334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Shape 233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Shape 233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Shape 233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Shape 233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Shape 2339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Shape 234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Shape 234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Shape 2342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Shape 2343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Shape 2344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Shape 234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Shape 234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Shape 234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8" name="Shape 234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349" name="Shape 2349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Shape 235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Shape 235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Shape 2352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Shape 2353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Shape 2354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Shape 235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Shape 235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Shape 235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Shape 235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Shape 2359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Shape 236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Shape 236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Shape 2362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Shape 2363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Shape 2364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Shape 236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Shape 236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Shape 236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Shape 236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Shape 2369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Shape 237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Shape 237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Shape 2372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Shape 2373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Shape 2374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Shape 237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Shape 237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Shape 237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Shape 237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Shape 2379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Shape 238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Shape 238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Shape 2382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Shape 2383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Shape 2384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Shape 238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Shape 238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Shape 238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Shape 238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Shape 2389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Shape 239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Shape 239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Shape 2392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Shape 2393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Shape 2394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Shape 239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Shape 239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Shape 239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Shape 239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99" name="Shape 239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Shape 2401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2402" name="Shape 2402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403" name="Shape 2403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Shape 2404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Shape 240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Shape 2406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Shape 2407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Shape 2408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Shape 2409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Shape 2410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Shape 2411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Shape 2412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Shape 2413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Shape 2414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Shape 241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Shape 2416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Shape 2417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Shape 2418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Shape 2419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Shape 2420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Shape 2421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Shape 2422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Shape 2423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Shape 2424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Shape 242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Shape 2426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Shape 2427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Shape 2428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Shape 2429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Shape 2430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Shape 2431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Shape 2432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Shape 2433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Shape 2434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Shape 243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Shape 2436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Shape 2437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Shape 2438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Shape 2439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Shape 2440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Shape 2441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Shape 2442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Shape 2443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Shape 2444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Shape 244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Shape 2446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Shape 2447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Shape 2448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Shape 2449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Shape 2450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Shape 2451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Shape 2452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Shape 2453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Shape 2454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Shape 245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Shape 2456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Shape 2457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Shape 2458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Shape 2459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0" name="Shape 2460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461" name="Shape 2461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Shape 2462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Shape 2463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Shape 2464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Shape 246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Shape 2466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Shape 2467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Shape 2468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Shape 2469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Shape 2470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Shape 2471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Shape 2472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Shape 2473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Shape 2474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Shape 247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Shape 2476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Shape 2477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Shape 2478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Shape 2479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Shape 2480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Shape 2481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Shape 2482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Shape 2483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Shape 2484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Shape 248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Shape 2486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Shape 2487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Shape 2488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Shape 2489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Shape 2490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Shape 2491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Shape 2492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Shape 2493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Shape 2494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Shape 249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Shape 2496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Shape 2497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Shape 2498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Shape 2499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Shape 2500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Shape 2501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Shape 2502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Shape 2503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Shape 2504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Shape 250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Shape 2506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Shape 2507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Shape 2508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Shape 2509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Shape 2510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Shape 2511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Shape 2512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Shape 2513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Shape 2514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Shape 251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Shape 2516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Shape 2517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Shape 2518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Shape 2519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Shape 2520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Shape 2521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Shape 2522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3" name="Shape 2523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524" name="Shape 2524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Shape 252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Shape 2526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Shape 2527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Shape 2528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Shape 2529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Shape 2530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Shape 2531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Shape 2532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Shape 2533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Shape 2534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Shape 253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Shape 2536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Shape 2537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Shape 2538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Shape 2539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Shape 2540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Shape 2541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Shape 2542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Shape 2543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Shape 2544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Shape 254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Shape 2546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Shape 2547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Shape 2548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Shape 2549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Shape 2550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Shape 2551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Shape 2552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Shape 2553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Shape 2554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Shape 255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Shape 2556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Shape 2557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Shape 2558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Shape 2559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Shape 2560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Shape 2561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Shape 2562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Shape 2563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Shape 2564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Shape 256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Shape 2566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Shape 2567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Shape 2568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Shape 2569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Shape 2570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Shape 2571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Shape 2572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Shape 2573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Shape 2574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Shape 257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Shape 2576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Shape 2577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Shape 2578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Shape 2579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Shape 2580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Shape 2581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Shape 2582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Shape 2583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Shape 2584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Shape 258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Shape 2586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Shape 2587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Shape 2588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Shape 2589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Shape 2590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Shape 2591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Shape 2592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Shape 2593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Shape 2594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Shape 259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Shape 2596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Shape 2597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Shape 2598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Shape 2599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Shape 2600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Shape 2601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Shape 2602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Shape 2603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Shape 2604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Shape 260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Shape 2606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Shape 2607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Shape 2608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Shape 2609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Shape 2610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Shape 2611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Shape 2612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Shape 2613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Shape 2614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Shape 261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Shape 2616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Shape 2617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Shape 2618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Shape 2619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Shape 2620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Shape 2621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Shape 2622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Shape 2623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Shape 2624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5" name="Shape 2625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626" name="Shape 2626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Shape 2627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Shape 2628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Shape 2629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Shape 2630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Shape 2631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Shape 2632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Shape 2633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Shape 2634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Shape 263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Shape 2636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Shape 2637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Shape 2638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Shape 2639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Shape 2640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Shape 2641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Shape 2642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Shape 2643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Shape 2644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Shape 264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Shape 2646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Shape 2647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Shape 2648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Shape 2649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Shape 2650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Shape 2651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Shape 2652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Shape 2653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Shape 2654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Shape 265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Shape 2656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Shape 2657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Shape 2658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Shape 2659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Shape 2660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Shape 2661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Shape 2662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Shape 2663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Shape 2664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Shape 266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Shape 2666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Shape 2667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Shape 2668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Shape 2669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Shape 2670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Shape 2671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Shape 2672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Shape 2673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Shape 2674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Shape 267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6" name="Shape 2676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8" name="Shape 2678"/>
          <p:cNvSpPr txBox="1">
            <a:spLocks noGrp="1"/>
          </p:cNvSpPr>
          <p:nvPr>
            <p:ph type="body" idx="1"/>
          </p:nvPr>
        </p:nvSpPr>
        <p:spPr>
          <a:xfrm>
            <a:off x="624925" y="4177700"/>
            <a:ext cx="67593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rtl="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grpSp>
        <p:nvGrpSpPr>
          <p:cNvPr id="2679" name="Shape 2679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680" name="Shape 2680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Shape 2681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Shape 2682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Shape 2683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Shape 2684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Shape 268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Shape 2686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Shape 2687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Shape 2688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Shape 2689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Shape 2690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Shape 2691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Shape 2692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Shape 2693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Shape 2694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Shape 269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Shape 2696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Shape 2697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Shape 2698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Shape 2699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Shape 2700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Shape 2701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Shape 2702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Shape 2703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Shape 2704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Shape 270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Shape 2706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Shape 2707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Shape 2708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Shape 2709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Shape 2710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Shape 2711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Shape 2712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Shape 2713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Shape 2714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Shape 271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Shape 2716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Shape 2717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Shape 2718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Shape 2719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Shape 2720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Shape 2721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Shape 2722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Shape 2723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Shape 2724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Shape 272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Shape 2726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Shape 2727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Shape 2728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Shape 2729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Shape 2730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Shape 2731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Shape 2732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Shape 2733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Shape 2734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Shape 273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Shape 2736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7" name="Shape 2737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2738" name="Shape 2738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Shape 2739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Shape 2740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Shape 2741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Shape 2742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Shape 2743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Shape 2744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Shape 274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Shape 2746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Shape 2747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Shape 2748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Shape 2749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Shape 2750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Shape 2751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Shape 2752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Shape 2753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Shape 2754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Shape 275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Shape 2756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Shape 2757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Shape 2758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Shape 2759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Shape 2760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Shape 2761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Shape 2762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Shape 2763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Shape 2764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Shape 276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Shape 2766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Shape 2767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Shape 2768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Shape 2769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Shape 2770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Shape 2771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Shape 2772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Shape 2773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Shape 2774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Shape 277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Shape 2776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Shape 2777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Shape 2778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Shape 2779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Shape 2780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Shape 2781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Shape 2782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Shape 2783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Shape 2784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Shape 278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Shape 2786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Shape 2787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Shape 2788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Shape 2789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Shape 2790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Shape 2791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Shape 2792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Shape 2793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Shape 2794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Shape 279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Shape 2796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Shape 2797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Shape 2798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Shape 2799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0" name="Shape 2800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2801" name="Shape 2801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Shape 2802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Shape 2803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Shape 2804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Shape 280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Shape 2806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Shape 2807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Shape 2808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Shape 2809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Shape 2810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Shape 2811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Shape 2812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Shape 2813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Shape 2814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Shape 281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Shape 2816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Shape 2817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Shape 2818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Shape 2819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Shape 2820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Shape 2821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Shape 2822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Shape 2823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Shape 2824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Shape 282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Shape 2826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Shape 2827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Shape 2828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Shape 2829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Shape 2830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Shape 2831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Shape 2832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Shape 2833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Shape 2834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Shape 283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Shape 2836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Shape 2837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Shape 2838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Shape 2839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Shape 2840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Shape 2841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Shape 2842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Shape 2843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Shape 2844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Shape 284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Shape 2846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Shape 2847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Shape 2848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Shape 2849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Shape 2850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Shape 2851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Shape 2852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Shape 2853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Shape 2854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Shape 285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Shape 2856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Shape 2857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Shape 2858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Shape 2859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Shape 2860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Shape 2861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Shape 2862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Shape 2863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Shape 2864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Shape 286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Shape 2866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Shape 2867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Shape 2868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Shape 2869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Shape 2870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Shape 2871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Shape 2872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Shape 2873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Shape 2874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Shape 287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Shape 2876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Shape 2877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Shape 2878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Shape 2879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Shape 2880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Shape 2881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Shape 2882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Shape 2883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Shape 2884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Shape 288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Shape 2886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Shape 2887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Shape 2888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Shape 2889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Shape 2890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Shape 2891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Shape 2892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Shape 2893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Shape 2894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Shape 289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Shape 2896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Shape 2897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Shape 2898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Shape 2899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Shape 2900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Shape 2901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2" name="Shape 2902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2903" name="Shape 2903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Shape 2904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Shape 290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Shape 2906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Shape 2907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Shape 2908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Shape 2909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Shape 2910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Shape 2911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Shape 2912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Shape 2913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Shape 2914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Shape 291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Shape 2916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Shape 2917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Shape 2918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Shape 2919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Shape 2920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Shape 2921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Shape 2922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Shape 2923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Shape 2924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Shape 292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Shape 2926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Shape 2927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Shape 2928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Shape 2929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Shape 2930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Shape 2931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Shape 2932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Shape 2933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Shape 2934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Shape 293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Shape 2936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Shape 2937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Shape 2938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Shape 2939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Shape 2940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Shape 2941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Shape 2942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Shape 2943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Shape 2944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Shape 294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Shape 2946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Shape 2947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Shape 2948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Shape 2949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Shape 2950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Shape 2951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Shape 2952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3" name="Shape 2953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5" name="Shape 2955"/>
          <p:cNvGrpSpPr/>
          <p:nvPr/>
        </p:nvGrpSpPr>
        <p:grpSpPr>
          <a:xfrm rot="10800000">
            <a:off x="8851487" y="28707"/>
            <a:ext cx="264012" cy="5086302"/>
            <a:chOff x="5307800" y="238125"/>
            <a:chExt cx="271925" cy="5238750"/>
          </a:xfrm>
        </p:grpSpPr>
        <p:sp>
          <p:nvSpPr>
            <p:cNvPr id="2956" name="Shape 2956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Shape 2957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Shape 2958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Shape 2959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Shape 2960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Shape 2961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Shape 2962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Shape 2963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Shape 2964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Shape 296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Shape 2966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Shape 2967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Shape 2968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Shape 2969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Shape 2970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Shape 2971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Shape 2972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Shape 2973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Shape 2974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Shape 297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Shape 2976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Shape 2977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Shape 2978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Shape 2979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Shape 2980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Shape 2981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Shape 2982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Shape 2983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Shape 2984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Shape 298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Shape 2986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Shape 2987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Shape 2988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Shape 2989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Shape 2990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Shape 2991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Shape 2992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Shape 2993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Shape 2994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Shape 299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Shape 2996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Shape 2997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Shape 2998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Shape 2999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Shape 3000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Shape 3001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Shape 3002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Shape 3003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Shape 3004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Shape 300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Shape 3006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Shape 3007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Shape 3008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Shape 3009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Shape 3010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Shape 3011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Shape 3012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1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3" name="Shape 3013"/>
          <p:cNvGrpSpPr/>
          <p:nvPr/>
        </p:nvGrpSpPr>
        <p:grpSpPr>
          <a:xfrm rot="10800000">
            <a:off x="7828571" y="28707"/>
            <a:ext cx="1140783" cy="5086302"/>
            <a:chOff x="5458325" y="238125"/>
            <a:chExt cx="1174975" cy="5238750"/>
          </a:xfrm>
        </p:grpSpPr>
        <p:sp>
          <p:nvSpPr>
            <p:cNvPr id="3014" name="Shape 3014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Shape 301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Shape 3016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Shape 3017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Shape 3018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Shape 3019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Shape 3020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Shape 3021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Shape 3022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Shape 3023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Shape 3024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Shape 302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Shape 3026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Shape 3027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Shape 3028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Shape 3029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Shape 3030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Shape 3031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Shape 3032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Shape 3033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Shape 3034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Shape 303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Shape 3036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Shape 3037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Shape 3038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Shape 3039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Shape 3040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Shape 3041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Shape 3042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Shape 3043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Shape 3044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Shape 304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Shape 3046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Shape 3047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Shape 3048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Shape 3049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Shape 3050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Shape 3051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Shape 3052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Shape 3053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Shape 3054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Shape 305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Shape 3056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Shape 3057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Shape 3058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Shape 3059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Shape 3060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Shape 3061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Shape 3062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Shape 3063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Shape 3064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Shape 306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Shape 3066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Shape 3067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Shape 3068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Shape 3069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Shape 3070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Shape 3071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Shape 3072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Shape 3073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Shape 3074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Shape 307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0B87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6" name="Shape 3076"/>
          <p:cNvGrpSpPr/>
          <p:nvPr/>
        </p:nvGrpSpPr>
        <p:grpSpPr>
          <a:xfrm rot="10800000">
            <a:off x="7682451" y="28707"/>
            <a:ext cx="994639" cy="4940182"/>
            <a:chOff x="5759350" y="388625"/>
            <a:chExt cx="1024450" cy="5088250"/>
          </a:xfrm>
        </p:grpSpPr>
        <p:sp>
          <p:nvSpPr>
            <p:cNvPr id="3077" name="Shape 3077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Shape 3078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Shape 3079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Shape 3080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Shape 3081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Shape 3082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Shape 3083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Shape 3084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Shape 308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Shape 3086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Shape 3087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Shape 3088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Shape 3089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Shape 3090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Shape 3091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Shape 3092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Shape 3093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Shape 3094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Shape 309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Shape 3096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Shape 3097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Shape 3098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Shape 3099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Shape 3100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Shape 3101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Shape 3102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Shape 3103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Shape 3104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Shape 310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Shape 3106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Shape 3107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Shape 3108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Shape 3109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Shape 3110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Shape 3111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Shape 3112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Shape 3113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Shape 3114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Shape 311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Shape 3116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Shape 3117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Shape 3118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Shape 3119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Shape 3120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Shape 3121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Shape 3122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Shape 3123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Shape 3124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Shape 312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Shape 3126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Shape 3127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Shape 3128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Shape 3129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Shape 3130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Shape 3131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Shape 3132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Shape 3133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Shape 3134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Shape 313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Shape 3136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Shape 3137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Shape 3138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Shape 3139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Shape 3140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Shape 3141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Shape 3142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Shape 3143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Shape 3144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Shape 314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Shape 3146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Shape 3147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Shape 3148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Shape 3149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Shape 3150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Shape 3151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Shape 3152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Shape 3153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Shape 3154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Shape 315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Shape 3156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Shape 3157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Shape 3158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Shape 3159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Shape 3160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Shape 3161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Shape 3162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Shape 3163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Shape 3164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Shape 316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Shape 3166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Shape 3167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Shape 3168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Shape 3169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Shape 3170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Shape 3171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Shape 3172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Shape 3173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Shape 3174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Shape 317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Shape 3176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Shape 3177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D3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8" name="Shape 3178"/>
          <p:cNvGrpSpPr/>
          <p:nvPr/>
        </p:nvGrpSpPr>
        <p:grpSpPr>
          <a:xfrm rot="10800000">
            <a:off x="7682451" y="28707"/>
            <a:ext cx="1140783" cy="5086302"/>
            <a:chOff x="5608825" y="238125"/>
            <a:chExt cx="1174975" cy="5238750"/>
          </a:xfrm>
        </p:grpSpPr>
        <p:sp>
          <p:nvSpPr>
            <p:cNvPr id="3179" name="Shape 3179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Shape 3180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Shape 3181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Shape 3182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Shape 3183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Shape 3184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Shape 318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Shape 3186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Shape 3187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Shape 3188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Shape 3189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Shape 3190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Shape 3191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Shape 3192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Shape 3193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Shape 3194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Shape 319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Shape 3196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Shape 3197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Shape 3198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Shape 3199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Shape 3200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Shape 3201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Shape 3202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Shape 3203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Shape 3204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Shape 320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Shape 3206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Shape 3207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Shape 3208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Shape 3209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Shape 3210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Shape 3211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Shape 3212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Shape 3213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Shape 3214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Shape 321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Shape 3216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Shape 3217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Shape 3218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Shape 3219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Shape 3220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0" t="0" r="0" b="0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Shape 3221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Shape 3222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Shape 3223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Shape 3224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Shape 322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Shape 3226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0" t="0" r="0" b="0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Shape 3227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0" t="0" r="0" b="0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Shape 3228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0" t="0" r="0" b="0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rgbClr val="80BF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29" name="Shape 3229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03B5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87A1"/>
              </a:buClr>
              <a:buSzPts val="3600"/>
              <a:buFont typeface="Dosis Light"/>
              <a:buNone/>
              <a:defRPr sz="36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▪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▫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●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○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D3EBD5"/>
              </a:buClr>
              <a:buSzPts val="2400"/>
              <a:buFont typeface="Titillium Web Light"/>
              <a:buChar char="■"/>
              <a:defRPr sz="24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 rt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 rt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 rt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 rt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 rt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 rt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 rt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 rtl="0">
              <a:buNone/>
              <a:defRPr sz="1200">
                <a:solidFill>
                  <a:srgbClr val="0B87A1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humboldt.edu/wfwood/chemofskunkspray.html" TargetMode="External"/><Relationship Id="rId7" Type="http://schemas.openxmlformats.org/officeDocument/2006/relationships/hyperlink" Target="https://tinyurl.com/yaxnogx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moziru.com/explore/Wind%20clipart%20transparent%20background/" TargetMode="External"/><Relationship Id="rId5" Type="http://schemas.openxmlformats.org/officeDocument/2006/relationships/hyperlink" Target="http://webiconspng.com/icon/13200" TargetMode="External"/><Relationship Id="rId4" Type="http://schemas.openxmlformats.org/officeDocument/2006/relationships/hyperlink" Target="https://giphy.com/gifs/bambi-2-G3UNkhLPsojZ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8" name="Shape 3868"/>
          <p:cNvPicPr preferRelativeResize="0"/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 rot="-685209">
            <a:off x="1374929" y="3680578"/>
            <a:ext cx="1377025" cy="13770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869" name="Shape 3869"/>
          <p:cNvSpPr txBox="1">
            <a:spLocks noGrp="1"/>
          </p:cNvSpPr>
          <p:nvPr>
            <p:ph type="ctrTitle"/>
          </p:nvPr>
        </p:nvSpPr>
        <p:spPr>
          <a:xfrm>
            <a:off x="311708" y="76832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Biobuilders Skunk Smell Project</a:t>
            </a:r>
            <a:endParaRPr dirty="0"/>
          </a:p>
        </p:txBody>
      </p:sp>
      <p:sp>
        <p:nvSpPr>
          <p:cNvPr id="3870" name="Shape 3870"/>
          <p:cNvSpPr txBox="1">
            <a:spLocks noGrp="1"/>
          </p:cNvSpPr>
          <p:nvPr>
            <p:ph type="subTitle" idx="1"/>
          </p:nvPr>
        </p:nvSpPr>
        <p:spPr>
          <a:xfrm>
            <a:off x="311700" y="2820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Needham High School Biobuilders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3871" name="Shape 38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700" y="3005000"/>
            <a:ext cx="2052600" cy="20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26207" y="209320"/>
            <a:ext cx="274320" cy="274320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8273666" y="209320"/>
            <a:ext cx="274320" cy="274320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00"/>
                                        <p:tgtEl>
                                          <p:spTgt spid="3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9" name="Shape 3929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Research </a:t>
            </a:r>
            <a:endParaRPr/>
          </a:p>
        </p:txBody>
      </p:sp>
      <p:sp>
        <p:nvSpPr>
          <p:cNvPr id="3930" name="Shape 3930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600"/>
              </a:spcBef>
              <a:spcAft>
                <a:spcPts val="0"/>
              </a:spcAft>
              <a:buClr>
                <a:srgbClr val="80BFB7"/>
              </a:buClr>
              <a:buSzPts val="1800"/>
              <a:buChar char="▪"/>
            </a:pPr>
            <a:r>
              <a:rPr lang="en" sz="1800">
                <a:solidFill>
                  <a:srgbClr val="80BFB7"/>
                </a:solidFill>
              </a:rPr>
              <a:t>After contacting and consulting multiple researchers we began our research:  </a:t>
            </a:r>
            <a:endParaRPr sz="1800">
              <a:solidFill>
                <a:srgbClr val="80BFB7"/>
              </a:solidFill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800"/>
              <a:buChar char="▪"/>
            </a:pPr>
            <a:r>
              <a:rPr lang="en" sz="1800">
                <a:solidFill>
                  <a:srgbClr val="80BFB7"/>
                </a:solidFill>
              </a:rPr>
              <a:t>Currently we are… </a:t>
            </a:r>
            <a:endParaRPr sz="1800">
              <a:solidFill>
                <a:srgbClr val="80BFB7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800"/>
              <a:buChar char="▫"/>
            </a:pPr>
            <a:r>
              <a:rPr lang="en" sz="1800">
                <a:solidFill>
                  <a:srgbClr val="80BFB7"/>
                </a:solidFill>
              </a:rPr>
              <a:t>Looking at databases to map out the steps of the reaction:</a:t>
            </a:r>
            <a:endParaRPr sz="1800">
              <a:solidFill>
                <a:srgbClr val="80BFB7"/>
              </a:solidFill>
            </a:endParaRP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800"/>
              <a:buChar char="▫"/>
            </a:pPr>
            <a:r>
              <a:rPr lang="en" sz="1800">
                <a:solidFill>
                  <a:srgbClr val="80BFB7"/>
                </a:solidFill>
              </a:rPr>
              <a:t>BRENDA and Registry of Standard Biological Parts</a:t>
            </a:r>
            <a:endParaRPr sz="1800">
              <a:solidFill>
                <a:srgbClr val="80BFB7"/>
              </a:solidFill>
            </a:endParaRP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800"/>
              <a:buChar char="▫"/>
            </a:pPr>
            <a:r>
              <a:rPr lang="en" sz="1800">
                <a:solidFill>
                  <a:srgbClr val="80BFB7"/>
                </a:solidFill>
              </a:rPr>
              <a:t>“Oxidate Enzymes”, “Thiol Oxidase”</a:t>
            </a:r>
            <a:endParaRPr sz="1800">
              <a:solidFill>
                <a:srgbClr val="80BFB7"/>
              </a:solidFill>
            </a:endParaRP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800"/>
              <a:buChar char="▫"/>
            </a:pPr>
            <a:r>
              <a:rPr lang="en" sz="1800">
                <a:solidFill>
                  <a:srgbClr val="80BFB7"/>
                </a:solidFill>
              </a:rPr>
              <a:t>“Constitutive Promoters”, “Inducible Promoter”</a:t>
            </a:r>
            <a:endParaRPr sz="1800">
              <a:solidFill>
                <a:srgbClr val="80BFB7"/>
              </a:solidFill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800"/>
              <a:buChar char="▫"/>
            </a:pPr>
            <a:r>
              <a:rPr lang="en" sz="1800">
                <a:solidFill>
                  <a:srgbClr val="80BFB7"/>
                </a:solidFill>
              </a:rPr>
              <a:t>Debating oxidation verse modification of thiols into other smells (to grapefruit or other good smells with sulfur)</a:t>
            </a:r>
            <a:endParaRPr sz="1800">
              <a:solidFill>
                <a:srgbClr val="80BFB7"/>
              </a:solidFill>
            </a:endParaRPr>
          </a:p>
        </p:txBody>
      </p:sp>
      <p:pic>
        <p:nvPicPr>
          <p:cNvPr id="3931" name="Shape 3931" descr="Grapefruit mercapt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434150" y="3658275"/>
            <a:ext cx="540936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8273666" y="209320"/>
            <a:ext cx="274320" cy="274320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26207" y="209320"/>
            <a:ext cx="274320" cy="274320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6" name="Shape 3936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Plans</a:t>
            </a:r>
            <a:endParaRPr/>
          </a:p>
        </p:txBody>
      </p:sp>
      <p:sp>
        <p:nvSpPr>
          <p:cNvPr id="3937" name="Shape 3937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0BFB7"/>
              </a:buClr>
              <a:buSzPts val="1800"/>
              <a:buFont typeface="Titillium Web Light"/>
              <a:buChar char="▪"/>
            </a:pPr>
            <a:r>
              <a:rPr lang="en" sz="1800">
                <a:solidFill>
                  <a:srgbClr val="80BFB7"/>
                </a:solidFill>
              </a:rPr>
              <a:t>Research Enzymes more in-depth</a:t>
            </a:r>
            <a:endParaRPr sz="1800">
              <a:solidFill>
                <a:srgbClr val="80BFB7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800"/>
              <a:buChar char="▪"/>
            </a:pPr>
            <a:r>
              <a:rPr lang="en" sz="1800">
                <a:solidFill>
                  <a:srgbClr val="80BFB7"/>
                </a:solidFill>
              </a:rPr>
              <a:t>Research Promoters</a:t>
            </a:r>
            <a:endParaRPr sz="1800">
              <a:solidFill>
                <a:srgbClr val="80BFB7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800"/>
              <a:buChar char="▪"/>
            </a:pPr>
            <a:r>
              <a:rPr lang="en" sz="1800">
                <a:solidFill>
                  <a:srgbClr val="80BFB7"/>
                </a:solidFill>
              </a:rPr>
              <a:t>Create Procedure</a:t>
            </a:r>
            <a:endParaRPr sz="1800">
              <a:solidFill>
                <a:srgbClr val="80BFB7"/>
              </a:solidFill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800"/>
              <a:buChar char="▪"/>
            </a:pPr>
            <a:r>
              <a:rPr lang="en" sz="1800">
                <a:solidFill>
                  <a:srgbClr val="80BFB7"/>
                </a:solidFill>
              </a:rPr>
              <a:t>Test Enzyme and Promoter combinations</a:t>
            </a:r>
            <a:endParaRPr sz="1800">
              <a:solidFill>
                <a:srgbClr val="80BFB7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800"/>
              <a:buChar char="▫"/>
            </a:pPr>
            <a:r>
              <a:rPr lang="en" sz="1800">
                <a:solidFill>
                  <a:srgbClr val="80BFB7"/>
                </a:solidFill>
              </a:rPr>
              <a:t>Test different processes for gene modification for this project</a:t>
            </a:r>
            <a:endParaRPr sz="1800">
              <a:solidFill>
                <a:srgbClr val="80BFB7"/>
              </a:solidFill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800"/>
              <a:buChar char="▫"/>
            </a:pPr>
            <a:r>
              <a:rPr lang="en" sz="1800">
                <a:solidFill>
                  <a:srgbClr val="80BFB7"/>
                </a:solidFill>
              </a:rPr>
              <a:t>Different cell species or types (E.coli)</a:t>
            </a:r>
            <a:endParaRPr sz="1800">
              <a:solidFill>
                <a:srgbClr val="80BFB7"/>
              </a:solidFill>
            </a:endParaRP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273666" y="209320"/>
            <a:ext cx="274320" cy="274320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26207" y="209320"/>
            <a:ext cx="274320" cy="274320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" name="Shape 3942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Citations:</a:t>
            </a:r>
            <a:endParaRPr/>
          </a:p>
        </p:txBody>
      </p:sp>
      <p:sp>
        <p:nvSpPr>
          <p:cNvPr id="3943" name="Shape 3943"/>
          <p:cNvSpPr txBox="1">
            <a:spLocks noGrp="1"/>
          </p:cNvSpPr>
          <p:nvPr>
            <p:ph type="body" idx="1"/>
          </p:nvPr>
        </p:nvSpPr>
        <p:spPr>
          <a:xfrm>
            <a:off x="718300" y="1743475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600"/>
              </a:spcBef>
              <a:spcAft>
                <a:spcPts val="0"/>
              </a:spcAft>
              <a:buClr>
                <a:srgbClr val="80BFB7"/>
              </a:buClr>
              <a:buSzPts val="1400"/>
              <a:buAutoNum type="arabicPeriod"/>
            </a:pPr>
            <a:r>
              <a:rPr lang="en" sz="1400" u="sng">
                <a:solidFill>
                  <a:srgbClr val="80BFB7"/>
                </a:solidFill>
                <a:hlinkClick r:id="rId3"/>
              </a:rPr>
              <a:t>http://users.humboldt.edu/wfwood/chemofskunkspray.html</a:t>
            </a:r>
            <a:endParaRPr sz="1400">
              <a:solidFill>
                <a:srgbClr val="80BFB7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400"/>
              <a:buAutoNum type="arabicPeriod"/>
            </a:pPr>
            <a:r>
              <a:rPr lang="en" sz="1400" u="sng">
                <a:solidFill>
                  <a:srgbClr val="80BFB7"/>
                </a:solidFill>
                <a:hlinkClick r:id="rId4"/>
              </a:rPr>
              <a:t>https://giphy.com/gifs/bambi-2-G3UNkhLPsojZe</a:t>
            </a:r>
            <a:r>
              <a:rPr lang="en" sz="1400">
                <a:solidFill>
                  <a:srgbClr val="80BFB7"/>
                </a:solidFill>
              </a:rPr>
              <a:t> </a:t>
            </a:r>
            <a:endParaRPr sz="1400">
              <a:solidFill>
                <a:srgbClr val="80BFB7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400"/>
              <a:buAutoNum type="arabicPeriod"/>
            </a:pPr>
            <a:r>
              <a:rPr lang="en" sz="1400" u="sng">
                <a:solidFill>
                  <a:srgbClr val="80BFB7"/>
                </a:solidFill>
                <a:hlinkClick r:id="rId5"/>
              </a:rPr>
              <a:t>http://webiconspng.com/icon/13200</a:t>
            </a:r>
            <a:r>
              <a:rPr lang="en" sz="1400">
                <a:solidFill>
                  <a:srgbClr val="80BFB7"/>
                </a:solidFill>
              </a:rPr>
              <a:t> </a:t>
            </a:r>
            <a:endParaRPr sz="1400">
              <a:solidFill>
                <a:srgbClr val="80BFB7"/>
              </a:solidFill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400"/>
              <a:buAutoNum type="arabicPeriod"/>
            </a:pPr>
            <a:r>
              <a:rPr lang="en" sz="1400" u="sng">
                <a:solidFill>
                  <a:srgbClr val="80BFB7"/>
                </a:solidFill>
                <a:hlinkClick r:id="rId6" invalidUrl="http://moziru.com/explore/Wind clipart transparent background/"/>
              </a:rPr>
              <a:t>http://moziru.com/explore/Wind%20clipart%20transparent%20background/</a:t>
            </a:r>
            <a:r>
              <a:rPr lang="en" sz="1400">
                <a:solidFill>
                  <a:srgbClr val="80BFB7"/>
                </a:solidFill>
              </a:rPr>
              <a:t> </a:t>
            </a:r>
            <a:endParaRPr sz="1400">
              <a:solidFill>
                <a:srgbClr val="80BFB7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80BFB7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80BFB7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endParaRPr sz="1400">
              <a:solidFill>
                <a:srgbClr val="80BFB7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80BFB7"/>
                </a:solidFill>
              </a:rPr>
              <a:t>More citations can be found in our research sheet:</a:t>
            </a:r>
            <a:endParaRPr sz="1400">
              <a:solidFill>
                <a:srgbClr val="80BFB7"/>
              </a:solidFill>
            </a:endParaRPr>
          </a:p>
          <a:p>
            <a:pPr marL="0" lv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50" b="1">
                <a:solidFill>
                  <a:srgbClr val="80BFB7"/>
                </a:solidFill>
                <a:latin typeface="Verdana"/>
                <a:ea typeface="Verdana"/>
                <a:cs typeface="Verdana"/>
                <a:sym typeface="Verdana"/>
              </a:rPr>
              <a:t>                 </a:t>
            </a:r>
            <a:r>
              <a:rPr lang="en" sz="950" b="1" u="sng">
                <a:solidFill>
                  <a:srgbClr val="80BFB7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https://tinyurl.com/yaxnogxe</a:t>
            </a:r>
            <a:r>
              <a:rPr lang="en" sz="950" b="1">
                <a:solidFill>
                  <a:srgbClr val="80BFB7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1400">
              <a:solidFill>
                <a:srgbClr val="80BFB7"/>
              </a:solidFill>
            </a:endParaRP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273666" y="209320"/>
            <a:ext cx="274320" cy="274320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8626207" y="209320"/>
            <a:ext cx="274320" cy="274320"/>
          </a:xfrm>
          <a:prstGeom prst="actionButtonHom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Shape 3840"/>
          <p:cNvSpPr/>
          <p:nvPr/>
        </p:nvSpPr>
        <p:spPr>
          <a:xfrm>
            <a:off x="6911625" y="3176559"/>
            <a:ext cx="1930800" cy="1648500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41" name="Shape 3841"/>
          <p:cNvSpPr txBox="1">
            <a:spLocks noGrp="1"/>
          </p:cNvSpPr>
          <p:nvPr>
            <p:ph type="ctrTitle"/>
          </p:nvPr>
        </p:nvSpPr>
        <p:spPr>
          <a:xfrm>
            <a:off x="-2" y="61576"/>
            <a:ext cx="5018426" cy="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8BD0C7"/>
                </a:solidFill>
              </a:rPr>
              <a:t>Exploration on Reducing Unpleasant Skunk Odor</a:t>
            </a:r>
            <a:endParaRPr sz="1400" dirty="0">
              <a:solidFill>
                <a:srgbClr val="8BD0C7"/>
              </a:solidFill>
            </a:endParaRPr>
          </a:p>
        </p:txBody>
      </p:sp>
      <p:sp>
        <p:nvSpPr>
          <p:cNvPr id="3842" name="Shape 3842"/>
          <p:cNvSpPr txBox="1">
            <a:spLocks noGrp="1"/>
          </p:cNvSpPr>
          <p:nvPr>
            <p:ph type="subTitle" idx="1"/>
          </p:nvPr>
        </p:nvSpPr>
        <p:spPr>
          <a:xfrm>
            <a:off x="-1" y="4814530"/>
            <a:ext cx="2655455" cy="2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EFEFEF"/>
                </a:solidFill>
              </a:rPr>
              <a:t>Needham High School BioBuilder Club</a:t>
            </a:r>
            <a:endParaRPr sz="1000" dirty="0">
              <a:solidFill>
                <a:srgbClr val="EFEFEF"/>
              </a:solidFill>
            </a:endParaRPr>
          </a:p>
        </p:txBody>
      </p:sp>
      <p:sp>
        <p:nvSpPr>
          <p:cNvPr id="3843" name="Shape 3843"/>
          <p:cNvSpPr txBox="1"/>
          <p:nvPr/>
        </p:nvSpPr>
        <p:spPr>
          <a:xfrm>
            <a:off x="209400" y="370475"/>
            <a:ext cx="6028500" cy="2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D0E0E3"/>
                </a:solidFill>
                <a:latin typeface="Dosis"/>
                <a:ea typeface="Dosis"/>
                <a:cs typeface="Dosis"/>
                <a:sym typeface="Dosis"/>
              </a:rPr>
              <a:t>Background:</a:t>
            </a:r>
            <a:endParaRPr sz="1200" dirty="0">
              <a:solidFill>
                <a:srgbClr val="D0E0E3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D0E0E3"/>
                </a:solidFill>
                <a:latin typeface="Dosis"/>
                <a:ea typeface="Dosis"/>
                <a:cs typeface="Dosis"/>
                <a:sym typeface="Dosis"/>
              </a:rPr>
              <a:t>-Compounds known as thiols are responsible for the unpleasant odor of skunk spray; more specifically, the disulfide bonds between these thiols </a:t>
            </a:r>
            <a:endParaRPr sz="1200" dirty="0">
              <a:solidFill>
                <a:srgbClr val="D0E0E3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D0E0E3"/>
                </a:solidFill>
                <a:latin typeface="Dosis"/>
                <a:ea typeface="Dosis"/>
                <a:cs typeface="Dosis"/>
                <a:sym typeface="Dosis"/>
              </a:rPr>
              <a:t>-One method of reducing skunk spray odors is to oxidize the thiol compounds </a:t>
            </a:r>
            <a:endParaRPr sz="1200" dirty="0">
              <a:solidFill>
                <a:srgbClr val="D0E0E3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D0E0E3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D0E0E3"/>
                </a:solidFill>
                <a:latin typeface="Dosis"/>
                <a:ea typeface="Dosis"/>
                <a:cs typeface="Dosis"/>
                <a:sym typeface="Dosis"/>
              </a:rPr>
              <a:t>The Problem: </a:t>
            </a:r>
            <a:endParaRPr sz="1200" dirty="0">
              <a:solidFill>
                <a:srgbClr val="D0E0E3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D0E0E3"/>
                </a:solidFill>
                <a:latin typeface="Dosis"/>
                <a:ea typeface="Dosis"/>
                <a:cs typeface="Dosis"/>
                <a:sym typeface="Dosis"/>
              </a:rPr>
              <a:t>-Skunk spray is an inconvenience to many individuals, especially if they own pets </a:t>
            </a:r>
            <a:endParaRPr sz="1200" dirty="0">
              <a:solidFill>
                <a:srgbClr val="D0E0E3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D0E0E3"/>
                </a:solidFill>
                <a:latin typeface="Dosis"/>
                <a:ea typeface="Dosis"/>
                <a:cs typeface="Dosis"/>
                <a:sym typeface="Dosis"/>
              </a:rPr>
              <a:t>-Most household remedies, such as tomato juice, are insufficient at eliminating the smell and mask it instead</a:t>
            </a:r>
            <a:endParaRPr sz="1200" dirty="0">
              <a:solidFill>
                <a:srgbClr val="D0E0E3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D0E0E3"/>
                </a:solidFill>
                <a:latin typeface="Dosis"/>
                <a:ea typeface="Dosis"/>
                <a:cs typeface="Dosis"/>
                <a:sym typeface="Dosis"/>
              </a:rPr>
              <a:t>-Solutions which utilize hydrogen peroxide are also a potential threat to the individual  or pet that is being cleansed</a:t>
            </a:r>
            <a:endParaRPr sz="1200" dirty="0">
              <a:solidFill>
                <a:srgbClr val="D0E0E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844" name="Shape 3844"/>
          <p:cNvSpPr txBox="1"/>
          <p:nvPr/>
        </p:nvSpPr>
        <p:spPr>
          <a:xfrm>
            <a:off x="209400" y="2774383"/>
            <a:ext cx="1405500" cy="3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D0E0E3"/>
                </a:solidFill>
                <a:latin typeface="Dosis"/>
                <a:ea typeface="Dosis"/>
                <a:cs typeface="Dosis"/>
                <a:sym typeface="Dosis"/>
              </a:rPr>
              <a:t>System:</a:t>
            </a:r>
            <a:endParaRPr sz="1800">
              <a:solidFill>
                <a:srgbClr val="D0E0E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845" name="Shape 3845"/>
          <p:cNvSpPr/>
          <p:nvPr/>
        </p:nvSpPr>
        <p:spPr>
          <a:xfrm rot="10800000" flipH="1">
            <a:off x="2263382" y="3164382"/>
            <a:ext cx="1930800" cy="1648500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6" name="Shape 3846"/>
          <p:cNvSpPr txBox="1"/>
          <p:nvPr/>
        </p:nvSpPr>
        <p:spPr>
          <a:xfrm>
            <a:off x="2414969" y="3252728"/>
            <a:ext cx="16164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E.coli with Specialized Genes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47" name="Shape 3847"/>
          <p:cNvSpPr txBox="1"/>
          <p:nvPr/>
        </p:nvSpPr>
        <p:spPr>
          <a:xfrm>
            <a:off x="2526825" y="3699033"/>
            <a:ext cx="1441500" cy="5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E.coli, through the utilization of *various genes*, will detect the presence of thiols.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48" name="Shape 3848"/>
          <p:cNvSpPr/>
          <p:nvPr/>
        </p:nvSpPr>
        <p:spPr>
          <a:xfrm>
            <a:off x="4191825" y="3164383"/>
            <a:ext cx="2719800" cy="1648500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0944A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9" name="Shape 3849"/>
          <p:cNvSpPr txBox="1"/>
          <p:nvPr/>
        </p:nvSpPr>
        <p:spPr>
          <a:xfrm>
            <a:off x="4410922" y="3252733"/>
            <a:ext cx="24003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Thioredoxin 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0" name="Shape 3850"/>
          <p:cNvSpPr txBox="1"/>
          <p:nvPr/>
        </p:nvSpPr>
        <p:spPr>
          <a:xfrm>
            <a:off x="4410922" y="3582748"/>
            <a:ext cx="2400300" cy="8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response to the detection of thiols, the E.coli will produce Thioredoxin, a protein that will break apart the disulfide bonds responsible for the scent.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851" name="Shape 3851"/>
          <p:cNvGrpSpPr/>
          <p:nvPr/>
        </p:nvGrpSpPr>
        <p:grpSpPr>
          <a:xfrm>
            <a:off x="4091532" y="3851888"/>
            <a:ext cx="259783" cy="273300"/>
            <a:chOff x="4091532" y="3936555"/>
            <a:chExt cx="259783" cy="273300"/>
          </a:xfrm>
        </p:grpSpPr>
        <p:sp>
          <p:nvSpPr>
            <p:cNvPr id="3852" name="Shape 3852"/>
            <p:cNvSpPr/>
            <p:nvPr/>
          </p:nvSpPr>
          <p:spPr>
            <a:xfrm>
              <a:off x="4092715" y="3936555"/>
              <a:ext cx="258600" cy="27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Shape 3853"/>
            <p:cNvSpPr/>
            <p:nvPr/>
          </p:nvSpPr>
          <p:spPr>
            <a:xfrm>
              <a:off x="4091532" y="4030264"/>
              <a:ext cx="196200" cy="861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sp>
        <p:nvSpPr>
          <p:cNvPr id="3854" name="Shape 3854"/>
          <p:cNvSpPr/>
          <p:nvPr/>
        </p:nvSpPr>
        <p:spPr>
          <a:xfrm>
            <a:off x="334825" y="3164384"/>
            <a:ext cx="1930800" cy="1648500"/>
          </a:xfrm>
          <a:prstGeom prst="round2DiagRect">
            <a:avLst>
              <a:gd name="adj1" fmla="val 0"/>
              <a:gd name="adj2" fmla="val 17764"/>
            </a:avLst>
          </a:prstGeom>
          <a:solidFill>
            <a:srgbClr val="307B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5" name="Shape 3855"/>
          <p:cNvSpPr txBox="1"/>
          <p:nvPr/>
        </p:nvSpPr>
        <p:spPr>
          <a:xfrm>
            <a:off x="467683" y="3142542"/>
            <a:ext cx="1669500" cy="4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Skunk Spray Thiols</a:t>
            </a:r>
            <a:endParaRPr sz="11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6" name="Shape 3856"/>
          <p:cNvSpPr/>
          <p:nvPr/>
        </p:nvSpPr>
        <p:spPr>
          <a:xfrm>
            <a:off x="2143826" y="3851888"/>
            <a:ext cx="258600" cy="273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7" name="Shape 3857"/>
          <p:cNvSpPr/>
          <p:nvPr/>
        </p:nvSpPr>
        <p:spPr>
          <a:xfrm>
            <a:off x="2142643" y="3945597"/>
            <a:ext cx="196200" cy="86100"/>
          </a:xfrm>
          <a:prstGeom prst="rightArrow">
            <a:avLst>
              <a:gd name="adj1" fmla="val 32020"/>
              <a:gd name="adj2" fmla="val 66970"/>
            </a:avLst>
          </a:prstGeom>
          <a:solidFill>
            <a:srgbClr val="0D5D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  <p:pic>
        <p:nvPicPr>
          <p:cNvPr id="3858" name="Shape 38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25" y="3471308"/>
            <a:ext cx="1669500" cy="1199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9" name="Shape 3859" descr="Image result for skunk gif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7175" y="773600"/>
            <a:ext cx="2400300" cy="138633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3860" name="Shape 3860"/>
          <p:cNvGrpSpPr/>
          <p:nvPr/>
        </p:nvGrpSpPr>
        <p:grpSpPr>
          <a:xfrm>
            <a:off x="6777432" y="3864163"/>
            <a:ext cx="259783" cy="273300"/>
            <a:chOff x="4091532" y="3936555"/>
            <a:chExt cx="259783" cy="273300"/>
          </a:xfrm>
        </p:grpSpPr>
        <p:sp>
          <p:nvSpPr>
            <p:cNvPr id="3861" name="Shape 3861"/>
            <p:cNvSpPr/>
            <p:nvPr/>
          </p:nvSpPr>
          <p:spPr>
            <a:xfrm>
              <a:off x="4092715" y="3936555"/>
              <a:ext cx="258600" cy="273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Shape 3862"/>
            <p:cNvSpPr/>
            <p:nvPr/>
          </p:nvSpPr>
          <p:spPr>
            <a:xfrm>
              <a:off x="4091532" y="4030264"/>
              <a:ext cx="196200" cy="861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rgbClr val="0D5D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sp>
        <p:nvSpPr>
          <p:cNvPr id="3863" name="Shape 3863"/>
          <p:cNvSpPr txBox="1"/>
          <p:nvPr/>
        </p:nvSpPr>
        <p:spPr>
          <a:xfrm>
            <a:off x="7072075" y="3252733"/>
            <a:ext cx="1669500" cy="1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Final Result</a:t>
            </a:r>
            <a:endParaRPr sz="11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 non smellable molecule.</a:t>
            </a:r>
            <a:endParaRPr sz="11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Change to a pleasant smelling molecule (Grapefruit).</a:t>
            </a:r>
            <a:endParaRPr/>
          </a:p>
        </p:txBody>
      </p:sp>
      <p:sp>
        <p:nvSpPr>
          <p:cNvPr id="2" name="Action Button: Forward or Next 1">
            <a:hlinkClick r:id="" action="ppaction://hlinkshowjump?jump=nextslide" highlightClick="1"/>
          </p:cNvPr>
          <p:cNvSpPr/>
          <p:nvPr/>
        </p:nvSpPr>
        <p:spPr>
          <a:xfrm>
            <a:off x="8626207" y="209320"/>
            <a:ext cx="274320" cy="274320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Shape 3876"/>
          <p:cNvSpPr txBox="1">
            <a:spLocks noGrp="1"/>
          </p:cNvSpPr>
          <p:nvPr>
            <p:ph type="title" idx="4294967295"/>
          </p:nvPr>
        </p:nvSpPr>
        <p:spPr>
          <a:xfrm>
            <a:off x="718300" y="456150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Index</a:t>
            </a:r>
            <a:endParaRPr/>
          </a:p>
        </p:txBody>
      </p:sp>
      <p:sp>
        <p:nvSpPr>
          <p:cNvPr id="3877" name="Shape 3877"/>
          <p:cNvSpPr txBox="1">
            <a:spLocks noGrp="1"/>
          </p:cNvSpPr>
          <p:nvPr>
            <p:ph type="body" idx="4294967295"/>
          </p:nvPr>
        </p:nvSpPr>
        <p:spPr>
          <a:xfrm>
            <a:off x="718300" y="127430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80BFB7"/>
              </a:buClr>
              <a:buSzPts val="2400"/>
              <a:buChar char="▪"/>
            </a:pPr>
            <a:r>
              <a:rPr lang="en">
                <a:solidFill>
                  <a:srgbClr val="80BFB7"/>
                </a:solidFill>
              </a:rPr>
              <a:t>Introduction</a:t>
            </a:r>
            <a:endParaRPr>
              <a:solidFill>
                <a:srgbClr val="80BFB7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▪"/>
            </a:pPr>
            <a:r>
              <a:rPr lang="en">
                <a:solidFill>
                  <a:srgbClr val="80BFB7"/>
                </a:solidFill>
              </a:rPr>
              <a:t>What We Did This Year</a:t>
            </a:r>
            <a:endParaRPr>
              <a:solidFill>
                <a:srgbClr val="80BFB7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▫"/>
            </a:pPr>
            <a:r>
              <a:rPr lang="en">
                <a:solidFill>
                  <a:srgbClr val="80BFB7"/>
                </a:solidFill>
              </a:rPr>
              <a:t>How We Started</a:t>
            </a:r>
            <a:endParaRPr>
              <a:solidFill>
                <a:srgbClr val="80BFB7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▫"/>
            </a:pPr>
            <a:r>
              <a:rPr lang="en">
                <a:solidFill>
                  <a:srgbClr val="80BFB7"/>
                </a:solidFill>
              </a:rPr>
              <a:t>Research: Skunk Smell Makeup</a:t>
            </a:r>
            <a:endParaRPr>
              <a:solidFill>
                <a:srgbClr val="80BFB7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▪"/>
            </a:pPr>
            <a:r>
              <a:rPr lang="en">
                <a:solidFill>
                  <a:srgbClr val="80BFB7"/>
                </a:solidFill>
              </a:rPr>
              <a:t>What Are Thiols?</a:t>
            </a:r>
            <a:endParaRPr>
              <a:solidFill>
                <a:srgbClr val="80BFB7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▪"/>
            </a:pPr>
            <a:r>
              <a:rPr lang="en">
                <a:solidFill>
                  <a:srgbClr val="80BFB7"/>
                </a:solidFill>
              </a:rPr>
              <a:t>Solutions</a:t>
            </a:r>
            <a:endParaRPr>
              <a:solidFill>
                <a:srgbClr val="80BFB7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▪"/>
            </a:pPr>
            <a:r>
              <a:rPr lang="en">
                <a:solidFill>
                  <a:srgbClr val="80BFB7"/>
                </a:solidFill>
              </a:rPr>
              <a:t>Current Research</a:t>
            </a:r>
            <a:endParaRPr>
              <a:solidFill>
                <a:srgbClr val="80BFB7"/>
              </a:solidFill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626207" y="209320"/>
            <a:ext cx="274320" cy="274320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8273666" y="209320"/>
            <a:ext cx="274320" cy="274320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2" name="Shape 3882"/>
          <p:cNvSpPr txBox="1">
            <a:spLocks noGrp="1"/>
          </p:cNvSpPr>
          <p:nvPr>
            <p:ph type="ctrTitle"/>
          </p:nvPr>
        </p:nvSpPr>
        <p:spPr>
          <a:xfrm>
            <a:off x="-1" y="577273"/>
            <a:ext cx="4818303" cy="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rgbClr val="8BD0C7"/>
                </a:solidFill>
              </a:rPr>
              <a:t>Exploration on Reducing Unpleasant Skunk Odor</a:t>
            </a:r>
            <a:endParaRPr sz="1400" dirty="0">
              <a:solidFill>
                <a:srgbClr val="8BD0C7"/>
              </a:solidFill>
            </a:endParaRPr>
          </a:p>
        </p:txBody>
      </p:sp>
      <p:sp>
        <p:nvSpPr>
          <p:cNvPr id="3883" name="Shape 3883"/>
          <p:cNvSpPr txBox="1">
            <a:spLocks noGrp="1"/>
          </p:cNvSpPr>
          <p:nvPr>
            <p:ph type="subTitle" idx="1"/>
          </p:nvPr>
        </p:nvSpPr>
        <p:spPr>
          <a:xfrm>
            <a:off x="-2" y="4799136"/>
            <a:ext cx="3109578" cy="2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rgbClr val="EFEFEF"/>
                </a:solidFill>
              </a:rPr>
              <a:t>Needham High School BioBuilder Club</a:t>
            </a:r>
            <a:endParaRPr sz="1000" dirty="0">
              <a:solidFill>
                <a:srgbClr val="EFEFEF"/>
              </a:solidFill>
            </a:endParaRPr>
          </a:p>
        </p:txBody>
      </p:sp>
      <p:sp>
        <p:nvSpPr>
          <p:cNvPr id="3884" name="Shape 3884"/>
          <p:cNvSpPr txBox="1"/>
          <p:nvPr/>
        </p:nvSpPr>
        <p:spPr>
          <a:xfrm>
            <a:off x="209400" y="1463188"/>
            <a:ext cx="8432100" cy="23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0E0E3"/>
                </a:solidFill>
                <a:latin typeface="Dosis"/>
                <a:ea typeface="Dosis"/>
                <a:cs typeface="Dosis"/>
                <a:sym typeface="Dosis"/>
              </a:rPr>
              <a:t>Background:</a:t>
            </a:r>
            <a:endParaRPr sz="1800" dirty="0">
              <a:solidFill>
                <a:srgbClr val="D0E0E3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0E0E3"/>
                </a:solidFill>
                <a:latin typeface="Dosis"/>
                <a:ea typeface="Dosis"/>
                <a:cs typeface="Dosis"/>
                <a:sym typeface="Dosis"/>
              </a:rPr>
              <a:t>-Compounds known as thiols are responsible for the unpleasant odor of skunk spray; more specifically, the disulfide bonds between these thiols </a:t>
            </a:r>
            <a:endParaRPr sz="1800" dirty="0">
              <a:solidFill>
                <a:srgbClr val="D0E0E3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0E0E3"/>
                </a:solidFill>
                <a:latin typeface="Dosis"/>
                <a:ea typeface="Dosis"/>
                <a:cs typeface="Dosis"/>
                <a:sym typeface="Dosis"/>
              </a:rPr>
              <a:t>-One method of reducing skunk spray odors is to oxidize the thiol compounds </a:t>
            </a:r>
            <a:endParaRPr sz="1800" dirty="0">
              <a:solidFill>
                <a:srgbClr val="D0E0E3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D0E0E3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0E0E3"/>
                </a:solidFill>
                <a:latin typeface="Dosis"/>
                <a:ea typeface="Dosis"/>
                <a:cs typeface="Dosis"/>
                <a:sym typeface="Dosis"/>
              </a:rPr>
              <a:t>The Problem: </a:t>
            </a:r>
            <a:endParaRPr sz="1800" dirty="0">
              <a:solidFill>
                <a:srgbClr val="D0E0E3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0E0E3"/>
                </a:solidFill>
                <a:latin typeface="Dosis"/>
                <a:ea typeface="Dosis"/>
                <a:cs typeface="Dosis"/>
                <a:sym typeface="Dosis"/>
              </a:rPr>
              <a:t>-Skunk spray is an inconvenience to many individuals, especially if they own pets </a:t>
            </a:r>
            <a:endParaRPr sz="1800" dirty="0">
              <a:solidFill>
                <a:srgbClr val="D0E0E3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0E0E3"/>
                </a:solidFill>
                <a:latin typeface="Dosis"/>
                <a:ea typeface="Dosis"/>
                <a:cs typeface="Dosis"/>
                <a:sym typeface="Dosis"/>
              </a:rPr>
              <a:t>-Most household remedies, such as tomato juice, are insufficient at eliminating the smell and mask it instead</a:t>
            </a:r>
            <a:endParaRPr sz="1800" dirty="0">
              <a:solidFill>
                <a:srgbClr val="D0E0E3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D0E0E3"/>
                </a:solidFill>
                <a:latin typeface="Dosis"/>
                <a:ea typeface="Dosis"/>
                <a:cs typeface="Dosis"/>
                <a:sym typeface="Dosis"/>
              </a:rPr>
              <a:t>-Solutions which utilize hydrogen peroxide are also a potential threat to the individual  </a:t>
            </a:r>
            <a:endParaRPr sz="1800" dirty="0">
              <a:solidFill>
                <a:srgbClr val="D0E0E3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26207" y="209320"/>
            <a:ext cx="274320" cy="274320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273666" y="209320"/>
            <a:ext cx="274320" cy="274320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9" name="Shape 3889"/>
          <p:cNvSpPr txBox="1">
            <a:spLocks noGrp="1"/>
          </p:cNvSpPr>
          <p:nvPr>
            <p:ph type="title" idx="4294967295"/>
          </p:nvPr>
        </p:nvSpPr>
        <p:spPr>
          <a:xfrm>
            <a:off x="718300" y="463850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Did This Year</a:t>
            </a:r>
            <a:endParaRPr/>
          </a:p>
        </p:txBody>
      </p:sp>
      <p:sp>
        <p:nvSpPr>
          <p:cNvPr id="3891" name="Shape 3891"/>
          <p:cNvSpPr txBox="1">
            <a:spLocks noGrp="1"/>
          </p:cNvSpPr>
          <p:nvPr>
            <p:ph type="body" idx="4294967295"/>
          </p:nvPr>
        </p:nvSpPr>
        <p:spPr>
          <a:xfrm>
            <a:off x="718300" y="1321250"/>
            <a:ext cx="6761100" cy="35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80BFB7"/>
              </a:buClr>
              <a:buSzPts val="2400"/>
              <a:buChar char="▪"/>
            </a:pPr>
            <a:r>
              <a:rPr lang="en">
                <a:solidFill>
                  <a:srgbClr val="80BFB7"/>
                </a:solidFill>
              </a:rPr>
              <a:t>Attempted a lab to explore gene modification</a:t>
            </a:r>
            <a:endParaRPr>
              <a:solidFill>
                <a:srgbClr val="80BFB7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▪"/>
            </a:pPr>
            <a:r>
              <a:rPr lang="en">
                <a:solidFill>
                  <a:srgbClr val="80BFB7"/>
                </a:solidFill>
              </a:rPr>
              <a:t>Brainstormed ideas for a main project</a:t>
            </a:r>
            <a:endParaRPr>
              <a:solidFill>
                <a:srgbClr val="80BFB7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▪"/>
            </a:pPr>
            <a:r>
              <a:rPr lang="en">
                <a:solidFill>
                  <a:srgbClr val="80BFB7"/>
                </a:solidFill>
              </a:rPr>
              <a:t>Travelled to the MIT Launch Lab to explore gene testing to see which combinations of bacterial strains are best at producing a specific enzyme</a:t>
            </a:r>
            <a:endParaRPr>
              <a:solidFill>
                <a:srgbClr val="80BFB7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▪"/>
            </a:pPr>
            <a:r>
              <a:rPr lang="en">
                <a:solidFill>
                  <a:srgbClr val="80BFB7"/>
                </a:solidFill>
              </a:rPr>
              <a:t>Researched skunk spray</a:t>
            </a:r>
            <a:endParaRPr>
              <a:solidFill>
                <a:srgbClr val="80BFB7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▪"/>
            </a:pPr>
            <a:r>
              <a:rPr lang="en">
                <a:solidFill>
                  <a:srgbClr val="80BFB7"/>
                </a:solidFill>
              </a:rPr>
              <a:t>Communicated with a variety of resources to achieve a greater understanding of the biology and chemistry of the project</a:t>
            </a:r>
            <a:endParaRPr>
              <a:solidFill>
                <a:srgbClr val="80BFB7"/>
              </a:solidFill>
            </a:endParaRP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626207" y="209320"/>
            <a:ext cx="274320" cy="274320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8273666" y="209320"/>
            <a:ext cx="274320" cy="274320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" name="Shape 3896"/>
          <p:cNvSpPr txBox="1">
            <a:spLocks noGrp="1"/>
          </p:cNvSpPr>
          <p:nvPr>
            <p:ph type="title" idx="4294967295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Started</a:t>
            </a:r>
            <a:endParaRPr/>
          </a:p>
        </p:txBody>
      </p:sp>
      <p:sp>
        <p:nvSpPr>
          <p:cNvPr id="3898" name="Shape 3898"/>
          <p:cNvSpPr txBox="1">
            <a:spLocks noGrp="1"/>
          </p:cNvSpPr>
          <p:nvPr>
            <p:ph type="body" idx="4294967295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80BFB7"/>
              </a:buClr>
              <a:buSzPts val="2400"/>
              <a:buChar char="▪"/>
            </a:pPr>
            <a:r>
              <a:rPr lang="en" dirty="0">
                <a:solidFill>
                  <a:srgbClr val="80BFB7"/>
                </a:solidFill>
              </a:rPr>
              <a:t>Understanding of gene modification</a:t>
            </a:r>
            <a:endParaRPr dirty="0">
              <a:solidFill>
                <a:srgbClr val="80BFB7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▫"/>
            </a:pPr>
            <a:r>
              <a:rPr lang="en" dirty="0">
                <a:solidFill>
                  <a:srgbClr val="80BFB7"/>
                </a:solidFill>
              </a:rPr>
              <a:t>CRISPR-CAS9</a:t>
            </a:r>
            <a:endParaRPr dirty="0">
              <a:solidFill>
                <a:srgbClr val="80BFB7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▫"/>
            </a:pPr>
            <a:r>
              <a:rPr lang="en" dirty="0">
                <a:solidFill>
                  <a:srgbClr val="80BFB7"/>
                </a:solidFill>
              </a:rPr>
              <a:t>Plasmids</a:t>
            </a:r>
            <a:endParaRPr dirty="0">
              <a:solidFill>
                <a:srgbClr val="80BFB7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▫"/>
            </a:pPr>
            <a:r>
              <a:rPr lang="en" dirty="0">
                <a:solidFill>
                  <a:srgbClr val="80BFB7"/>
                </a:solidFill>
              </a:rPr>
              <a:t>Promoters, Terminators, etc.</a:t>
            </a:r>
            <a:endParaRPr dirty="0">
              <a:solidFill>
                <a:srgbClr val="80BFB7"/>
              </a:solidFill>
            </a:endParaRPr>
          </a:p>
          <a:p>
            <a:pPr marL="914400" lvl="1" indent="-3810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▫"/>
            </a:pPr>
            <a:r>
              <a:rPr lang="en" dirty="0">
                <a:solidFill>
                  <a:srgbClr val="80BFB7"/>
                </a:solidFill>
              </a:rPr>
              <a:t>Translation/Transcription (RNA)</a:t>
            </a:r>
            <a:endParaRPr dirty="0">
              <a:solidFill>
                <a:srgbClr val="80BFB7"/>
              </a:solidFill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▪"/>
            </a:pPr>
            <a:r>
              <a:rPr lang="en" dirty="0">
                <a:solidFill>
                  <a:srgbClr val="80BFB7"/>
                </a:solidFill>
              </a:rPr>
              <a:t>Brainstorming of ideas</a:t>
            </a:r>
            <a:endParaRPr dirty="0">
              <a:solidFill>
                <a:srgbClr val="80BFB7"/>
              </a:solidFill>
            </a:endParaRP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8273666" y="209320"/>
            <a:ext cx="274320" cy="274320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626207" y="209320"/>
            <a:ext cx="274320" cy="274320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3" name="Shape 3903"/>
          <p:cNvSpPr txBox="1">
            <a:spLocks noGrp="1"/>
          </p:cNvSpPr>
          <p:nvPr>
            <p:ph type="title" idx="4294967295"/>
          </p:nvPr>
        </p:nvSpPr>
        <p:spPr>
          <a:xfrm>
            <a:off x="395875" y="649100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Research: Skunk Smell Makeup</a:t>
            </a:r>
            <a:endParaRPr/>
          </a:p>
        </p:txBody>
      </p:sp>
      <p:sp>
        <p:nvSpPr>
          <p:cNvPr id="3905" name="Shape 3905"/>
          <p:cNvSpPr txBox="1">
            <a:spLocks noGrp="1"/>
          </p:cNvSpPr>
          <p:nvPr>
            <p:ph type="body" idx="4294967295"/>
          </p:nvPr>
        </p:nvSpPr>
        <p:spPr>
          <a:xfrm>
            <a:off x="163750" y="150650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80BFB7"/>
              </a:buClr>
              <a:buSzPts val="2400"/>
              <a:buChar char="▪"/>
            </a:pPr>
            <a:r>
              <a:rPr lang="en" dirty="0">
                <a:solidFill>
                  <a:srgbClr val="80BFB7"/>
                </a:solidFill>
              </a:rPr>
              <a:t>3 Major Thiols </a:t>
            </a:r>
            <a:endParaRPr dirty="0">
              <a:solidFill>
                <a:srgbClr val="80BFB7"/>
              </a:solidFill>
            </a:endParaRPr>
          </a:p>
          <a:p>
            <a:pPr marL="914400" lvl="1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▫"/>
            </a:pPr>
            <a:r>
              <a:rPr lang="en" dirty="0">
                <a:solidFill>
                  <a:srgbClr val="80BFB7"/>
                </a:solidFill>
              </a:rPr>
              <a:t>(</a:t>
            </a:r>
            <a:r>
              <a:rPr lang="en" i="1" dirty="0">
                <a:solidFill>
                  <a:srgbClr val="80BFB7"/>
                </a:solidFill>
              </a:rPr>
              <a:t>E</a:t>
            </a:r>
            <a:r>
              <a:rPr lang="en" dirty="0">
                <a:solidFill>
                  <a:srgbClr val="80BFB7"/>
                </a:solidFill>
              </a:rPr>
              <a:t>)-2-buten-1-thiol</a:t>
            </a:r>
            <a:endParaRPr dirty="0">
              <a:solidFill>
                <a:srgbClr val="80BFB7"/>
              </a:solidFill>
            </a:endParaRPr>
          </a:p>
          <a:p>
            <a:pPr marL="914400" lvl="1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▫"/>
            </a:pPr>
            <a:r>
              <a:rPr lang="en" dirty="0">
                <a:solidFill>
                  <a:srgbClr val="80BFB7"/>
                </a:solidFill>
              </a:rPr>
              <a:t>3-methyl-1-butanethiol</a:t>
            </a:r>
            <a:endParaRPr dirty="0">
              <a:solidFill>
                <a:srgbClr val="80BFB7"/>
              </a:solidFill>
            </a:endParaRPr>
          </a:p>
          <a:p>
            <a:pPr marL="914400" lvl="1" indent="-3810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▫"/>
            </a:pPr>
            <a:r>
              <a:rPr lang="en" dirty="0">
                <a:solidFill>
                  <a:srgbClr val="80BFB7"/>
                </a:solidFill>
              </a:rPr>
              <a:t>2-quinolinemethanthiol</a:t>
            </a:r>
            <a:endParaRPr dirty="0">
              <a:solidFill>
                <a:srgbClr val="80BFB7"/>
              </a:solidFill>
            </a:endParaRPr>
          </a:p>
        </p:txBody>
      </p:sp>
      <p:pic>
        <p:nvPicPr>
          <p:cNvPr id="3906" name="Shape 39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650" y="1711781"/>
            <a:ext cx="3177025" cy="2283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8273666" y="209320"/>
            <a:ext cx="274320" cy="274320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26207" y="209320"/>
            <a:ext cx="274320" cy="274320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Shape 3911"/>
          <p:cNvSpPr txBox="1">
            <a:spLocks noGrp="1"/>
          </p:cNvSpPr>
          <p:nvPr>
            <p:ph type="title"/>
          </p:nvPr>
        </p:nvSpPr>
        <p:spPr>
          <a:xfrm>
            <a:off x="718300" y="456150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Thiols?</a:t>
            </a:r>
            <a:endParaRPr/>
          </a:p>
        </p:txBody>
      </p:sp>
      <p:sp>
        <p:nvSpPr>
          <p:cNvPr id="3912" name="Shape 3912"/>
          <p:cNvSpPr txBox="1">
            <a:spLocks noGrp="1"/>
          </p:cNvSpPr>
          <p:nvPr>
            <p:ph type="body" idx="1"/>
          </p:nvPr>
        </p:nvSpPr>
        <p:spPr>
          <a:xfrm>
            <a:off x="718300" y="1274300"/>
            <a:ext cx="6761100" cy="25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80BFB7"/>
              </a:buClr>
              <a:buSzPts val="2400"/>
              <a:buChar char="▪"/>
            </a:pPr>
            <a:r>
              <a:rPr lang="en">
                <a:solidFill>
                  <a:srgbClr val="80BFB7"/>
                </a:solidFill>
              </a:rPr>
              <a:t>Thiols are organic compounds that are similar to alcohols</a:t>
            </a:r>
            <a:endParaRPr>
              <a:solidFill>
                <a:srgbClr val="80BFB7"/>
              </a:solidFill>
            </a:endParaRP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▫"/>
            </a:pPr>
            <a:r>
              <a:rPr lang="en">
                <a:solidFill>
                  <a:srgbClr val="80BFB7"/>
                </a:solidFill>
              </a:rPr>
              <a:t>Have Sulfur in place of the Oxygen</a:t>
            </a:r>
            <a:endParaRPr>
              <a:solidFill>
                <a:srgbClr val="80BFB7"/>
              </a:solidFill>
            </a:endParaRPr>
          </a:p>
          <a:p>
            <a:pPr marL="914400" lvl="1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▫"/>
            </a:pPr>
            <a:r>
              <a:rPr lang="en">
                <a:solidFill>
                  <a:srgbClr val="80BFB7"/>
                </a:solidFill>
              </a:rPr>
              <a:t>Contains a sulfhydryl group (-SH)</a:t>
            </a:r>
            <a:endParaRPr>
              <a:solidFill>
                <a:srgbClr val="80BFB7"/>
              </a:solidFill>
            </a:endParaRP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Char char="▪"/>
            </a:pPr>
            <a:r>
              <a:rPr lang="en">
                <a:solidFill>
                  <a:srgbClr val="80BFB7"/>
                </a:solidFill>
              </a:rPr>
              <a:t>Produces an extremely unpleasant smell when bonded together</a:t>
            </a:r>
            <a:endParaRPr>
              <a:solidFill>
                <a:srgbClr val="80BFB7"/>
              </a:solidFill>
            </a:endParaRPr>
          </a:p>
        </p:txBody>
      </p:sp>
      <p:sp>
        <p:nvSpPr>
          <p:cNvPr id="3913" name="Shape 3913"/>
          <p:cNvSpPr/>
          <p:nvPr/>
        </p:nvSpPr>
        <p:spPr>
          <a:xfrm>
            <a:off x="7765600" y="2943900"/>
            <a:ext cx="122400" cy="122400"/>
          </a:xfrm>
          <a:prstGeom prst="rect">
            <a:avLst/>
          </a:prstGeom>
          <a:solidFill>
            <a:srgbClr val="D3EBD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D3EBD5"/>
              </a:solidFill>
            </a:endParaRPr>
          </a:p>
        </p:txBody>
      </p:sp>
      <p:sp>
        <p:nvSpPr>
          <p:cNvPr id="3914" name="Shape 3914"/>
          <p:cNvSpPr/>
          <p:nvPr/>
        </p:nvSpPr>
        <p:spPr>
          <a:xfrm>
            <a:off x="6954100" y="357500"/>
            <a:ext cx="392100" cy="369000"/>
          </a:xfrm>
          <a:prstGeom prst="ellipse">
            <a:avLst/>
          </a:prstGeom>
          <a:solidFill>
            <a:srgbClr val="0000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endParaRPr/>
          </a:p>
        </p:txBody>
      </p:sp>
      <p:sp>
        <p:nvSpPr>
          <p:cNvPr id="3915" name="Shape 3915"/>
          <p:cNvSpPr/>
          <p:nvPr/>
        </p:nvSpPr>
        <p:spPr>
          <a:xfrm>
            <a:off x="6031400" y="311300"/>
            <a:ext cx="449700" cy="4614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endParaRPr/>
          </a:p>
        </p:txBody>
      </p:sp>
      <p:cxnSp>
        <p:nvCxnSpPr>
          <p:cNvPr id="3916" name="Shape 3916"/>
          <p:cNvCxnSpPr>
            <a:stCxn id="3915" idx="6"/>
            <a:endCxn id="3914" idx="2"/>
          </p:cNvCxnSpPr>
          <p:nvPr/>
        </p:nvCxnSpPr>
        <p:spPr>
          <a:xfrm>
            <a:off x="6481100" y="542000"/>
            <a:ext cx="4731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8273666" y="209320"/>
            <a:ext cx="274320" cy="274320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8626207" y="209320"/>
            <a:ext cx="274320" cy="274320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" name="Shape 3921"/>
          <p:cNvSpPr txBox="1">
            <a:spLocks noGrp="1"/>
          </p:cNvSpPr>
          <p:nvPr>
            <p:ph type="title"/>
          </p:nvPr>
        </p:nvSpPr>
        <p:spPr>
          <a:xfrm>
            <a:off x="718300" y="59752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Solutions</a:t>
            </a:r>
            <a:endParaRPr/>
          </a:p>
        </p:txBody>
      </p:sp>
      <p:sp>
        <p:nvSpPr>
          <p:cNvPr id="3922" name="Shape 3922"/>
          <p:cNvSpPr txBox="1">
            <a:spLocks noGrp="1"/>
          </p:cNvSpPr>
          <p:nvPr>
            <p:ph type="body" idx="1"/>
          </p:nvPr>
        </p:nvSpPr>
        <p:spPr>
          <a:xfrm>
            <a:off x="112125" y="1454925"/>
            <a:ext cx="4298700" cy="3236700"/>
          </a:xfrm>
          <a:prstGeom prst="rect">
            <a:avLst/>
          </a:prstGeom>
          <a:ln w="9525" cap="flat" cmpd="sng">
            <a:solidFill>
              <a:srgbClr val="80B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80BFB7"/>
              </a:buClr>
              <a:buSzPts val="1600"/>
              <a:buFont typeface="Titillium Web"/>
              <a:buChar char="▪"/>
            </a:pPr>
            <a:r>
              <a:rPr lang="en" sz="1600" b="1">
                <a:solidFill>
                  <a:srgbClr val="80BFB7"/>
                </a:solidFill>
                <a:latin typeface="Titillium Web"/>
                <a:ea typeface="Titillium Web"/>
                <a:cs typeface="Titillium Web"/>
                <a:sym typeface="Titillium Web"/>
              </a:rPr>
              <a:t>Chemistry Research: </a:t>
            </a:r>
            <a:endParaRPr sz="1600" b="1">
              <a:solidFill>
                <a:srgbClr val="80BF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600"/>
              <a:buChar char="▫"/>
            </a:pPr>
            <a:r>
              <a:rPr lang="en" sz="1600">
                <a:solidFill>
                  <a:srgbClr val="80BFB7"/>
                </a:solidFill>
              </a:rPr>
              <a:t>Thiol = Sulfur + Alcohol (OH Group)</a:t>
            </a:r>
            <a:endParaRPr sz="1600">
              <a:solidFill>
                <a:srgbClr val="80BFB7"/>
              </a:solidFill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600"/>
              <a:buChar char="▫"/>
            </a:pPr>
            <a:r>
              <a:rPr lang="en" sz="1600">
                <a:solidFill>
                  <a:srgbClr val="80BFB7"/>
                </a:solidFill>
              </a:rPr>
              <a:t>Solution: Change the S-H group</a:t>
            </a:r>
            <a:endParaRPr sz="1600">
              <a:solidFill>
                <a:srgbClr val="80BFB7"/>
              </a:solidFill>
            </a:endParaRPr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600"/>
              <a:buChar char="▫"/>
            </a:pPr>
            <a:r>
              <a:rPr lang="en" sz="1600">
                <a:solidFill>
                  <a:srgbClr val="80BFB7"/>
                </a:solidFill>
              </a:rPr>
              <a:t>Substitute new group (methyl iodide) </a:t>
            </a:r>
            <a:endParaRPr sz="1600">
              <a:solidFill>
                <a:srgbClr val="80BFB7"/>
              </a:solidFill>
            </a:endParaRPr>
          </a:p>
          <a:p>
            <a: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600"/>
              <a:buChar char="▫"/>
            </a:pPr>
            <a:r>
              <a:rPr lang="en" sz="1600">
                <a:solidFill>
                  <a:srgbClr val="80BFB7"/>
                </a:solidFill>
              </a:rPr>
              <a:t>Ex: Thioether (CH</a:t>
            </a:r>
            <a:r>
              <a:rPr lang="en" sz="1600" baseline="-25000">
                <a:solidFill>
                  <a:srgbClr val="80BFB7"/>
                </a:solidFill>
              </a:rPr>
              <a:t>3 </a:t>
            </a:r>
            <a:r>
              <a:rPr lang="en" sz="1600">
                <a:solidFill>
                  <a:srgbClr val="80BFB7"/>
                </a:solidFill>
              </a:rPr>
              <a:t>I) </a:t>
            </a:r>
            <a:endParaRPr sz="1600">
              <a:solidFill>
                <a:srgbClr val="80BFB7"/>
              </a:solidFill>
            </a:endParaRPr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600"/>
              <a:buChar char="▫"/>
            </a:pPr>
            <a:r>
              <a:rPr lang="en" sz="1600">
                <a:solidFill>
                  <a:srgbClr val="80BFB7"/>
                </a:solidFill>
              </a:rPr>
              <a:t>Oxidation (Disulfide) </a:t>
            </a:r>
            <a:endParaRPr sz="1600">
              <a:solidFill>
                <a:srgbClr val="80BFB7"/>
              </a:solidFill>
            </a:endParaRP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80BFB7"/>
              </a:solidFill>
            </a:endParaRPr>
          </a:p>
          <a:p>
            <a: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80BFB7"/>
              </a:buClr>
              <a:buSzPts val="1600"/>
              <a:buChar char="▪"/>
            </a:pPr>
            <a:r>
              <a:rPr lang="en" sz="1600">
                <a:solidFill>
                  <a:srgbClr val="80BFB7"/>
                </a:solidFill>
              </a:rPr>
              <a:t>What kind of catalyst/enzyme can do this? (Oxidize)</a:t>
            </a:r>
            <a:endParaRPr sz="1600">
              <a:solidFill>
                <a:srgbClr val="80BFB7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80BFB7"/>
              </a:solidFill>
            </a:endParaRPr>
          </a:p>
        </p:txBody>
      </p:sp>
      <p:sp>
        <p:nvSpPr>
          <p:cNvPr id="3923" name="Shape 3923"/>
          <p:cNvSpPr txBox="1"/>
          <p:nvPr/>
        </p:nvSpPr>
        <p:spPr>
          <a:xfrm>
            <a:off x="4591350" y="1470319"/>
            <a:ext cx="3275700" cy="3236700"/>
          </a:xfrm>
          <a:prstGeom prst="rect">
            <a:avLst/>
          </a:prstGeom>
          <a:noFill/>
          <a:ln w="9525" cap="flat" cmpd="sng">
            <a:solidFill>
              <a:srgbClr val="80BF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rtl="0">
              <a:spcBef>
                <a:spcPts val="600"/>
              </a:spcBef>
              <a:spcAft>
                <a:spcPts val="0"/>
              </a:spcAft>
              <a:buClr>
                <a:srgbClr val="80BFB7"/>
              </a:buClr>
              <a:buSzPts val="1600"/>
              <a:buFont typeface="Titillium Web"/>
              <a:buChar char="▪"/>
            </a:pPr>
            <a:r>
              <a:rPr lang="en" sz="1600" b="1">
                <a:solidFill>
                  <a:srgbClr val="80BFB7"/>
                </a:solidFill>
                <a:latin typeface="Titillium Web"/>
                <a:ea typeface="Titillium Web"/>
                <a:cs typeface="Titillium Web"/>
                <a:sym typeface="Titillium Web"/>
              </a:rPr>
              <a:t>Biology Research: </a:t>
            </a:r>
            <a:endParaRPr sz="1600" b="1">
              <a:solidFill>
                <a:srgbClr val="80BFB7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600"/>
              <a:buFont typeface="Titillium Web Light"/>
              <a:buChar char="▫"/>
            </a:pPr>
            <a:r>
              <a:rPr lang="en" sz="1600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Promoters:</a:t>
            </a:r>
            <a:endParaRPr sz="1600">
              <a:solidFill>
                <a:srgbClr val="80BFB7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600"/>
              <a:buFont typeface="Titillium Web Light"/>
              <a:buChar char="▫"/>
            </a:pPr>
            <a:r>
              <a:rPr lang="en" sz="1600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Constitutive Promoter</a:t>
            </a:r>
            <a:endParaRPr sz="1600">
              <a:solidFill>
                <a:srgbClr val="80BFB7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600"/>
              <a:buFont typeface="Titillium Web Light"/>
              <a:buChar char="▫"/>
            </a:pPr>
            <a:r>
              <a:rPr lang="en" sz="1600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Inducible Promoter </a:t>
            </a:r>
            <a:endParaRPr sz="1600">
              <a:solidFill>
                <a:srgbClr val="80BFB7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600"/>
              <a:buFont typeface="Titillium Web Light"/>
              <a:buChar char="▫"/>
            </a:pPr>
            <a:r>
              <a:rPr lang="en" sz="1600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Enzymes:</a:t>
            </a:r>
            <a:endParaRPr sz="1600">
              <a:solidFill>
                <a:srgbClr val="80BFB7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600"/>
              <a:buFont typeface="Titillium Web Light"/>
              <a:buChar char="▫"/>
            </a:pPr>
            <a:r>
              <a:rPr lang="en" sz="1600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Redox Enzyme:</a:t>
            </a:r>
            <a:endParaRPr sz="1600">
              <a:solidFill>
                <a:srgbClr val="80BFB7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600"/>
              <a:buFont typeface="Titillium Web Light"/>
              <a:buChar char="▫"/>
            </a:pPr>
            <a:r>
              <a:rPr lang="en" sz="1600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Oxidate Enzyme</a:t>
            </a:r>
            <a:endParaRPr sz="1600">
              <a:solidFill>
                <a:srgbClr val="80BFB7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600"/>
              <a:buFont typeface="Titillium Web Light"/>
              <a:buChar char="▫"/>
            </a:pPr>
            <a:r>
              <a:rPr lang="en" sz="1600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Thiol Oxidase </a:t>
            </a:r>
            <a:endParaRPr sz="1600">
              <a:solidFill>
                <a:srgbClr val="80BFB7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1600"/>
              <a:buFont typeface="Titillium Web Light"/>
              <a:buChar char="▫"/>
            </a:pPr>
            <a:r>
              <a:rPr lang="en" sz="1600">
                <a:solidFill>
                  <a:srgbClr val="80BFB7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Thioredoxin </a:t>
            </a:r>
            <a:endParaRPr sz="1600">
              <a:solidFill>
                <a:srgbClr val="80BFB7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sp>
        <p:nvSpPr>
          <p:cNvPr id="3924" name="Shape 3924"/>
          <p:cNvSpPr/>
          <p:nvPr/>
        </p:nvSpPr>
        <p:spPr>
          <a:xfrm>
            <a:off x="4075500" y="2863675"/>
            <a:ext cx="993000" cy="419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0BFB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273666" y="209320"/>
            <a:ext cx="274320" cy="274320"/>
          </a:xfrm>
          <a:prstGeom prst="actionButtonBackPrevious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626207" y="209320"/>
            <a:ext cx="274320" cy="274320"/>
          </a:xfrm>
          <a:prstGeom prst="actionButtonForwardNex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advClick="0">
    <p:fade thruBlk="1"/>
  </p:transition>
</p:sld>
</file>

<file path=ppt/theme/theme1.xml><?xml version="1.0" encoding="utf-8"?>
<a:theme xmlns:a="http://schemas.openxmlformats.org/drawingml/2006/main" name="Mowbray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728</Words>
  <Application>Microsoft Macintosh PowerPoint</Application>
  <PresentationFormat>On-screen Show (16:9)</PresentationFormat>
  <Paragraphs>117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Dosis</vt:lpstr>
      <vt:lpstr>Dosis Light</vt:lpstr>
      <vt:lpstr>Roboto</vt:lpstr>
      <vt:lpstr>Titillium Web</vt:lpstr>
      <vt:lpstr>Titillium Web Light</vt:lpstr>
      <vt:lpstr>Verdana</vt:lpstr>
      <vt:lpstr>Mowbray template</vt:lpstr>
      <vt:lpstr> Biobuilders Skunk Smell Project</vt:lpstr>
      <vt:lpstr>Exploration on Reducing Unpleasant Skunk Odor</vt:lpstr>
      <vt:lpstr>Index</vt:lpstr>
      <vt:lpstr>Exploration on Reducing Unpleasant Skunk Odor</vt:lpstr>
      <vt:lpstr>What We Did This Year</vt:lpstr>
      <vt:lpstr>How We Started</vt:lpstr>
      <vt:lpstr>Research: Skunk Smell Makeup</vt:lpstr>
      <vt:lpstr>What Are Thiols?</vt:lpstr>
      <vt:lpstr>Solutions</vt:lpstr>
      <vt:lpstr>Current Research </vt:lpstr>
      <vt:lpstr>Future Plans</vt:lpstr>
      <vt:lpstr>Citations: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on Reducing Unpleasant Skunk Odor</dc:title>
  <cp:lastModifiedBy>Microsoft Office User</cp:lastModifiedBy>
  <cp:revision>3</cp:revision>
  <dcterms:modified xsi:type="dcterms:W3CDTF">2020-01-13T04:47:55Z</dcterms:modified>
</cp:coreProperties>
</file>