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7463413" cy="21067713"/>
  <p:notesSz cx="6858000" cy="9144000"/>
  <p:defaultTextStyle>
    <a:defPPr>
      <a:defRPr lang="en-US"/>
    </a:defPPr>
    <a:lvl1pPr marL="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0"/>
  </p:normalViewPr>
  <p:slideViewPr>
    <p:cSldViewPr snapToGrid="0" snapToObjects="1">
      <p:cViewPr varScale="1">
        <p:scale>
          <a:sx n="28" d="100"/>
          <a:sy n="28" d="100"/>
        </p:scale>
        <p:origin x="1320" y="200"/>
      </p:cViewPr>
      <p:guideLst>
        <p:guide orient="horz" pos="6636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512" y="11938371"/>
            <a:ext cx="26224389" cy="5383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84548" y="2589575"/>
            <a:ext cx="34530082" cy="552247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799" y="2589575"/>
            <a:ext cx="102985361" cy="552247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60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690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92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5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798" y="15103407"/>
            <a:ext cx="68754471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3657" y="15103407"/>
            <a:ext cx="68760973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1" y="6681196"/>
            <a:ext cx="16552847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5" y="4715853"/>
            <a:ext cx="16559349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5" y="6681196"/>
            <a:ext cx="16559349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4" y="838809"/>
            <a:ext cx="20943089" cy="17980709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3" y="4408616"/>
            <a:ext cx="12325205" cy="14410902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1" y="14747399"/>
            <a:ext cx="22478048" cy="17410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1" y="1882439"/>
            <a:ext cx="22478048" cy="12640628"/>
          </a:xfrm>
        </p:spPr>
        <p:txBody>
          <a:bodyPr/>
          <a:lstStyle>
            <a:lvl1pPr marL="0" indent="0">
              <a:buNone/>
              <a:defRPr sz="11700"/>
            </a:lvl1pPr>
            <a:lvl2pPr marL="1672300" indent="0">
              <a:buNone/>
              <a:defRPr sz="10200"/>
            </a:lvl2pPr>
            <a:lvl3pPr marL="3344601" indent="0">
              <a:buNone/>
              <a:defRPr sz="8800"/>
            </a:lvl3pPr>
            <a:lvl4pPr marL="5016901" indent="0">
              <a:buNone/>
              <a:defRPr sz="7300"/>
            </a:lvl4pPr>
            <a:lvl5pPr marL="6689202" indent="0">
              <a:buNone/>
              <a:defRPr sz="7300"/>
            </a:lvl5pPr>
            <a:lvl6pPr marL="8361502" indent="0">
              <a:buNone/>
              <a:defRPr sz="7300"/>
            </a:lvl6pPr>
            <a:lvl7pPr marL="10033803" indent="0">
              <a:buNone/>
              <a:defRPr sz="7300"/>
            </a:lvl7pPr>
            <a:lvl8pPr marL="11706103" indent="0">
              <a:buNone/>
              <a:defRPr sz="7300"/>
            </a:lvl8pPr>
            <a:lvl9pPr marL="13378404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1" y="16488413"/>
            <a:ext cx="22478048" cy="2472529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7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6BD8-C84F-684D-810B-B90028F98652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79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8B3B-8214-8B42-A106-9340930F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300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225" indent="-1254225" algn="l" defTabSz="1672300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488" indent="-1045188" algn="l" defTabSz="1672300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751" indent="-836150" algn="l" defTabSz="167230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3052" indent="-836150" algn="l" defTabSz="1672300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5352" indent="-836150" algn="l" defTabSz="1672300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652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99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22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4554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30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6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9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92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15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38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61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8404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oBuilders Komodo Dragon Proje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98"/>
            <a:ext cx="37463413" cy="211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Kathrynn Phillippe</cp:lastModifiedBy>
  <cp:revision>3</cp:revision>
  <dcterms:created xsi:type="dcterms:W3CDTF">2018-03-13T20:01:19Z</dcterms:created>
  <dcterms:modified xsi:type="dcterms:W3CDTF">2018-03-14T15:06:06Z</dcterms:modified>
</cp:coreProperties>
</file>