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7463413" cy="210677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31"/>
  </p:normalViewPr>
  <p:slideViewPr>
    <p:cSldViewPr snapToGrid="0" snapToObjects="1">
      <p:cViewPr varScale="1">
        <p:scale>
          <a:sx n="29" d="100"/>
          <a:sy n="29" d="100"/>
        </p:scale>
        <p:origin x="34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573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fa4e77c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fa4e77c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77083" y="3049770"/>
            <a:ext cx="34909313" cy="8407424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21299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277050" y="11608541"/>
            <a:ext cx="34909313" cy="324648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1469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277050" y="4530674"/>
            <a:ext cx="34909313" cy="8042472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49152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277050" y="12911475"/>
            <a:ext cx="34909313" cy="5328061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691" lvl="0" indent="-1404518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5382" lvl="1" indent="-1300480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8074" lvl="2" indent="-1300480" algn="ctr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90765" lvl="3" indent="-1300480" algn="ctr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3456" lvl="4" indent="-1300480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6147" lvl="5" indent="-1300480" algn="ctr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8838" lvl="6" indent="-1300480" algn="ctr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81530" lvl="7" indent="-1300480" algn="ctr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4221" lvl="8" indent="-1300480" algn="ctr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77050" y="8809856"/>
            <a:ext cx="34909313" cy="3448002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14746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34909313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691" lvl="0" indent="-140451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5382" lvl="1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8074" lvl="2" indent="-1300480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90765" lvl="3" indent="-1300480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3456" lvl="4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6147" lvl="5" indent="-1300480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8838" lvl="6" indent="-1300480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81530" lvl="7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4221" lvl="8" indent="-1300480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16387785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691" lvl="0" indent="-130048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5734"/>
            </a:lvl1pPr>
            <a:lvl2pPr marL="3745382" lvl="1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8074" lvl="2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90765" lvl="3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3456" lvl="4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6147" lvl="5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8838" lvl="6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81530" lvl="7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4221" lvl="8" indent="-1248461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9798578" y="4720523"/>
            <a:ext cx="16387785" cy="1399353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691" lvl="0" indent="-130048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5734"/>
            </a:lvl1pPr>
            <a:lvl2pPr marL="3745382" lvl="1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8074" lvl="2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90765" lvl="3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3456" lvl="4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6147" lvl="5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8838" lvl="6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81530" lvl="7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4221" lvl="8" indent="-1248461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277050" y="2275731"/>
            <a:ext cx="11504513" cy="3095338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983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277050" y="5691785"/>
            <a:ext cx="11504513" cy="13022783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872691" lvl="0" indent="-1248461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4915"/>
            </a:lvl1pPr>
            <a:lvl2pPr marL="3745382" lvl="1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2pPr>
            <a:lvl3pPr marL="5618074" lvl="2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3pPr>
            <a:lvl4pPr marL="7490765" lvl="3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4pPr>
            <a:lvl5pPr marL="9363456" lvl="4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5pPr>
            <a:lvl6pPr marL="11236147" lvl="5" indent="-1248461">
              <a:spcBef>
                <a:spcPts val="6554"/>
              </a:spcBef>
              <a:spcAft>
                <a:spcPts val="0"/>
              </a:spcAft>
              <a:buSzPts val="1200"/>
              <a:buChar char="■"/>
              <a:defRPr sz="4915"/>
            </a:lvl6pPr>
            <a:lvl7pPr marL="13108838" lvl="6" indent="-1248461">
              <a:spcBef>
                <a:spcPts val="6554"/>
              </a:spcBef>
              <a:spcAft>
                <a:spcPts val="0"/>
              </a:spcAft>
              <a:buSzPts val="1200"/>
              <a:buChar char="●"/>
              <a:defRPr sz="4915"/>
            </a:lvl7pPr>
            <a:lvl8pPr marL="14981530" lvl="7" indent="-1248461">
              <a:spcBef>
                <a:spcPts val="6554"/>
              </a:spcBef>
              <a:spcAft>
                <a:spcPts val="0"/>
              </a:spcAft>
              <a:buSzPts val="1200"/>
              <a:buChar char="○"/>
              <a:defRPr sz="4915"/>
            </a:lvl8pPr>
            <a:lvl9pPr marL="16854221" lvl="8" indent="-1248461">
              <a:spcBef>
                <a:spcPts val="6554"/>
              </a:spcBef>
              <a:spcAft>
                <a:spcPts val="6554"/>
              </a:spcAft>
              <a:buSzPts val="1200"/>
              <a:buChar char="■"/>
              <a:defRPr sz="4915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008578" y="1843809"/>
            <a:ext cx="26089186" cy="16755867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19661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731706" y="-512"/>
            <a:ext cx="18731707" cy="2106771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74476" tIns="374476" rIns="374476" bIns="374476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491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087767" y="5051070"/>
            <a:ext cx="16573381" cy="607148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7203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087767" y="11481361"/>
            <a:ext cx="16573381" cy="5058954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8602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0237372" y="2965803"/>
            <a:ext cx="15720376" cy="15135084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872691" lvl="0" indent="-140451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3745382" lvl="1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2pPr>
            <a:lvl3pPr marL="5618074" lvl="2" indent="-1300480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3pPr>
            <a:lvl4pPr marL="7490765" lvl="3" indent="-1300480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4pPr>
            <a:lvl5pPr marL="9363456" lvl="4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5pPr>
            <a:lvl6pPr marL="11236147" lvl="5" indent="-1300480">
              <a:spcBef>
                <a:spcPts val="6554"/>
              </a:spcBef>
              <a:spcAft>
                <a:spcPts val="0"/>
              </a:spcAft>
              <a:buSzPts val="1400"/>
              <a:buChar char="■"/>
              <a:defRPr/>
            </a:lvl6pPr>
            <a:lvl7pPr marL="13108838" lvl="6" indent="-1300480">
              <a:spcBef>
                <a:spcPts val="6554"/>
              </a:spcBef>
              <a:spcAft>
                <a:spcPts val="0"/>
              </a:spcAft>
              <a:buSzPts val="1400"/>
              <a:buChar char="●"/>
              <a:defRPr/>
            </a:lvl7pPr>
            <a:lvl8pPr marL="14981530" lvl="7" indent="-1300480">
              <a:spcBef>
                <a:spcPts val="6554"/>
              </a:spcBef>
              <a:spcAft>
                <a:spcPts val="0"/>
              </a:spcAft>
              <a:buSzPts val="1400"/>
              <a:buChar char="○"/>
              <a:defRPr/>
            </a:lvl8pPr>
            <a:lvl9pPr marL="16854221" lvl="8" indent="-1300480">
              <a:spcBef>
                <a:spcPts val="6554"/>
              </a:spcBef>
              <a:spcAft>
                <a:spcPts val="6554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277050" y="17328383"/>
            <a:ext cx="24577376" cy="2478482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872691" lvl="0" indent="-93634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77050" y="1822817"/>
            <a:ext cx="34909313" cy="2345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77050" y="4720523"/>
            <a:ext cx="34909313" cy="13993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4712073" y="19100480"/>
            <a:ext cx="2248051" cy="1612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4096">
                <a:solidFill>
                  <a:schemeClr val="dk2"/>
                </a:solidFill>
              </a:defRPr>
            </a:lvl1pPr>
            <a:lvl2pPr lvl="1" algn="r">
              <a:buNone/>
              <a:defRPr sz="4096">
                <a:solidFill>
                  <a:schemeClr val="dk2"/>
                </a:solidFill>
              </a:defRPr>
            </a:lvl2pPr>
            <a:lvl3pPr lvl="2" algn="r">
              <a:buNone/>
              <a:defRPr sz="4096">
                <a:solidFill>
                  <a:schemeClr val="dk2"/>
                </a:solidFill>
              </a:defRPr>
            </a:lvl3pPr>
            <a:lvl4pPr lvl="3" algn="r">
              <a:buNone/>
              <a:defRPr sz="4096">
                <a:solidFill>
                  <a:schemeClr val="dk2"/>
                </a:solidFill>
              </a:defRPr>
            </a:lvl4pPr>
            <a:lvl5pPr lvl="4" algn="r">
              <a:buNone/>
              <a:defRPr sz="4096">
                <a:solidFill>
                  <a:schemeClr val="dk2"/>
                </a:solidFill>
              </a:defRPr>
            </a:lvl5pPr>
            <a:lvl6pPr lvl="5" algn="r">
              <a:buNone/>
              <a:defRPr sz="4096">
                <a:solidFill>
                  <a:schemeClr val="dk2"/>
                </a:solidFill>
              </a:defRPr>
            </a:lvl6pPr>
            <a:lvl7pPr lvl="6" algn="r">
              <a:buNone/>
              <a:defRPr sz="4096">
                <a:solidFill>
                  <a:schemeClr val="dk2"/>
                </a:solidFill>
              </a:defRPr>
            </a:lvl7pPr>
            <a:lvl8pPr lvl="7" algn="r">
              <a:buNone/>
              <a:defRPr sz="4096">
                <a:solidFill>
                  <a:schemeClr val="dk2"/>
                </a:solidFill>
              </a:defRPr>
            </a:lvl8pPr>
            <a:lvl9pPr lvl="8" algn="r">
              <a:buNone/>
              <a:defRPr sz="4096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573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0" y="-1"/>
            <a:ext cx="34705713" cy="21067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2019-03-11T19:06:36Z</dcterms:modified>
</cp:coreProperties>
</file>