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7463413" cy="21067713"/>
  <p:notesSz cx="7010400" cy="9296400"/>
  <p:defaultTextStyle>
    <a:defPPr>
      <a:defRPr lang="en-US"/>
    </a:defPPr>
    <a:lvl1pPr marL="0" algn="l" defTabSz="2809494" rtl="0" eaLnBrk="1" latinLnBrk="0" hangingPunct="1">
      <a:defRPr sz="5531" kern="1200">
        <a:solidFill>
          <a:schemeClr val="tx1"/>
        </a:solidFill>
        <a:latin typeface="+mn-lt"/>
        <a:ea typeface="+mn-ea"/>
        <a:cs typeface="+mn-cs"/>
      </a:defRPr>
    </a:lvl1pPr>
    <a:lvl2pPr marL="1404747" algn="l" defTabSz="2809494" rtl="0" eaLnBrk="1" latinLnBrk="0" hangingPunct="1">
      <a:defRPr sz="5531" kern="1200">
        <a:solidFill>
          <a:schemeClr val="tx1"/>
        </a:solidFill>
        <a:latin typeface="+mn-lt"/>
        <a:ea typeface="+mn-ea"/>
        <a:cs typeface="+mn-cs"/>
      </a:defRPr>
    </a:lvl2pPr>
    <a:lvl3pPr marL="2809494" algn="l" defTabSz="2809494" rtl="0" eaLnBrk="1" latinLnBrk="0" hangingPunct="1">
      <a:defRPr sz="5531" kern="1200">
        <a:solidFill>
          <a:schemeClr val="tx1"/>
        </a:solidFill>
        <a:latin typeface="+mn-lt"/>
        <a:ea typeface="+mn-ea"/>
        <a:cs typeface="+mn-cs"/>
      </a:defRPr>
    </a:lvl3pPr>
    <a:lvl4pPr marL="4214241" algn="l" defTabSz="2809494" rtl="0" eaLnBrk="1" latinLnBrk="0" hangingPunct="1">
      <a:defRPr sz="5531" kern="1200">
        <a:solidFill>
          <a:schemeClr val="tx1"/>
        </a:solidFill>
        <a:latin typeface="+mn-lt"/>
        <a:ea typeface="+mn-ea"/>
        <a:cs typeface="+mn-cs"/>
      </a:defRPr>
    </a:lvl4pPr>
    <a:lvl5pPr marL="5618988" algn="l" defTabSz="2809494" rtl="0" eaLnBrk="1" latinLnBrk="0" hangingPunct="1">
      <a:defRPr sz="5531" kern="1200">
        <a:solidFill>
          <a:schemeClr val="tx1"/>
        </a:solidFill>
        <a:latin typeface="+mn-lt"/>
        <a:ea typeface="+mn-ea"/>
        <a:cs typeface="+mn-cs"/>
      </a:defRPr>
    </a:lvl5pPr>
    <a:lvl6pPr marL="7023735" algn="l" defTabSz="2809494" rtl="0" eaLnBrk="1" latinLnBrk="0" hangingPunct="1">
      <a:defRPr sz="5531" kern="1200">
        <a:solidFill>
          <a:schemeClr val="tx1"/>
        </a:solidFill>
        <a:latin typeface="+mn-lt"/>
        <a:ea typeface="+mn-ea"/>
        <a:cs typeface="+mn-cs"/>
      </a:defRPr>
    </a:lvl6pPr>
    <a:lvl7pPr marL="8428482" algn="l" defTabSz="2809494" rtl="0" eaLnBrk="1" latinLnBrk="0" hangingPunct="1">
      <a:defRPr sz="5531" kern="1200">
        <a:solidFill>
          <a:schemeClr val="tx1"/>
        </a:solidFill>
        <a:latin typeface="+mn-lt"/>
        <a:ea typeface="+mn-ea"/>
        <a:cs typeface="+mn-cs"/>
      </a:defRPr>
    </a:lvl7pPr>
    <a:lvl8pPr marL="9833229" algn="l" defTabSz="2809494" rtl="0" eaLnBrk="1" latinLnBrk="0" hangingPunct="1">
      <a:defRPr sz="5531" kern="1200">
        <a:solidFill>
          <a:schemeClr val="tx1"/>
        </a:solidFill>
        <a:latin typeface="+mn-lt"/>
        <a:ea typeface="+mn-ea"/>
        <a:cs typeface="+mn-cs"/>
      </a:defRPr>
    </a:lvl8pPr>
    <a:lvl9pPr marL="11237976" algn="l" defTabSz="2809494" rtl="0" eaLnBrk="1" latinLnBrk="0" hangingPunct="1">
      <a:defRPr sz="553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71477" autoAdjust="0"/>
  </p:normalViewPr>
  <p:slideViewPr>
    <p:cSldViewPr snapToGrid="0">
      <p:cViewPr varScale="1">
        <p:scale>
          <a:sx n="21" d="100"/>
          <a:sy n="21" d="100"/>
        </p:scale>
        <p:origin x="1104"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1F7D7DA-E3A2-4DBA-AAE7-91D8B609D998}" type="datetimeFigureOut">
              <a:rPr lang="en-US" smtClean="0"/>
              <a:t>3/11/19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C8BC78D-9DB2-423E-AFBA-96482C3591D5}" type="slidenum">
              <a:rPr lang="en-US" smtClean="0"/>
              <a:t>‹#›</a:t>
            </a:fld>
            <a:endParaRPr lang="en-US"/>
          </a:p>
        </p:txBody>
      </p:sp>
    </p:spTree>
    <p:extLst>
      <p:ext uri="{BB962C8B-B14F-4D97-AF65-F5344CB8AC3E}">
        <p14:creationId xmlns:p14="http://schemas.microsoft.com/office/powerpoint/2010/main" val="1032659504"/>
      </p:ext>
    </p:extLst>
  </p:cSld>
  <p:clrMap bg1="lt1" tx1="dk1" bg2="lt2" tx2="dk2" accent1="accent1" accent2="accent2" accent3="accent3" accent4="accent4" accent5="accent5" accent6="accent6" hlink="hlink" folHlink="folHlink"/>
  <p:notesStyle>
    <a:lvl1pPr marL="0" algn="l" defTabSz="2809494" rtl="0" eaLnBrk="1" latinLnBrk="0" hangingPunct="1">
      <a:defRPr sz="3687" kern="1200">
        <a:solidFill>
          <a:schemeClr val="tx1"/>
        </a:solidFill>
        <a:latin typeface="+mn-lt"/>
        <a:ea typeface="+mn-ea"/>
        <a:cs typeface="+mn-cs"/>
      </a:defRPr>
    </a:lvl1pPr>
    <a:lvl2pPr marL="1404747" algn="l" defTabSz="2809494" rtl="0" eaLnBrk="1" latinLnBrk="0" hangingPunct="1">
      <a:defRPr sz="3687" kern="1200">
        <a:solidFill>
          <a:schemeClr val="tx1"/>
        </a:solidFill>
        <a:latin typeface="+mn-lt"/>
        <a:ea typeface="+mn-ea"/>
        <a:cs typeface="+mn-cs"/>
      </a:defRPr>
    </a:lvl2pPr>
    <a:lvl3pPr marL="2809494" algn="l" defTabSz="2809494" rtl="0" eaLnBrk="1" latinLnBrk="0" hangingPunct="1">
      <a:defRPr sz="3687" kern="1200">
        <a:solidFill>
          <a:schemeClr val="tx1"/>
        </a:solidFill>
        <a:latin typeface="+mn-lt"/>
        <a:ea typeface="+mn-ea"/>
        <a:cs typeface="+mn-cs"/>
      </a:defRPr>
    </a:lvl3pPr>
    <a:lvl4pPr marL="4214241" algn="l" defTabSz="2809494" rtl="0" eaLnBrk="1" latinLnBrk="0" hangingPunct="1">
      <a:defRPr sz="3687" kern="1200">
        <a:solidFill>
          <a:schemeClr val="tx1"/>
        </a:solidFill>
        <a:latin typeface="+mn-lt"/>
        <a:ea typeface="+mn-ea"/>
        <a:cs typeface="+mn-cs"/>
      </a:defRPr>
    </a:lvl4pPr>
    <a:lvl5pPr marL="5618988" algn="l" defTabSz="2809494" rtl="0" eaLnBrk="1" latinLnBrk="0" hangingPunct="1">
      <a:defRPr sz="3687" kern="1200">
        <a:solidFill>
          <a:schemeClr val="tx1"/>
        </a:solidFill>
        <a:latin typeface="+mn-lt"/>
        <a:ea typeface="+mn-ea"/>
        <a:cs typeface="+mn-cs"/>
      </a:defRPr>
    </a:lvl5pPr>
    <a:lvl6pPr marL="7023735" algn="l" defTabSz="2809494" rtl="0" eaLnBrk="1" latinLnBrk="0" hangingPunct="1">
      <a:defRPr sz="3687" kern="1200">
        <a:solidFill>
          <a:schemeClr val="tx1"/>
        </a:solidFill>
        <a:latin typeface="+mn-lt"/>
        <a:ea typeface="+mn-ea"/>
        <a:cs typeface="+mn-cs"/>
      </a:defRPr>
    </a:lvl6pPr>
    <a:lvl7pPr marL="8428482" algn="l" defTabSz="2809494" rtl="0" eaLnBrk="1" latinLnBrk="0" hangingPunct="1">
      <a:defRPr sz="3687" kern="1200">
        <a:solidFill>
          <a:schemeClr val="tx1"/>
        </a:solidFill>
        <a:latin typeface="+mn-lt"/>
        <a:ea typeface="+mn-ea"/>
        <a:cs typeface="+mn-cs"/>
      </a:defRPr>
    </a:lvl7pPr>
    <a:lvl8pPr marL="9833229" algn="l" defTabSz="2809494" rtl="0" eaLnBrk="1" latinLnBrk="0" hangingPunct="1">
      <a:defRPr sz="3687" kern="1200">
        <a:solidFill>
          <a:schemeClr val="tx1"/>
        </a:solidFill>
        <a:latin typeface="+mn-lt"/>
        <a:ea typeface="+mn-ea"/>
        <a:cs typeface="+mn-cs"/>
      </a:defRPr>
    </a:lvl8pPr>
    <a:lvl9pPr marL="11237976" algn="l" defTabSz="2809494" rtl="0" eaLnBrk="1" latinLnBrk="0" hangingPunct="1">
      <a:defRPr sz="368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8BC78D-9DB2-423E-AFBA-96482C3591D5}" type="slidenum">
              <a:rPr lang="en-US" smtClean="0"/>
              <a:t>1</a:t>
            </a:fld>
            <a:endParaRPr lang="en-US"/>
          </a:p>
        </p:txBody>
      </p:sp>
    </p:spTree>
    <p:extLst>
      <p:ext uri="{BB962C8B-B14F-4D97-AF65-F5344CB8AC3E}">
        <p14:creationId xmlns:p14="http://schemas.microsoft.com/office/powerpoint/2010/main" val="63963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82927" y="3447889"/>
            <a:ext cx="28097560" cy="7334685"/>
          </a:xfrm>
        </p:spPr>
        <p:txBody>
          <a:bodyPr anchor="b"/>
          <a:lstStyle>
            <a:lvl1pPr algn="ctr">
              <a:defRPr sz="18432"/>
            </a:lvl1pPr>
          </a:lstStyle>
          <a:p>
            <a:r>
              <a:rPr lang="en-US"/>
              <a:t>Click to edit Master title style</a:t>
            </a:r>
            <a:endParaRPr lang="en-US" dirty="0"/>
          </a:p>
        </p:txBody>
      </p:sp>
      <p:sp>
        <p:nvSpPr>
          <p:cNvPr id="3" name="Subtitle 2"/>
          <p:cNvSpPr>
            <a:spLocks noGrp="1"/>
          </p:cNvSpPr>
          <p:nvPr>
            <p:ph type="subTitle" idx="1"/>
          </p:nvPr>
        </p:nvSpPr>
        <p:spPr>
          <a:xfrm>
            <a:off x="4682927" y="11065427"/>
            <a:ext cx="28097560" cy="5086486"/>
          </a:xfrm>
        </p:spPr>
        <p:txBody>
          <a:bodyPr/>
          <a:lstStyle>
            <a:lvl1pPr marL="0" indent="0" algn="ctr">
              <a:buNone/>
              <a:defRPr sz="7373"/>
            </a:lvl1pPr>
            <a:lvl2pPr marL="1404518" indent="0" algn="ctr">
              <a:buNone/>
              <a:defRPr sz="6144"/>
            </a:lvl2pPr>
            <a:lvl3pPr marL="2809037" indent="0" algn="ctr">
              <a:buNone/>
              <a:defRPr sz="5530"/>
            </a:lvl3pPr>
            <a:lvl4pPr marL="4213555" indent="0" algn="ctr">
              <a:buNone/>
              <a:defRPr sz="4915"/>
            </a:lvl4pPr>
            <a:lvl5pPr marL="5618074" indent="0" algn="ctr">
              <a:buNone/>
              <a:defRPr sz="4915"/>
            </a:lvl5pPr>
            <a:lvl6pPr marL="7022592" indent="0" algn="ctr">
              <a:buNone/>
              <a:defRPr sz="4915"/>
            </a:lvl6pPr>
            <a:lvl7pPr marL="8427110" indent="0" algn="ctr">
              <a:buNone/>
              <a:defRPr sz="4915"/>
            </a:lvl7pPr>
            <a:lvl8pPr marL="9831629" indent="0" algn="ctr">
              <a:buNone/>
              <a:defRPr sz="4915"/>
            </a:lvl8pPr>
            <a:lvl9pPr marL="11236147" indent="0" algn="ctr">
              <a:buNone/>
              <a:defRPr sz="491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6F3EA7-A120-4A60-8713-29B99C7CAD72}" type="datetimeFigureOut">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3505328496"/>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6F3EA7-A120-4A60-8713-29B99C7CAD72}" type="datetimeFigureOut">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369734894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809755" y="1121661"/>
            <a:ext cx="8078048" cy="1785391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75609" y="1121661"/>
            <a:ext cx="23765853" cy="178539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6F3EA7-A120-4A60-8713-29B99C7CAD72}" type="datetimeFigureOut">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51919692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6F3EA7-A120-4A60-8713-29B99C7CAD72}" type="datetimeFigureOut">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146033456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6097" y="5252301"/>
            <a:ext cx="32312194" cy="8763582"/>
          </a:xfrm>
        </p:spPr>
        <p:txBody>
          <a:bodyPr anchor="b"/>
          <a:lstStyle>
            <a:lvl1pPr>
              <a:defRPr sz="18432"/>
            </a:lvl1pPr>
          </a:lstStyle>
          <a:p>
            <a:r>
              <a:rPr lang="en-US"/>
              <a:t>Click to edit Master title style</a:t>
            </a:r>
            <a:endParaRPr lang="en-US" dirty="0"/>
          </a:p>
        </p:txBody>
      </p:sp>
      <p:sp>
        <p:nvSpPr>
          <p:cNvPr id="3" name="Text Placeholder 2"/>
          <p:cNvSpPr>
            <a:spLocks noGrp="1"/>
          </p:cNvSpPr>
          <p:nvPr>
            <p:ph type="body" idx="1"/>
          </p:nvPr>
        </p:nvSpPr>
        <p:spPr>
          <a:xfrm>
            <a:off x="2556097" y="14098790"/>
            <a:ext cx="32312194" cy="4608561"/>
          </a:xfrm>
        </p:spPr>
        <p:txBody>
          <a:bodyPr/>
          <a:lstStyle>
            <a:lvl1pPr marL="0" indent="0">
              <a:buNone/>
              <a:defRPr sz="7373">
                <a:solidFill>
                  <a:schemeClr val="tx1">
                    <a:tint val="75000"/>
                  </a:schemeClr>
                </a:solidFill>
              </a:defRPr>
            </a:lvl1pPr>
            <a:lvl2pPr marL="1404518" indent="0">
              <a:buNone/>
              <a:defRPr sz="6144">
                <a:solidFill>
                  <a:schemeClr val="tx1">
                    <a:tint val="75000"/>
                  </a:schemeClr>
                </a:solidFill>
              </a:defRPr>
            </a:lvl2pPr>
            <a:lvl3pPr marL="2809037" indent="0">
              <a:buNone/>
              <a:defRPr sz="5530">
                <a:solidFill>
                  <a:schemeClr val="tx1">
                    <a:tint val="75000"/>
                  </a:schemeClr>
                </a:solidFill>
              </a:defRPr>
            </a:lvl3pPr>
            <a:lvl4pPr marL="4213555" indent="0">
              <a:buNone/>
              <a:defRPr sz="4915">
                <a:solidFill>
                  <a:schemeClr val="tx1">
                    <a:tint val="75000"/>
                  </a:schemeClr>
                </a:solidFill>
              </a:defRPr>
            </a:lvl4pPr>
            <a:lvl5pPr marL="5618074" indent="0">
              <a:buNone/>
              <a:defRPr sz="4915">
                <a:solidFill>
                  <a:schemeClr val="tx1">
                    <a:tint val="75000"/>
                  </a:schemeClr>
                </a:solidFill>
              </a:defRPr>
            </a:lvl5pPr>
            <a:lvl6pPr marL="7022592" indent="0">
              <a:buNone/>
              <a:defRPr sz="4915">
                <a:solidFill>
                  <a:schemeClr val="tx1">
                    <a:tint val="75000"/>
                  </a:schemeClr>
                </a:solidFill>
              </a:defRPr>
            </a:lvl6pPr>
            <a:lvl7pPr marL="8427110" indent="0">
              <a:buNone/>
              <a:defRPr sz="4915">
                <a:solidFill>
                  <a:schemeClr val="tx1">
                    <a:tint val="75000"/>
                  </a:schemeClr>
                </a:solidFill>
              </a:defRPr>
            </a:lvl7pPr>
            <a:lvl8pPr marL="9831629" indent="0">
              <a:buNone/>
              <a:defRPr sz="4915">
                <a:solidFill>
                  <a:schemeClr val="tx1">
                    <a:tint val="75000"/>
                  </a:schemeClr>
                </a:solidFill>
              </a:defRPr>
            </a:lvl8pPr>
            <a:lvl9pPr marL="11236147" indent="0">
              <a:buNone/>
              <a:defRPr sz="4915">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6F3EA7-A120-4A60-8713-29B99C7CAD72}" type="datetimeFigureOut">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4203230564"/>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75609" y="5608303"/>
            <a:ext cx="15921951" cy="1336727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965853" y="5608303"/>
            <a:ext cx="15921951" cy="1336727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6F3EA7-A120-4A60-8713-29B99C7CAD72}" type="datetimeFigureOut">
              <a:rPr lang="en-US" smtClean="0"/>
              <a:t>3/11/19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355064715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80489" y="1121662"/>
            <a:ext cx="32312194" cy="40721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80491" y="5164517"/>
            <a:ext cx="15848778" cy="2531050"/>
          </a:xfrm>
        </p:spPr>
        <p:txBody>
          <a:bodyPr anchor="b"/>
          <a:lstStyle>
            <a:lvl1pPr marL="0" indent="0">
              <a:buNone/>
              <a:defRPr sz="7373" b="1"/>
            </a:lvl1pPr>
            <a:lvl2pPr marL="1404518" indent="0">
              <a:buNone/>
              <a:defRPr sz="6144" b="1"/>
            </a:lvl2pPr>
            <a:lvl3pPr marL="2809037" indent="0">
              <a:buNone/>
              <a:defRPr sz="5530" b="1"/>
            </a:lvl3pPr>
            <a:lvl4pPr marL="4213555" indent="0">
              <a:buNone/>
              <a:defRPr sz="4915" b="1"/>
            </a:lvl4pPr>
            <a:lvl5pPr marL="5618074" indent="0">
              <a:buNone/>
              <a:defRPr sz="4915" b="1"/>
            </a:lvl5pPr>
            <a:lvl6pPr marL="7022592" indent="0">
              <a:buNone/>
              <a:defRPr sz="4915" b="1"/>
            </a:lvl6pPr>
            <a:lvl7pPr marL="8427110" indent="0">
              <a:buNone/>
              <a:defRPr sz="4915" b="1"/>
            </a:lvl7pPr>
            <a:lvl8pPr marL="9831629" indent="0">
              <a:buNone/>
              <a:defRPr sz="4915" b="1"/>
            </a:lvl8pPr>
            <a:lvl9pPr marL="11236147" indent="0">
              <a:buNone/>
              <a:defRPr sz="4915" b="1"/>
            </a:lvl9pPr>
          </a:lstStyle>
          <a:p>
            <a:pPr lvl="0"/>
            <a:r>
              <a:rPr lang="en-US"/>
              <a:t>Edit Master text styles</a:t>
            </a:r>
          </a:p>
        </p:txBody>
      </p:sp>
      <p:sp>
        <p:nvSpPr>
          <p:cNvPr id="4" name="Content Placeholder 3"/>
          <p:cNvSpPr>
            <a:spLocks noGrp="1"/>
          </p:cNvSpPr>
          <p:nvPr>
            <p:ph sz="half" idx="2"/>
          </p:nvPr>
        </p:nvSpPr>
        <p:spPr>
          <a:xfrm>
            <a:off x="2580491" y="7695568"/>
            <a:ext cx="15848778" cy="113190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965853" y="5164517"/>
            <a:ext cx="15926830" cy="2531050"/>
          </a:xfrm>
        </p:spPr>
        <p:txBody>
          <a:bodyPr anchor="b"/>
          <a:lstStyle>
            <a:lvl1pPr marL="0" indent="0">
              <a:buNone/>
              <a:defRPr sz="7373" b="1"/>
            </a:lvl1pPr>
            <a:lvl2pPr marL="1404518" indent="0">
              <a:buNone/>
              <a:defRPr sz="6144" b="1"/>
            </a:lvl2pPr>
            <a:lvl3pPr marL="2809037" indent="0">
              <a:buNone/>
              <a:defRPr sz="5530" b="1"/>
            </a:lvl3pPr>
            <a:lvl4pPr marL="4213555" indent="0">
              <a:buNone/>
              <a:defRPr sz="4915" b="1"/>
            </a:lvl4pPr>
            <a:lvl5pPr marL="5618074" indent="0">
              <a:buNone/>
              <a:defRPr sz="4915" b="1"/>
            </a:lvl5pPr>
            <a:lvl6pPr marL="7022592" indent="0">
              <a:buNone/>
              <a:defRPr sz="4915" b="1"/>
            </a:lvl6pPr>
            <a:lvl7pPr marL="8427110" indent="0">
              <a:buNone/>
              <a:defRPr sz="4915" b="1"/>
            </a:lvl7pPr>
            <a:lvl8pPr marL="9831629" indent="0">
              <a:buNone/>
              <a:defRPr sz="4915" b="1"/>
            </a:lvl8pPr>
            <a:lvl9pPr marL="11236147" indent="0">
              <a:buNone/>
              <a:defRPr sz="4915" b="1"/>
            </a:lvl9pPr>
          </a:lstStyle>
          <a:p>
            <a:pPr lvl="0"/>
            <a:r>
              <a:rPr lang="en-US"/>
              <a:t>Edit Master text styles</a:t>
            </a:r>
          </a:p>
        </p:txBody>
      </p:sp>
      <p:sp>
        <p:nvSpPr>
          <p:cNvPr id="6" name="Content Placeholder 5"/>
          <p:cNvSpPr>
            <a:spLocks noGrp="1"/>
          </p:cNvSpPr>
          <p:nvPr>
            <p:ph sz="quarter" idx="4"/>
          </p:nvPr>
        </p:nvSpPr>
        <p:spPr>
          <a:xfrm>
            <a:off x="18965853" y="7695568"/>
            <a:ext cx="15926830" cy="113190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6F3EA7-A120-4A60-8713-29B99C7CAD72}" type="datetimeFigureOut">
              <a:rPr lang="en-US" smtClean="0"/>
              <a:t>3/11/19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236997658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6F3EA7-A120-4A60-8713-29B99C7CAD72}" type="datetimeFigureOut">
              <a:rPr lang="en-US" smtClean="0"/>
              <a:t>3/11/19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385701408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F3EA7-A120-4A60-8713-29B99C7CAD72}" type="datetimeFigureOut">
              <a:rPr lang="en-US" smtClean="0"/>
              <a:t>3/11/19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305922524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0491" y="1404514"/>
            <a:ext cx="12082925" cy="4915800"/>
          </a:xfrm>
        </p:spPr>
        <p:txBody>
          <a:bodyPr anchor="b"/>
          <a:lstStyle>
            <a:lvl1pPr>
              <a:defRPr sz="9830"/>
            </a:lvl1pPr>
          </a:lstStyle>
          <a:p>
            <a:r>
              <a:rPr lang="en-US"/>
              <a:t>Click to edit Master title style</a:t>
            </a:r>
            <a:endParaRPr lang="en-US" dirty="0"/>
          </a:p>
        </p:txBody>
      </p:sp>
      <p:sp>
        <p:nvSpPr>
          <p:cNvPr id="3" name="Content Placeholder 2"/>
          <p:cNvSpPr>
            <a:spLocks noGrp="1"/>
          </p:cNvSpPr>
          <p:nvPr>
            <p:ph idx="1"/>
          </p:nvPr>
        </p:nvSpPr>
        <p:spPr>
          <a:xfrm>
            <a:off x="15926830" y="3033362"/>
            <a:ext cx="18965853" cy="14971731"/>
          </a:xfrm>
        </p:spPr>
        <p:txBody>
          <a:bodyPr/>
          <a:lstStyle>
            <a:lvl1pPr>
              <a:defRPr sz="9830"/>
            </a:lvl1pPr>
            <a:lvl2pPr>
              <a:defRPr sz="8602"/>
            </a:lvl2pPr>
            <a:lvl3pPr>
              <a:defRPr sz="7373"/>
            </a:lvl3pPr>
            <a:lvl4pPr>
              <a:defRPr sz="6144"/>
            </a:lvl4pPr>
            <a:lvl5pPr>
              <a:defRPr sz="6144"/>
            </a:lvl5pPr>
            <a:lvl6pPr>
              <a:defRPr sz="6144"/>
            </a:lvl6pPr>
            <a:lvl7pPr>
              <a:defRPr sz="6144"/>
            </a:lvl7pPr>
            <a:lvl8pPr>
              <a:defRPr sz="6144"/>
            </a:lvl8pPr>
            <a:lvl9pPr>
              <a:defRPr sz="614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0491" y="6320314"/>
            <a:ext cx="12082925" cy="11709163"/>
          </a:xfrm>
        </p:spPr>
        <p:txBody>
          <a:bodyPr/>
          <a:lstStyle>
            <a:lvl1pPr marL="0" indent="0">
              <a:buNone/>
              <a:defRPr sz="4915"/>
            </a:lvl1pPr>
            <a:lvl2pPr marL="1404518" indent="0">
              <a:buNone/>
              <a:defRPr sz="4301"/>
            </a:lvl2pPr>
            <a:lvl3pPr marL="2809037" indent="0">
              <a:buNone/>
              <a:defRPr sz="3686"/>
            </a:lvl3pPr>
            <a:lvl4pPr marL="4213555" indent="0">
              <a:buNone/>
              <a:defRPr sz="3072"/>
            </a:lvl4pPr>
            <a:lvl5pPr marL="5618074" indent="0">
              <a:buNone/>
              <a:defRPr sz="3072"/>
            </a:lvl5pPr>
            <a:lvl6pPr marL="7022592" indent="0">
              <a:buNone/>
              <a:defRPr sz="3072"/>
            </a:lvl6pPr>
            <a:lvl7pPr marL="8427110" indent="0">
              <a:buNone/>
              <a:defRPr sz="3072"/>
            </a:lvl7pPr>
            <a:lvl8pPr marL="9831629" indent="0">
              <a:buNone/>
              <a:defRPr sz="3072"/>
            </a:lvl8pPr>
            <a:lvl9pPr marL="11236147" indent="0">
              <a:buNone/>
              <a:defRPr sz="3072"/>
            </a:lvl9pPr>
          </a:lstStyle>
          <a:p>
            <a:pPr lvl="0"/>
            <a:r>
              <a:rPr lang="en-US"/>
              <a:t>Edit Master text styles</a:t>
            </a:r>
          </a:p>
        </p:txBody>
      </p:sp>
      <p:sp>
        <p:nvSpPr>
          <p:cNvPr id="5" name="Date Placeholder 4"/>
          <p:cNvSpPr>
            <a:spLocks noGrp="1"/>
          </p:cNvSpPr>
          <p:nvPr>
            <p:ph type="dt" sz="half" idx="10"/>
          </p:nvPr>
        </p:nvSpPr>
        <p:spPr/>
        <p:txBody>
          <a:bodyPr/>
          <a:lstStyle/>
          <a:p>
            <a:fld id="{266F3EA7-A120-4A60-8713-29B99C7CAD72}" type="datetimeFigureOut">
              <a:rPr lang="en-US" smtClean="0"/>
              <a:t>3/11/19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3153730064"/>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0491" y="1404514"/>
            <a:ext cx="12082925" cy="4915800"/>
          </a:xfrm>
        </p:spPr>
        <p:txBody>
          <a:bodyPr anchor="b"/>
          <a:lstStyle>
            <a:lvl1pPr>
              <a:defRPr sz="983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926830" y="3033362"/>
            <a:ext cx="18965853" cy="14971731"/>
          </a:xfrm>
        </p:spPr>
        <p:txBody>
          <a:bodyPr anchor="t"/>
          <a:lstStyle>
            <a:lvl1pPr marL="0" indent="0">
              <a:buNone/>
              <a:defRPr sz="9830"/>
            </a:lvl1pPr>
            <a:lvl2pPr marL="1404518" indent="0">
              <a:buNone/>
              <a:defRPr sz="8602"/>
            </a:lvl2pPr>
            <a:lvl3pPr marL="2809037" indent="0">
              <a:buNone/>
              <a:defRPr sz="7373"/>
            </a:lvl3pPr>
            <a:lvl4pPr marL="4213555" indent="0">
              <a:buNone/>
              <a:defRPr sz="6144"/>
            </a:lvl4pPr>
            <a:lvl5pPr marL="5618074" indent="0">
              <a:buNone/>
              <a:defRPr sz="6144"/>
            </a:lvl5pPr>
            <a:lvl6pPr marL="7022592" indent="0">
              <a:buNone/>
              <a:defRPr sz="6144"/>
            </a:lvl6pPr>
            <a:lvl7pPr marL="8427110" indent="0">
              <a:buNone/>
              <a:defRPr sz="6144"/>
            </a:lvl7pPr>
            <a:lvl8pPr marL="9831629" indent="0">
              <a:buNone/>
              <a:defRPr sz="6144"/>
            </a:lvl8pPr>
            <a:lvl9pPr marL="11236147" indent="0">
              <a:buNone/>
              <a:defRPr sz="6144"/>
            </a:lvl9pPr>
          </a:lstStyle>
          <a:p>
            <a:r>
              <a:rPr lang="en-US"/>
              <a:t>Click icon to add picture</a:t>
            </a:r>
            <a:endParaRPr lang="en-US" dirty="0"/>
          </a:p>
        </p:txBody>
      </p:sp>
      <p:sp>
        <p:nvSpPr>
          <p:cNvPr id="4" name="Text Placeholder 3"/>
          <p:cNvSpPr>
            <a:spLocks noGrp="1"/>
          </p:cNvSpPr>
          <p:nvPr>
            <p:ph type="body" sz="half" idx="2"/>
          </p:nvPr>
        </p:nvSpPr>
        <p:spPr>
          <a:xfrm>
            <a:off x="2580491" y="6320314"/>
            <a:ext cx="12082925" cy="11709163"/>
          </a:xfrm>
        </p:spPr>
        <p:txBody>
          <a:bodyPr/>
          <a:lstStyle>
            <a:lvl1pPr marL="0" indent="0">
              <a:buNone/>
              <a:defRPr sz="4915"/>
            </a:lvl1pPr>
            <a:lvl2pPr marL="1404518" indent="0">
              <a:buNone/>
              <a:defRPr sz="4301"/>
            </a:lvl2pPr>
            <a:lvl3pPr marL="2809037" indent="0">
              <a:buNone/>
              <a:defRPr sz="3686"/>
            </a:lvl3pPr>
            <a:lvl4pPr marL="4213555" indent="0">
              <a:buNone/>
              <a:defRPr sz="3072"/>
            </a:lvl4pPr>
            <a:lvl5pPr marL="5618074" indent="0">
              <a:buNone/>
              <a:defRPr sz="3072"/>
            </a:lvl5pPr>
            <a:lvl6pPr marL="7022592" indent="0">
              <a:buNone/>
              <a:defRPr sz="3072"/>
            </a:lvl6pPr>
            <a:lvl7pPr marL="8427110" indent="0">
              <a:buNone/>
              <a:defRPr sz="3072"/>
            </a:lvl7pPr>
            <a:lvl8pPr marL="9831629" indent="0">
              <a:buNone/>
              <a:defRPr sz="3072"/>
            </a:lvl8pPr>
            <a:lvl9pPr marL="11236147" indent="0">
              <a:buNone/>
              <a:defRPr sz="3072"/>
            </a:lvl9pPr>
          </a:lstStyle>
          <a:p>
            <a:pPr lvl="0"/>
            <a:r>
              <a:rPr lang="en-US"/>
              <a:t>Edit Master text styles</a:t>
            </a:r>
          </a:p>
        </p:txBody>
      </p:sp>
      <p:sp>
        <p:nvSpPr>
          <p:cNvPr id="5" name="Date Placeholder 4"/>
          <p:cNvSpPr>
            <a:spLocks noGrp="1"/>
          </p:cNvSpPr>
          <p:nvPr>
            <p:ph type="dt" sz="half" idx="10"/>
          </p:nvPr>
        </p:nvSpPr>
        <p:spPr/>
        <p:txBody>
          <a:bodyPr/>
          <a:lstStyle/>
          <a:p>
            <a:fld id="{266F3EA7-A120-4A60-8713-29B99C7CAD72}" type="datetimeFigureOut">
              <a:rPr lang="en-US" smtClean="0"/>
              <a:t>3/11/19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40FE3-CD4B-4805-BF49-2A1E2CCA36A8}" type="slidenum">
              <a:rPr lang="en-US" smtClean="0"/>
              <a:t>‹#›</a:t>
            </a:fld>
            <a:endParaRPr lang="en-US"/>
          </a:p>
        </p:txBody>
      </p:sp>
    </p:spTree>
    <p:extLst>
      <p:ext uri="{BB962C8B-B14F-4D97-AF65-F5344CB8AC3E}">
        <p14:creationId xmlns:p14="http://schemas.microsoft.com/office/powerpoint/2010/main" val="129022500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75610" y="1121662"/>
            <a:ext cx="32312194" cy="40721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75610" y="5608303"/>
            <a:ext cx="32312194" cy="1336727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75610" y="19526650"/>
            <a:ext cx="8429268" cy="1121661"/>
          </a:xfrm>
          <a:prstGeom prst="rect">
            <a:avLst/>
          </a:prstGeom>
        </p:spPr>
        <p:txBody>
          <a:bodyPr vert="horz" lIns="91440" tIns="45720" rIns="91440" bIns="45720" rtlCol="0" anchor="ctr"/>
          <a:lstStyle>
            <a:lvl1pPr algn="l">
              <a:defRPr sz="3686">
                <a:solidFill>
                  <a:schemeClr val="tx1">
                    <a:tint val="75000"/>
                  </a:schemeClr>
                </a:solidFill>
              </a:defRPr>
            </a:lvl1pPr>
          </a:lstStyle>
          <a:p>
            <a:fld id="{266F3EA7-A120-4A60-8713-29B99C7CAD72}" type="datetimeFigureOut">
              <a:rPr lang="en-US" smtClean="0"/>
              <a:t>3/11/19</a:t>
            </a:fld>
            <a:endParaRPr lang="en-US"/>
          </a:p>
        </p:txBody>
      </p:sp>
      <p:sp>
        <p:nvSpPr>
          <p:cNvPr id="5" name="Footer Placeholder 4"/>
          <p:cNvSpPr>
            <a:spLocks noGrp="1"/>
          </p:cNvSpPr>
          <p:nvPr>
            <p:ph type="ftr" sz="quarter" idx="3"/>
          </p:nvPr>
        </p:nvSpPr>
        <p:spPr>
          <a:xfrm>
            <a:off x="12409756" y="19526650"/>
            <a:ext cx="12643902" cy="1121661"/>
          </a:xfrm>
          <a:prstGeom prst="rect">
            <a:avLst/>
          </a:prstGeom>
        </p:spPr>
        <p:txBody>
          <a:bodyPr vert="horz" lIns="91440" tIns="45720" rIns="91440" bIns="45720" rtlCol="0" anchor="ctr"/>
          <a:lstStyle>
            <a:lvl1pPr algn="ctr">
              <a:defRPr sz="368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458535" y="19526650"/>
            <a:ext cx="8429268" cy="1121661"/>
          </a:xfrm>
          <a:prstGeom prst="rect">
            <a:avLst/>
          </a:prstGeom>
        </p:spPr>
        <p:txBody>
          <a:bodyPr vert="horz" lIns="91440" tIns="45720" rIns="91440" bIns="45720" rtlCol="0" anchor="ctr"/>
          <a:lstStyle>
            <a:lvl1pPr algn="r">
              <a:defRPr sz="3686">
                <a:solidFill>
                  <a:schemeClr val="tx1">
                    <a:tint val="75000"/>
                  </a:schemeClr>
                </a:solidFill>
              </a:defRPr>
            </a:lvl1pPr>
          </a:lstStyle>
          <a:p>
            <a:fld id="{04440FE3-CD4B-4805-BF49-2A1E2CCA36A8}" type="slidenum">
              <a:rPr lang="en-US" smtClean="0"/>
              <a:t>‹#›</a:t>
            </a:fld>
            <a:endParaRPr lang="en-US"/>
          </a:p>
        </p:txBody>
      </p:sp>
    </p:spTree>
    <p:extLst>
      <p:ext uri="{BB962C8B-B14F-4D97-AF65-F5344CB8AC3E}">
        <p14:creationId xmlns:p14="http://schemas.microsoft.com/office/powerpoint/2010/main" val="558540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advClick="0"/>
    </mc:Choice>
    <mc:Fallback>
      <p:transition spd="slow" advClick="0"/>
    </mc:Fallback>
  </mc:AlternateContent>
  <p:txStyles>
    <p:titleStyle>
      <a:lvl1pPr algn="l" defTabSz="2809037" rtl="0" eaLnBrk="1" latinLnBrk="0" hangingPunct="1">
        <a:lnSpc>
          <a:spcPct val="90000"/>
        </a:lnSpc>
        <a:spcBef>
          <a:spcPct val="0"/>
        </a:spcBef>
        <a:buNone/>
        <a:defRPr sz="13517" kern="1200">
          <a:solidFill>
            <a:schemeClr val="tx1"/>
          </a:solidFill>
          <a:latin typeface="+mj-lt"/>
          <a:ea typeface="+mj-ea"/>
          <a:cs typeface="+mj-cs"/>
        </a:defRPr>
      </a:lvl1pPr>
    </p:titleStyle>
    <p:bodyStyle>
      <a:lvl1pPr marL="702259" indent="-702259" algn="l" defTabSz="2809037" rtl="0" eaLnBrk="1" latinLnBrk="0" hangingPunct="1">
        <a:lnSpc>
          <a:spcPct val="90000"/>
        </a:lnSpc>
        <a:spcBef>
          <a:spcPts val="3072"/>
        </a:spcBef>
        <a:buFont typeface="Arial" panose="020B0604020202020204" pitchFamily="34" charset="0"/>
        <a:buChar char="•"/>
        <a:defRPr sz="8602" kern="1200">
          <a:solidFill>
            <a:schemeClr val="tx1"/>
          </a:solidFill>
          <a:latin typeface="+mn-lt"/>
          <a:ea typeface="+mn-ea"/>
          <a:cs typeface="+mn-cs"/>
        </a:defRPr>
      </a:lvl1pPr>
      <a:lvl2pPr marL="2106778" indent="-702259" algn="l" defTabSz="2809037" rtl="0" eaLnBrk="1" latinLnBrk="0" hangingPunct="1">
        <a:lnSpc>
          <a:spcPct val="90000"/>
        </a:lnSpc>
        <a:spcBef>
          <a:spcPts val="1536"/>
        </a:spcBef>
        <a:buFont typeface="Arial" panose="020B0604020202020204" pitchFamily="34" charset="0"/>
        <a:buChar char="•"/>
        <a:defRPr sz="7373" kern="1200">
          <a:solidFill>
            <a:schemeClr val="tx1"/>
          </a:solidFill>
          <a:latin typeface="+mn-lt"/>
          <a:ea typeface="+mn-ea"/>
          <a:cs typeface="+mn-cs"/>
        </a:defRPr>
      </a:lvl2pPr>
      <a:lvl3pPr marL="3511296" indent="-702259" algn="l" defTabSz="2809037" rtl="0" eaLnBrk="1" latinLnBrk="0" hangingPunct="1">
        <a:lnSpc>
          <a:spcPct val="90000"/>
        </a:lnSpc>
        <a:spcBef>
          <a:spcPts val="1536"/>
        </a:spcBef>
        <a:buFont typeface="Arial" panose="020B0604020202020204" pitchFamily="34" charset="0"/>
        <a:buChar char="•"/>
        <a:defRPr sz="6144" kern="1200">
          <a:solidFill>
            <a:schemeClr val="tx1"/>
          </a:solidFill>
          <a:latin typeface="+mn-lt"/>
          <a:ea typeface="+mn-ea"/>
          <a:cs typeface="+mn-cs"/>
        </a:defRPr>
      </a:lvl3pPr>
      <a:lvl4pPr marL="4915814"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4pPr>
      <a:lvl5pPr marL="6320333"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p:bodyStyle>
    <p:otherStyle>
      <a:defPPr>
        <a:defRPr lang="en-US"/>
      </a:defPPr>
      <a:lvl1pPr marL="0" algn="l" defTabSz="2809037" rtl="0" eaLnBrk="1" latinLnBrk="0" hangingPunct="1">
        <a:defRPr sz="5530" kern="1200">
          <a:solidFill>
            <a:schemeClr val="tx1"/>
          </a:solidFill>
          <a:latin typeface="+mn-lt"/>
          <a:ea typeface="+mn-ea"/>
          <a:cs typeface="+mn-cs"/>
        </a:defRPr>
      </a:lvl1pPr>
      <a:lvl2pPr marL="1404518" algn="l" defTabSz="2809037" rtl="0" eaLnBrk="1" latinLnBrk="0" hangingPunct="1">
        <a:defRPr sz="5530" kern="1200">
          <a:solidFill>
            <a:schemeClr val="tx1"/>
          </a:solidFill>
          <a:latin typeface="+mn-lt"/>
          <a:ea typeface="+mn-ea"/>
          <a:cs typeface="+mn-cs"/>
        </a:defRPr>
      </a:lvl2pPr>
      <a:lvl3pPr marL="2809037" algn="l" defTabSz="2809037" rtl="0" eaLnBrk="1" latinLnBrk="0" hangingPunct="1">
        <a:defRPr sz="5530" kern="1200">
          <a:solidFill>
            <a:schemeClr val="tx1"/>
          </a:solidFill>
          <a:latin typeface="+mn-lt"/>
          <a:ea typeface="+mn-ea"/>
          <a:cs typeface="+mn-cs"/>
        </a:defRPr>
      </a:lvl3pPr>
      <a:lvl4pPr marL="4213555" algn="l" defTabSz="2809037" rtl="0" eaLnBrk="1" latinLnBrk="0" hangingPunct="1">
        <a:defRPr sz="5530" kern="1200">
          <a:solidFill>
            <a:schemeClr val="tx1"/>
          </a:solidFill>
          <a:latin typeface="+mn-lt"/>
          <a:ea typeface="+mn-ea"/>
          <a:cs typeface="+mn-cs"/>
        </a:defRPr>
      </a:lvl4pPr>
      <a:lvl5pPr marL="5618074" algn="l" defTabSz="2809037" rtl="0" eaLnBrk="1" latinLnBrk="0" hangingPunct="1">
        <a:defRPr sz="5530" kern="1200">
          <a:solidFill>
            <a:schemeClr val="tx1"/>
          </a:solidFill>
          <a:latin typeface="+mn-lt"/>
          <a:ea typeface="+mn-ea"/>
          <a:cs typeface="+mn-cs"/>
        </a:defRPr>
      </a:lvl5pPr>
      <a:lvl6pPr marL="7022592" algn="l" defTabSz="2809037" rtl="0" eaLnBrk="1" latinLnBrk="0" hangingPunct="1">
        <a:defRPr sz="5530" kern="1200">
          <a:solidFill>
            <a:schemeClr val="tx1"/>
          </a:solidFill>
          <a:latin typeface="+mn-lt"/>
          <a:ea typeface="+mn-ea"/>
          <a:cs typeface="+mn-cs"/>
        </a:defRPr>
      </a:lvl6pPr>
      <a:lvl7pPr marL="8427110" algn="l" defTabSz="2809037" rtl="0" eaLnBrk="1" latinLnBrk="0" hangingPunct="1">
        <a:defRPr sz="5530" kern="1200">
          <a:solidFill>
            <a:schemeClr val="tx1"/>
          </a:solidFill>
          <a:latin typeface="+mn-lt"/>
          <a:ea typeface="+mn-ea"/>
          <a:cs typeface="+mn-cs"/>
        </a:defRPr>
      </a:lvl7pPr>
      <a:lvl8pPr marL="9831629" algn="l" defTabSz="2809037" rtl="0" eaLnBrk="1" latinLnBrk="0" hangingPunct="1">
        <a:defRPr sz="5530" kern="1200">
          <a:solidFill>
            <a:schemeClr val="tx1"/>
          </a:solidFill>
          <a:latin typeface="+mn-lt"/>
          <a:ea typeface="+mn-ea"/>
          <a:cs typeface="+mn-cs"/>
        </a:defRPr>
      </a:lvl8pPr>
      <a:lvl9pPr marL="11236147" algn="l" defTabSz="2809037" rtl="0" eaLnBrk="1" latinLnBrk="0" hangingPunct="1">
        <a:defRPr sz="5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8090145" y="4296878"/>
            <a:ext cx="9368417" cy="16770836"/>
          </a:xfrm>
          <a:prstGeom prst="rect">
            <a:avLst/>
          </a:prstGeom>
          <a:solidFill>
            <a:srgbClr val="7FA7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2" dirty="0"/>
          </a:p>
        </p:txBody>
      </p:sp>
      <p:sp>
        <p:nvSpPr>
          <p:cNvPr id="8" name="Rectangle 7"/>
          <p:cNvSpPr/>
          <p:nvPr/>
        </p:nvSpPr>
        <p:spPr>
          <a:xfrm>
            <a:off x="4851" y="1"/>
            <a:ext cx="37453711" cy="42968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2" dirty="0"/>
          </a:p>
        </p:txBody>
      </p:sp>
      <p:sp>
        <p:nvSpPr>
          <p:cNvPr id="5" name="TextBox 4"/>
          <p:cNvSpPr txBox="1"/>
          <p:nvPr/>
        </p:nvSpPr>
        <p:spPr>
          <a:xfrm>
            <a:off x="789735" y="1316418"/>
            <a:ext cx="14310328" cy="1510542"/>
          </a:xfrm>
          <a:prstGeom prst="rect">
            <a:avLst/>
          </a:prstGeom>
          <a:noFill/>
        </p:spPr>
        <p:txBody>
          <a:bodyPr wrap="none" rtlCol="0">
            <a:spAutoFit/>
          </a:bodyPr>
          <a:lstStyle/>
          <a:p>
            <a:r>
              <a:rPr lang="en-US" sz="9216" dirty="0">
                <a:solidFill>
                  <a:srgbClr val="339D5B"/>
                </a:solidFill>
                <a:latin typeface="Century Gothic" panose="020B0502020202020204" pitchFamily="34" charset="0"/>
              </a:rPr>
              <a:t>Bayview Glen BioBuilders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39711" y="570422"/>
            <a:ext cx="3999554" cy="3999554"/>
          </a:xfrm>
          <a:prstGeom prst="rect">
            <a:avLst/>
          </a:prstGeom>
        </p:spPr>
      </p:pic>
      <p:sp>
        <p:nvSpPr>
          <p:cNvPr id="9" name="Rectangle 8"/>
          <p:cNvSpPr/>
          <p:nvPr/>
        </p:nvSpPr>
        <p:spPr>
          <a:xfrm>
            <a:off x="14461160" y="4296878"/>
            <a:ext cx="13628985" cy="1677083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2" dirty="0"/>
          </a:p>
        </p:txBody>
      </p:sp>
      <p:sp>
        <p:nvSpPr>
          <p:cNvPr id="10" name="Rectangle 9"/>
          <p:cNvSpPr/>
          <p:nvPr/>
        </p:nvSpPr>
        <p:spPr>
          <a:xfrm>
            <a:off x="4854" y="4296878"/>
            <a:ext cx="14456303" cy="16770836"/>
          </a:xfrm>
          <a:prstGeom prst="rect">
            <a:avLst/>
          </a:prstGeom>
          <a:solidFill>
            <a:srgbClr val="339D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02" dirty="0"/>
          </a:p>
        </p:txBody>
      </p:sp>
      <p:sp>
        <p:nvSpPr>
          <p:cNvPr id="11" name="Rectangle 10"/>
          <p:cNvSpPr/>
          <p:nvPr/>
        </p:nvSpPr>
        <p:spPr>
          <a:xfrm>
            <a:off x="828749" y="5153811"/>
            <a:ext cx="12031937" cy="13990433"/>
          </a:xfrm>
          <a:prstGeom prst="rect">
            <a:avLst/>
          </a:prstGeom>
        </p:spPr>
        <p:txBody>
          <a:bodyPr wrap="square">
            <a:spAutoFit/>
          </a:bodyPr>
          <a:lstStyle/>
          <a:p>
            <a:pPr lvl="0"/>
            <a:r>
              <a:rPr lang="en-US" sz="9830" b="1" kern="0" dirty="0">
                <a:solidFill>
                  <a:prstClr val="white"/>
                </a:solidFill>
                <a:latin typeface="Calibri Light" panose="020F0302020204030204"/>
                <a:cs typeface="Gautami" panose="020B0502040204020203" pitchFamily="34" charset="0"/>
                <a:sym typeface="Arial"/>
              </a:rPr>
              <a:t>OVERVIEW</a:t>
            </a:r>
          </a:p>
          <a:p>
            <a:pPr lvl="0"/>
            <a:endParaRPr lang="en-US" sz="1843" b="1" kern="0" dirty="0">
              <a:solidFill>
                <a:prstClr val="white"/>
              </a:solidFill>
              <a:latin typeface="Calibri Light" panose="020F0302020204030204"/>
              <a:cs typeface="Gautami" panose="020B0502040204020203" pitchFamily="34" charset="0"/>
              <a:sym typeface="Arial"/>
            </a:endParaRPr>
          </a:p>
          <a:p>
            <a:pPr lvl="0"/>
            <a:r>
              <a:rPr lang="en-US" sz="4915" kern="0" dirty="0">
                <a:solidFill>
                  <a:prstClr val="white"/>
                </a:solidFill>
                <a:latin typeface="Calibri Light" panose="020F0302020204030204"/>
                <a:cs typeface="Gautami" panose="020B0502040204020203" pitchFamily="34" charset="0"/>
                <a:sym typeface="Arial"/>
              </a:rPr>
              <a:t>Last year, our team worked on finding a way to reduce scar tissue formation and promote faster healing of surface wound injuries. Our research covered the structure of scar tissue, which consists of disrupted collagen fibers, as well as the </a:t>
            </a:r>
            <a:r>
              <a:rPr lang="en-US" sz="4915" kern="0" dirty="0" err="1">
                <a:solidFill>
                  <a:prstClr val="white"/>
                </a:solidFill>
                <a:latin typeface="Calibri Light" panose="020F0302020204030204"/>
                <a:cs typeface="Gautami" panose="020B0502040204020203" pitchFamily="34" charset="0"/>
                <a:sym typeface="Arial"/>
              </a:rPr>
              <a:t>BclA</a:t>
            </a:r>
            <a:r>
              <a:rPr lang="en-US" sz="4915" kern="0" dirty="0">
                <a:solidFill>
                  <a:prstClr val="white"/>
                </a:solidFill>
                <a:latin typeface="Calibri Light" panose="020F0302020204030204"/>
                <a:cs typeface="Gautami" panose="020B0502040204020203" pitchFamily="34" charset="0"/>
                <a:sym typeface="Arial"/>
              </a:rPr>
              <a:t> protein, which forms hair-like filaments on the outer surface of </a:t>
            </a:r>
            <a:r>
              <a:rPr lang="en-US" sz="4915" i="1" kern="0" dirty="0">
                <a:solidFill>
                  <a:prstClr val="white"/>
                </a:solidFill>
                <a:latin typeface="Calibri Light" panose="020F0302020204030204"/>
                <a:cs typeface="Gautami" panose="020B0502040204020203" pitchFamily="34" charset="0"/>
                <a:sym typeface="Arial"/>
              </a:rPr>
              <a:t>Bacillus anthracis </a:t>
            </a:r>
            <a:r>
              <a:rPr lang="en-US" sz="4915" kern="0" dirty="0">
                <a:solidFill>
                  <a:prstClr val="white"/>
                </a:solidFill>
                <a:latin typeface="Calibri Light" panose="020F0302020204030204"/>
                <a:cs typeface="Gautami" panose="020B0502040204020203" pitchFamily="34" charset="0"/>
                <a:sym typeface="Arial"/>
              </a:rPr>
              <a:t>spores. Because the structure of </a:t>
            </a:r>
            <a:r>
              <a:rPr lang="en-US" sz="4915" kern="0" dirty="0" err="1">
                <a:solidFill>
                  <a:prstClr val="white"/>
                </a:solidFill>
                <a:latin typeface="Calibri Light" panose="020F0302020204030204"/>
                <a:cs typeface="Gautami" panose="020B0502040204020203" pitchFamily="34" charset="0"/>
                <a:sym typeface="Arial"/>
              </a:rPr>
              <a:t>BclA</a:t>
            </a:r>
            <a:r>
              <a:rPr lang="en-US" sz="4915" kern="0" dirty="0">
                <a:solidFill>
                  <a:prstClr val="white"/>
                </a:solidFill>
                <a:latin typeface="Calibri Light" panose="020F0302020204030204"/>
                <a:cs typeface="Gautami" panose="020B0502040204020203" pitchFamily="34" charset="0"/>
                <a:sym typeface="Arial"/>
              </a:rPr>
              <a:t> very closely parallels that of collagen, we proposed that </a:t>
            </a:r>
            <a:r>
              <a:rPr lang="en-US" sz="4915" kern="0" dirty="0" err="1">
                <a:solidFill>
                  <a:prstClr val="white"/>
                </a:solidFill>
                <a:latin typeface="Calibri Light" panose="020F0302020204030204"/>
                <a:cs typeface="Gautami" panose="020B0502040204020203" pitchFamily="34" charset="0"/>
                <a:sym typeface="Arial"/>
              </a:rPr>
              <a:t>BclA</a:t>
            </a:r>
            <a:r>
              <a:rPr lang="en-US" sz="4915" kern="0" dirty="0">
                <a:solidFill>
                  <a:prstClr val="white"/>
                </a:solidFill>
                <a:latin typeface="Calibri Light" panose="020F0302020204030204"/>
                <a:cs typeface="Gautami" panose="020B0502040204020203" pitchFamily="34" charset="0"/>
                <a:sym typeface="Arial"/>
              </a:rPr>
              <a:t> could help reform collagen’s native structure. </a:t>
            </a:r>
          </a:p>
          <a:p>
            <a:pPr lvl="0"/>
            <a:endParaRPr lang="en-US" sz="3072" b="1" kern="0" dirty="0">
              <a:solidFill>
                <a:prstClr val="white"/>
              </a:solidFill>
              <a:latin typeface="Calibri Light" panose="020F0302020204030204"/>
              <a:cs typeface="Gautami" panose="020B0502040204020203" pitchFamily="34" charset="0"/>
              <a:sym typeface="Arial"/>
            </a:endParaRPr>
          </a:p>
          <a:p>
            <a:pPr lvl="0"/>
            <a:r>
              <a:rPr lang="en-US" sz="9830" b="1" kern="0" dirty="0">
                <a:solidFill>
                  <a:prstClr val="white"/>
                </a:solidFill>
                <a:latin typeface="Calibri Light" panose="020F0302020204030204"/>
                <a:cs typeface="Gautami" panose="020B0502040204020203" pitchFamily="34" charset="0"/>
                <a:sym typeface="Arial"/>
              </a:rPr>
              <a:t>OBJECTIVE</a:t>
            </a:r>
          </a:p>
          <a:p>
            <a:pPr lvl="0"/>
            <a:endParaRPr lang="en-US" sz="1843" kern="0" dirty="0">
              <a:solidFill>
                <a:prstClr val="white"/>
              </a:solidFill>
              <a:latin typeface="Calibri Light" panose="020F0302020204030204"/>
              <a:cs typeface="Gautami" panose="020B0502040204020203" pitchFamily="34" charset="0"/>
              <a:sym typeface="Arial"/>
            </a:endParaRPr>
          </a:p>
          <a:p>
            <a:pPr lvl="0"/>
            <a:r>
              <a:rPr lang="en-US" sz="4915" kern="0" dirty="0">
                <a:solidFill>
                  <a:prstClr val="white"/>
                </a:solidFill>
                <a:latin typeface="Calibri Light" panose="020F0302020204030204"/>
                <a:cs typeface="Gautami" panose="020B0502040204020203" pitchFamily="34" charset="0"/>
                <a:sym typeface="Arial"/>
              </a:rPr>
              <a:t>This year, we researched possible experiments to test </a:t>
            </a:r>
            <a:r>
              <a:rPr lang="en-US" sz="4915" kern="0" dirty="0" err="1">
                <a:solidFill>
                  <a:prstClr val="white"/>
                </a:solidFill>
                <a:latin typeface="Calibri Light" panose="020F0302020204030204"/>
                <a:cs typeface="Gautami" panose="020B0502040204020203" pitchFamily="34" charset="0"/>
                <a:sym typeface="Arial"/>
              </a:rPr>
              <a:t>BclA</a:t>
            </a:r>
            <a:r>
              <a:rPr lang="en-US" sz="4915" kern="0" dirty="0">
                <a:solidFill>
                  <a:prstClr val="white"/>
                </a:solidFill>
                <a:latin typeface="Calibri Light" panose="020F0302020204030204"/>
                <a:cs typeface="Gautami" panose="020B0502040204020203" pitchFamily="34" charset="0"/>
                <a:sym typeface="Arial"/>
              </a:rPr>
              <a:t> and its effects on collagen.</a:t>
            </a:r>
          </a:p>
        </p:txBody>
      </p:sp>
      <p:sp>
        <p:nvSpPr>
          <p:cNvPr id="24" name="Rectangle 23"/>
          <p:cNvSpPr/>
          <p:nvPr/>
        </p:nvSpPr>
        <p:spPr>
          <a:xfrm>
            <a:off x="15327500" y="5131207"/>
            <a:ext cx="11327391" cy="11721350"/>
          </a:xfrm>
          <a:prstGeom prst="rect">
            <a:avLst/>
          </a:prstGeom>
        </p:spPr>
        <p:txBody>
          <a:bodyPr wrap="square">
            <a:spAutoFit/>
          </a:bodyPr>
          <a:lstStyle/>
          <a:p>
            <a:pPr lvl="0"/>
            <a:r>
              <a:rPr lang="en-US" sz="9830" b="1" kern="0" dirty="0">
                <a:solidFill>
                  <a:prstClr val="white"/>
                </a:solidFill>
                <a:latin typeface="Calibri Light" panose="020F0302020204030204"/>
                <a:cs typeface="Gautami" panose="020B0502040204020203" pitchFamily="34" charset="0"/>
                <a:sym typeface="Arial"/>
              </a:rPr>
              <a:t>COLLAGEN</a:t>
            </a:r>
          </a:p>
          <a:p>
            <a:pPr lvl="0"/>
            <a:endParaRPr lang="en-US" sz="1843" b="1" kern="0" dirty="0">
              <a:solidFill>
                <a:prstClr val="white"/>
              </a:solidFill>
              <a:latin typeface="Calibri Light" panose="020F0302020204030204"/>
              <a:cs typeface="Gautami" panose="020B0502040204020203" pitchFamily="34" charset="0"/>
              <a:sym typeface="Arial"/>
            </a:endParaRPr>
          </a:p>
          <a:p>
            <a:pPr lvl="0"/>
            <a:r>
              <a:rPr lang="en-US" sz="4915" kern="0" dirty="0">
                <a:solidFill>
                  <a:prstClr val="white"/>
                </a:solidFill>
                <a:latin typeface="Calibri Light" panose="020F0302020204030204"/>
                <a:cs typeface="Gautami" panose="020B0502040204020203" pitchFamily="34" charset="0"/>
                <a:sym typeface="Arial"/>
              </a:rPr>
              <a:t>Collagen consists of a right-handed bundle of three parallel, left-handed </a:t>
            </a:r>
            <a:r>
              <a:rPr lang="en-US" sz="4915" kern="0" dirty="0" err="1">
                <a:solidFill>
                  <a:prstClr val="white"/>
                </a:solidFill>
                <a:latin typeface="Calibri Light" panose="020F0302020204030204"/>
                <a:cs typeface="Gautami" panose="020B0502040204020203" pitchFamily="34" charset="0"/>
                <a:sym typeface="Arial"/>
              </a:rPr>
              <a:t>polyproline</a:t>
            </a:r>
            <a:r>
              <a:rPr lang="en-US" sz="4915" kern="0" dirty="0">
                <a:solidFill>
                  <a:prstClr val="white"/>
                </a:solidFill>
                <a:latin typeface="Calibri Light" panose="020F0302020204030204"/>
                <a:cs typeface="Gautami" panose="020B0502040204020203" pitchFamily="34" charset="0"/>
                <a:sym typeface="Arial"/>
              </a:rPr>
              <a:t> II-type helices at a one residue stagger. Most commonly, the amino acid sequence of collagen is </a:t>
            </a:r>
            <a:r>
              <a:rPr lang="en-US" sz="4915" kern="0" dirty="0" err="1">
                <a:solidFill>
                  <a:prstClr val="white"/>
                </a:solidFill>
                <a:latin typeface="Calibri Light" panose="020F0302020204030204"/>
                <a:cs typeface="Gautami" panose="020B0502040204020203" pitchFamily="34" charset="0"/>
                <a:sym typeface="Arial"/>
              </a:rPr>
              <a:t>GlyProHyp</a:t>
            </a:r>
            <a:r>
              <a:rPr lang="en-US" sz="4915" kern="0" dirty="0">
                <a:solidFill>
                  <a:prstClr val="white"/>
                </a:solidFill>
                <a:latin typeface="Calibri Light" panose="020F0302020204030204"/>
                <a:cs typeface="Gautami" panose="020B0502040204020203" pitchFamily="34" charset="0"/>
                <a:sym typeface="Arial"/>
              </a:rPr>
              <a:t>. However, some studies have found that the electrostatic interactions between charged residues in </a:t>
            </a:r>
            <a:r>
              <a:rPr lang="en-US" sz="4915" kern="0" dirty="0" err="1">
                <a:solidFill>
                  <a:prstClr val="white"/>
                </a:solidFill>
                <a:latin typeface="Calibri Light" panose="020F0302020204030204"/>
                <a:cs typeface="Gautami" panose="020B0502040204020203" pitchFamily="34" charset="0"/>
                <a:sym typeface="Arial"/>
              </a:rPr>
              <a:t>GlyProThr</a:t>
            </a:r>
            <a:r>
              <a:rPr lang="en-US" sz="4915" kern="0" dirty="0">
                <a:solidFill>
                  <a:prstClr val="white"/>
                </a:solidFill>
                <a:latin typeface="Calibri Light" panose="020F0302020204030204"/>
                <a:cs typeface="Gautami" panose="020B0502040204020203" pitchFamily="34" charset="0"/>
                <a:sym typeface="Arial"/>
              </a:rPr>
              <a:t> sequences can stabilize collagen in the absence of </a:t>
            </a:r>
            <a:r>
              <a:rPr lang="en-US" sz="4915" kern="0" dirty="0" err="1">
                <a:solidFill>
                  <a:prstClr val="white"/>
                </a:solidFill>
                <a:latin typeface="Calibri Light" panose="020F0302020204030204"/>
                <a:cs typeface="Gautami" panose="020B0502040204020203" pitchFamily="34" charset="0"/>
                <a:sym typeface="Arial"/>
              </a:rPr>
              <a:t>hydroxyproline</a:t>
            </a:r>
            <a:r>
              <a:rPr lang="en-US" sz="4915" kern="0" dirty="0">
                <a:solidFill>
                  <a:prstClr val="white"/>
                </a:solidFill>
                <a:latin typeface="Calibri Light" panose="020F0302020204030204"/>
                <a:cs typeface="Gautami" panose="020B0502040204020203" pitchFamily="34" charset="0"/>
                <a:sym typeface="Arial"/>
              </a:rPr>
              <a:t> residues. Certain regions of </a:t>
            </a:r>
            <a:r>
              <a:rPr lang="en-US" sz="4915" kern="0" dirty="0" err="1">
                <a:solidFill>
                  <a:prstClr val="white"/>
                </a:solidFill>
                <a:latin typeface="Calibri Light" panose="020F0302020204030204"/>
                <a:cs typeface="Gautami" panose="020B0502040204020203" pitchFamily="34" charset="0"/>
                <a:sym typeface="Arial"/>
              </a:rPr>
              <a:t>BclA</a:t>
            </a:r>
            <a:r>
              <a:rPr lang="en-US" sz="4915" kern="0" dirty="0">
                <a:solidFill>
                  <a:prstClr val="white"/>
                </a:solidFill>
                <a:latin typeface="Calibri Light" panose="020F0302020204030204"/>
                <a:cs typeface="Gautami" panose="020B0502040204020203" pitchFamily="34" charset="0"/>
                <a:sym typeface="Arial"/>
              </a:rPr>
              <a:t> contain one to eight copies of a </a:t>
            </a:r>
            <a:r>
              <a:rPr lang="en-US" sz="4915" kern="0" dirty="0" err="1">
                <a:solidFill>
                  <a:prstClr val="white"/>
                </a:solidFill>
                <a:latin typeface="Calibri Light" panose="020F0302020204030204"/>
                <a:cs typeface="Gautami" panose="020B0502040204020203" pitchFamily="34" charset="0"/>
                <a:sym typeface="Arial"/>
              </a:rPr>
              <a:t>GlyProThr</a:t>
            </a:r>
            <a:r>
              <a:rPr lang="en-US" sz="4915" kern="0" dirty="0">
                <a:solidFill>
                  <a:prstClr val="white"/>
                </a:solidFill>
                <a:latin typeface="Calibri Light" panose="020F0302020204030204"/>
                <a:cs typeface="Gautami" panose="020B0502040204020203" pitchFamily="34" charset="0"/>
                <a:sym typeface="Arial"/>
              </a:rPr>
              <a:t> sequence, suggesting its high similarity to the structure of collagen. </a:t>
            </a:r>
          </a:p>
        </p:txBody>
      </p:sp>
      <p:sp>
        <p:nvSpPr>
          <p:cNvPr id="25" name="Rectangle 24"/>
          <p:cNvSpPr/>
          <p:nvPr/>
        </p:nvSpPr>
        <p:spPr>
          <a:xfrm>
            <a:off x="28902174" y="5053180"/>
            <a:ext cx="7737091" cy="13990433"/>
          </a:xfrm>
          <a:prstGeom prst="rect">
            <a:avLst/>
          </a:prstGeom>
        </p:spPr>
        <p:txBody>
          <a:bodyPr wrap="square">
            <a:spAutoFit/>
          </a:bodyPr>
          <a:lstStyle/>
          <a:p>
            <a:pPr lvl="0"/>
            <a:r>
              <a:rPr lang="en-US" sz="9830" b="1" kern="0" dirty="0">
                <a:solidFill>
                  <a:prstClr val="white"/>
                </a:solidFill>
                <a:latin typeface="Calibri Light" panose="020F0302020204030204"/>
                <a:cs typeface="Gautami" panose="020B0502040204020203" pitchFamily="34" charset="0"/>
                <a:sym typeface="Arial"/>
              </a:rPr>
              <a:t>EXPERIMENT</a:t>
            </a:r>
          </a:p>
          <a:p>
            <a:pPr lvl="0"/>
            <a:endParaRPr lang="en-US" sz="1843" b="1" kern="0" dirty="0">
              <a:solidFill>
                <a:prstClr val="white"/>
              </a:solidFill>
              <a:latin typeface="Calibri Light" panose="020F0302020204030204"/>
              <a:cs typeface="Gautami" panose="020B0502040204020203" pitchFamily="34" charset="0"/>
              <a:sym typeface="Arial"/>
            </a:endParaRPr>
          </a:p>
          <a:p>
            <a:pPr lvl="0"/>
            <a:r>
              <a:rPr lang="en-US" sz="4915" kern="0" dirty="0">
                <a:solidFill>
                  <a:prstClr val="white"/>
                </a:solidFill>
                <a:latin typeface="Calibri Light" panose="020F0302020204030204"/>
                <a:cs typeface="Gautami" panose="020B0502040204020203" pitchFamily="34" charset="0"/>
                <a:sym typeface="Arial"/>
              </a:rPr>
              <a:t>Photo-triggered collagen mimetic peptides form a triple helix structure and bind to denatured collagen. Due to the similar structure of </a:t>
            </a:r>
            <a:r>
              <a:rPr lang="en-US" sz="4915" kern="0" dirty="0" err="1">
                <a:solidFill>
                  <a:prstClr val="white"/>
                </a:solidFill>
                <a:latin typeface="Calibri Light" panose="020F0302020204030204"/>
                <a:cs typeface="Gautami" panose="020B0502040204020203" pitchFamily="34" charset="0"/>
                <a:sym typeface="Arial"/>
              </a:rPr>
              <a:t>BclA</a:t>
            </a:r>
            <a:r>
              <a:rPr lang="en-US" sz="4915" kern="0" dirty="0">
                <a:solidFill>
                  <a:prstClr val="white"/>
                </a:solidFill>
                <a:latin typeface="Calibri Light" panose="020F0302020204030204"/>
                <a:cs typeface="Gautami" panose="020B0502040204020203" pitchFamily="34" charset="0"/>
                <a:sym typeface="Arial"/>
              </a:rPr>
              <a:t>, we reasoned that photo-triggering the </a:t>
            </a:r>
            <a:r>
              <a:rPr lang="en-US" sz="4915" kern="0" dirty="0" err="1">
                <a:solidFill>
                  <a:prstClr val="white"/>
                </a:solidFill>
                <a:latin typeface="Calibri Light" panose="020F0302020204030204"/>
                <a:cs typeface="Gautami" panose="020B0502040204020203" pitchFamily="34" charset="0"/>
                <a:sym typeface="Arial"/>
              </a:rPr>
              <a:t>BclA</a:t>
            </a:r>
            <a:r>
              <a:rPr lang="en-US" sz="4915" kern="0" dirty="0">
                <a:solidFill>
                  <a:prstClr val="white"/>
                </a:solidFill>
                <a:latin typeface="Calibri Light" panose="020F0302020204030204"/>
                <a:cs typeface="Gautami" panose="020B0502040204020203" pitchFamily="34" charset="0"/>
                <a:sym typeface="Arial"/>
              </a:rPr>
              <a:t> protein would act similarly, allowing it to reform collagen’s native structure. Following the experiment, analysis of the structure of collagen samples with light microscopy, mechanical testing of tensile strength, and viscosity will help us arrive at conclusions. </a:t>
            </a:r>
          </a:p>
        </p:txBody>
      </p:sp>
      <p:pic>
        <p:nvPicPr>
          <p:cNvPr id="12" name="Picture 8" descr="Image result for collagen structure"/>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24591"/>
          <a:stretch/>
        </p:blipFill>
        <p:spPr bwMode="auto">
          <a:xfrm>
            <a:off x="15470754" y="17576450"/>
            <a:ext cx="10758333" cy="22500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0261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511</TotalTime>
  <Words>261</Words>
  <Application>Microsoft Macintosh PowerPoint</Application>
  <PresentationFormat>Custom</PresentationFormat>
  <Paragraphs>15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Gautami</vt:lpstr>
      <vt:lpstr>Office Theme</vt:lpstr>
      <vt:lpstr>PowerPoint Presentation</vt:lpstr>
    </vt:vector>
  </TitlesOfParts>
  <Company>Bayview Glen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Nam</dc:creator>
  <cp:lastModifiedBy>Microsoft Office User</cp:lastModifiedBy>
  <cp:revision>31</cp:revision>
  <cp:lastPrinted>2018-05-05T15:44:23Z</cp:lastPrinted>
  <dcterms:created xsi:type="dcterms:W3CDTF">2018-03-04T20:55:28Z</dcterms:created>
  <dcterms:modified xsi:type="dcterms:W3CDTF">2019-03-11T19:30:49Z</dcterms:modified>
</cp:coreProperties>
</file>