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3"/>
  </p:notesMasterIdLst>
  <p:sldIdLst>
    <p:sldId id="256" r:id="rId2"/>
  </p:sldIdLst>
  <p:sldSz cx="37463413" cy="21067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cedes Goering" initials="" lastIdx="1" clrIdx="0"/>
  <p:cmAuthor id="1" name="Rosalee Kell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p:restoredTop sz="94631"/>
  </p:normalViewPr>
  <p:slideViewPr>
    <p:cSldViewPr snapToGrid="0">
      <p:cViewPr varScale="1">
        <p:scale>
          <a:sx n="29" d="100"/>
          <a:sy n="29" d="100"/>
        </p:scale>
        <p:origin x="344" y="320"/>
      </p:cViewPr>
      <p:guideLst>
        <p:guide orient="horz" pos="6636"/>
        <p:guide pos="118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3-09T00:35:23.434" idx="1">
    <p:pos x="12057" y="2269"/>
    <p:text>A lot of this is really vague and I think you'd be able to fit more information on this poster if you changed the shape/sizes of some or all of the boxes.</p:text>
  </p:cm>
  <p:cm authorId="1" dt="2019-03-09T00:35:23.434" idx="1">
    <p:pos x="12057" y="2269"/>
    <p:text>We are aware that the poster is vague but this topic was purely theoretical and literally all the solid information we were able to find on the subject is on the poster. Also, Mrs. Minutella sent artie this link about poster requirements that state the font has to be at least 28 point size, but I know you’ve done the biobuilder poster before, so if you had used smaller font in those and been all good then we can edit that but as of now we are on a time crunch and are going with the guidelines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381011"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11"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Single sided poster!</a:t>
            </a: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873171" y="843688"/>
            <a:ext cx="33717000" cy="3511200"/>
          </a:xfrm>
          <a:prstGeom prst="rect">
            <a:avLst/>
          </a:prstGeom>
          <a:noFill/>
          <a:ln>
            <a:noFill/>
          </a:ln>
        </p:spPr>
        <p:txBody>
          <a:bodyPr spcFirstLastPara="1" wrap="square" lIns="334450" tIns="167225" rIns="334450" bIns="1672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1873171" y="4915819"/>
            <a:ext cx="33717000" cy="13903800"/>
          </a:xfrm>
          <a:prstGeom prst="rect">
            <a:avLst/>
          </a:prstGeom>
          <a:noFill/>
          <a:ln>
            <a:noFill/>
          </a:ln>
        </p:spPr>
        <p:txBody>
          <a:bodyPr spcFirstLastPara="1" wrap="square" lIns="334450" tIns="167225" rIns="334450" bIns="16722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1873171" y="19526720"/>
            <a:ext cx="8741400" cy="1121700"/>
          </a:xfrm>
          <a:prstGeom prst="rect">
            <a:avLst/>
          </a:prstGeom>
          <a:noFill/>
          <a:ln>
            <a:noFill/>
          </a:ln>
        </p:spPr>
        <p:txBody>
          <a:bodyPr spcFirstLastPara="1" wrap="square" lIns="334450" tIns="167225" rIns="334450" bIns="1672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2800000" y="19526720"/>
            <a:ext cx="11863500" cy="1121700"/>
          </a:xfrm>
          <a:prstGeom prst="rect">
            <a:avLst/>
          </a:prstGeom>
          <a:noFill/>
          <a:ln>
            <a:noFill/>
          </a:ln>
        </p:spPr>
        <p:txBody>
          <a:bodyPr spcFirstLastPara="1" wrap="square" lIns="334450" tIns="167225" rIns="334450" bIns="1672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26848778" y="19526720"/>
            <a:ext cx="8741400" cy="1121700"/>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873171" y="843688"/>
            <a:ext cx="33717000" cy="3511200"/>
          </a:xfrm>
          <a:prstGeom prst="rect">
            <a:avLst/>
          </a:prstGeom>
          <a:noFill/>
          <a:ln>
            <a:noFill/>
          </a:ln>
        </p:spPr>
        <p:txBody>
          <a:bodyPr spcFirstLastPara="1" wrap="square" lIns="334450" tIns="167225" rIns="334450" bIns="1672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1779844" y="-4990781"/>
            <a:ext cx="13903800" cy="33717000"/>
          </a:xfrm>
          <a:prstGeom prst="rect">
            <a:avLst/>
          </a:prstGeom>
          <a:noFill/>
          <a:ln>
            <a:noFill/>
          </a:ln>
        </p:spPr>
        <p:txBody>
          <a:bodyPr spcFirstLastPara="1" wrap="square" lIns="334450" tIns="167225" rIns="334450" bIns="16722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1873171" y="19526720"/>
            <a:ext cx="8741400" cy="1121700"/>
          </a:xfrm>
          <a:prstGeom prst="rect">
            <a:avLst/>
          </a:prstGeom>
          <a:noFill/>
          <a:ln>
            <a:noFill/>
          </a:ln>
        </p:spPr>
        <p:txBody>
          <a:bodyPr spcFirstLastPara="1" wrap="square" lIns="334450" tIns="167225" rIns="334450" bIns="1672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2800000" y="19526720"/>
            <a:ext cx="11863500" cy="1121700"/>
          </a:xfrm>
          <a:prstGeom prst="rect">
            <a:avLst/>
          </a:prstGeom>
          <a:noFill/>
          <a:ln>
            <a:noFill/>
          </a:ln>
        </p:spPr>
        <p:txBody>
          <a:bodyPr spcFirstLastPara="1" wrap="square" lIns="334450" tIns="167225" rIns="334450" bIns="1672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26848778" y="19526720"/>
            <a:ext cx="8741400" cy="1121700"/>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00937175" y="12937034"/>
            <a:ext cx="55224900" cy="34530000"/>
          </a:xfrm>
          <a:prstGeom prst="rect">
            <a:avLst/>
          </a:prstGeom>
          <a:noFill/>
          <a:ln>
            <a:noFill/>
          </a:ln>
        </p:spPr>
        <p:txBody>
          <a:bodyPr spcFirstLastPara="1" wrap="square" lIns="334450" tIns="167225" rIns="334450" bIns="1672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1554963" y="-21290716"/>
            <a:ext cx="55224900" cy="102985500"/>
          </a:xfrm>
          <a:prstGeom prst="rect">
            <a:avLst/>
          </a:prstGeom>
          <a:noFill/>
          <a:ln>
            <a:noFill/>
          </a:ln>
        </p:spPr>
        <p:txBody>
          <a:bodyPr spcFirstLastPara="1" wrap="square" lIns="334450" tIns="167225" rIns="334450" bIns="16722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1873171" y="19526720"/>
            <a:ext cx="8741400" cy="1121700"/>
          </a:xfrm>
          <a:prstGeom prst="rect">
            <a:avLst/>
          </a:prstGeom>
          <a:noFill/>
          <a:ln>
            <a:noFill/>
          </a:ln>
        </p:spPr>
        <p:txBody>
          <a:bodyPr spcFirstLastPara="1" wrap="square" lIns="334450" tIns="167225" rIns="334450" bIns="1672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2800000" y="19526720"/>
            <a:ext cx="11863500" cy="1121700"/>
          </a:xfrm>
          <a:prstGeom prst="rect">
            <a:avLst/>
          </a:prstGeom>
          <a:noFill/>
          <a:ln>
            <a:noFill/>
          </a:ln>
        </p:spPr>
        <p:txBody>
          <a:bodyPr spcFirstLastPara="1" wrap="square" lIns="334450" tIns="167225" rIns="334450" bIns="1672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26848778" y="19526720"/>
            <a:ext cx="8741400" cy="1121700"/>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2809756" y="6544671"/>
            <a:ext cx="31843800" cy="4515900"/>
          </a:xfrm>
          <a:prstGeom prst="rect">
            <a:avLst/>
          </a:prstGeom>
          <a:noFill/>
          <a:ln>
            <a:noFill/>
          </a:ln>
        </p:spPr>
        <p:txBody>
          <a:bodyPr spcFirstLastPara="1" wrap="square" lIns="334450" tIns="167225" rIns="334450" bIns="1672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5619512" y="11938414"/>
            <a:ext cx="26224500" cy="5384100"/>
          </a:xfrm>
          <a:prstGeom prst="rect">
            <a:avLst/>
          </a:prstGeom>
          <a:noFill/>
          <a:ln>
            <a:noFill/>
          </a:ln>
        </p:spPr>
        <p:txBody>
          <a:bodyPr spcFirstLastPara="1" wrap="square" lIns="334450" tIns="167225" rIns="334450" bIns="167225" anchor="t" anchorCtr="0"/>
          <a:lstStyle>
            <a:lvl1pPr lvl="0" algn="ctr">
              <a:spcBef>
                <a:spcPts val="2340"/>
              </a:spcBef>
              <a:spcAft>
                <a:spcPts val="0"/>
              </a:spcAft>
              <a:buClr>
                <a:srgbClr val="888888"/>
              </a:buClr>
              <a:buSzPts val="11700"/>
              <a:buNone/>
              <a:defRPr>
                <a:solidFill>
                  <a:srgbClr val="888888"/>
                </a:solidFill>
              </a:defRPr>
            </a:lvl1pPr>
            <a:lvl2pPr lvl="1" algn="ctr">
              <a:spcBef>
                <a:spcPts val="2040"/>
              </a:spcBef>
              <a:spcAft>
                <a:spcPts val="0"/>
              </a:spcAft>
              <a:buClr>
                <a:srgbClr val="888888"/>
              </a:buClr>
              <a:buSzPts val="10200"/>
              <a:buNone/>
              <a:defRPr>
                <a:solidFill>
                  <a:srgbClr val="888888"/>
                </a:solidFill>
              </a:defRPr>
            </a:lvl2pPr>
            <a:lvl3pPr lvl="2" algn="ctr">
              <a:spcBef>
                <a:spcPts val="1760"/>
              </a:spcBef>
              <a:spcAft>
                <a:spcPts val="0"/>
              </a:spcAft>
              <a:buClr>
                <a:srgbClr val="888888"/>
              </a:buClr>
              <a:buSzPts val="8800"/>
              <a:buNone/>
              <a:defRPr>
                <a:solidFill>
                  <a:srgbClr val="888888"/>
                </a:solidFill>
              </a:defRPr>
            </a:lvl3pPr>
            <a:lvl4pPr lvl="3" algn="ctr">
              <a:spcBef>
                <a:spcPts val="1460"/>
              </a:spcBef>
              <a:spcAft>
                <a:spcPts val="0"/>
              </a:spcAft>
              <a:buClr>
                <a:srgbClr val="888888"/>
              </a:buClr>
              <a:buSzPts val="7300"/>
              <a:buNone/>
              <a:defRPr>
                <a:solidFill>
                  <a:srgbClr val="888888"/>
                </a:solidFill>
              </a:defRPr>
            </a:lvl4pPr>
            <a:lvl5pPr lvl="4" algn="ctr">
              <a:spcBef>
                <a:spcPts val="1460"/>
              </a:spcBef>
              <a:spcAft>
                <a:spcPts val="0"/>
              </a:spcAft>
              <a:buClr>
                <a:srgbClr val="888888"/>
              </a:buClr>
              <a:buSzPts val="7300"/>
              <a:buNone/>
              <a:defRPr>
                <a:solidFill>
                  <a:srgbClr val="888888"/>
                </a:solidFill>
              </a:defRPr>
            </a:lvl5pPr>
            <a:lvl6pPr lvl="5" algn="ctr">
              <a:spcBef>
                <a:spcPts val="1460"/>
              </a:spcBef>
              <a:spcAft>
                <a:spcPts val="0"/>
              </a:spcAft>
              <a:buClr>
                <a:srgbClr val="888888"/>
              </a:buClr>
              <a:buSzPts val="7300"/>
              <a:buNone/>
              <a:defRPr>
                <a:solidFill>
                  <a:srgbClr val="888888"/>
                </a:solidFill>
              </a:defRPr>
            </a:lvl6pPr>
            <a:lvl7pPr lvl="6" algn="ctr">
              <a:spcBef>
                <a:spcPts val="1460"/>
              </a:spcBef>
              <a:spcAft>
                <a:spcPts val="0"/>
              </a:spcAft>
              <a:buClr>
                <a:srgbClr val="888888"/>
              </a:buClr>
              <a:buSzPts val="7300"/>
              <a:buNone/>
              <a:defRPr>
                <a:solidFill>
                  <a:srgbClr val="888888"/>
                </a:solidFill>
              </a:defRPr>
            </a:lvl7pPr>
            <a:lvl8pPr lvl="7" algn="ctr">
              <a:spcBef>
                <a:spcPts val="1460"/>
              </a:spcBef>
              <a:spcAft>
                <a:spcPts val="0"/>
              </a:spcAft>
              <a:buClr>
                <a:srgbClr val="888888"/>
              </a:buClr>
              <a:buSzPts val="7300"/>
              <a:buNone/>
              <a:defRPr>
                <a:solidFill>
                  <a:srgbClr val="888888"/>
                </a:solidFill>
              </a:defRPr>
            </a:lvl8pPr>
            <a:lvl9pPr lvl="8" algn="ctr">
              <a:spcBef>
                <a:spcPts val="1460"/>
              </a:spcBef>
              <a:spcAft>
                <a:spcPts val="0"/>
              </a:spcAft>
              <a:buClr>
                <a:srgbClr val="888888"/>
              </a:buClr>
              <a:buSzPts val="7300"/>
              <a:buNone/>
              <a:defRPr>
                <a:solidFill>
                  <a:srgbClr val="888888"/>
                </a:solidFill>
              </a:defRPr>
            </a:lvl9pPr>
          </a:lstStyle>
          <a:p>
            <a:endParaRPr/>
          </a:p>
        </p:txBody>
      </p:sp>
      <p:sp>
        <p:nvSpPr>
          <p:cNvPr id="24" name="Google Shape;24;p3"/>
          <p:cNvSpPr txBox="1">
            <a:spLocks noGrp="1"/>
          </p:cNvSpPr>
          <p:nvPr>
            <p:ph type="dt" idx="10"/>
          </p:nvPr>
        </p:nvSpPr>
        <p:spPr>
          <a:xfrm>
            <a:off x="1873171" y="19526720"/>
            <a:ext cx="8741400" cy="1121700"/>
          </a:xfrm>
          <a:prstGeom prst="rect">
            <a:avLst/>
          </a:prstGeom>
          <a:noFill/>
          <a:ln>
            <a:noFill/>
          </a:ln>
        </p:spPr>
        <p:txBody>
          <a:bodyPr spcFirstLastPara="1" wrap="square" lIns="334450" tIns="167225" rIns="334450" bIns="1672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2800000" y="19526720"/>
            <a:ext cx="11863500" cy="1121700"/>
          </a:xfrm>
          <a:prstGeom prst="rect">
            <a:avLst/>
          </a:prstGeom>
          <a:noFill/>
          <a:ln>
            <a:noFill/>
          </a:ln>
        </p:spPr>
        <p:txBody>
          <a:bodyPr spcFirstLastPara="1" wrap="square" lIns="334450" tIns="167225" rIns="334450" bIns="1672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26848778" y="19526720"/>
            <a:ext cx="8741400" cy="1121700"/>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959352" y="13538006"/>
            <a:ext cx="31843800" cy="4184400"/>
          </a:xfrm>
          <a:prstGeom prst="rect">
            <a:avLst/>
          </a:prstGeom>
          <a:noFill/>
          <a:ln>
            <a:noFill/>
          </a:ln>
        </p:spPr>
        <p:txBody>
          <a:bodyPr spcFirstLastPara="1" wrap="square" lIns="334450" tIns="167225" rIns="334450" bIns="167225" anchor="t" anchorCtr="0"/>
          <a:lstStyle>
            <a:lvl1pPr lvl="0" algn="l">
              <a:spcBef>
                <a:spcPts val="0"/>
              </a:spcBef>
              <a:spcAft>
                <a:spcPts val="0"/>
              </a:spcAft>
              <a:buClr>
                <a:schemeClr val="dk1"/>
              </a:buClr>
              <a:buSzPts val="14600"/>
              <a:buFont typeface="Calibri" panose="020F0502020204030204"/>
              <a:buNone/>
              <a:defRPr sz="146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2959352" y="8929429"/>
            <a:ext cx="31843800" cy="4608600"/>
          </a:xfrm>
          <a:prstGeom prst="rect">
            <a:avLst/>
          </a:prstGeom>
          <a:noFill/>
          <a:ln>
            <a:noFill/>
          </a:ln>
        </p:spPr>
        <p:txBody>
          <a:bodyPr spcFirstLastPara="1" wrap="square" lIns="334450" tIns="167225" rIns="334450" bIns="167225" anchor="b" anchorCtr="0"/>
          <a:lstStyle>
            <a:lvl1pPr marL="457200" lvl="0" indent="-228600" algn="l">
              <a:spcBef>
                <a:spcPts val="1460"/>
              </a:spcBef>
              <a:spcAft>
                <a:spcPts val="0"/>
              </a:spcAft>
              <a:buClr>
                <a:srgbClr val="888888"/>
              </a:buClr>
              <a:buSzPts val="7300"/>
              <a:buNone/>
              <a:defRPr sz="7300">
                <a:solidFill>
                  <a:srgbClr val="888888"/>
                </a:solidFill>
              </a:defRPr>
            </a:lvl1pPr>
            <a:lvl2pPr marL="914400" lvl="1" indent="-228600" algn="l">
              <a:spcBef>
                <a:spcPts val="1320"/>
              </a:spcBef>
              <a:spcAft>
                <a:spcPts val="0"/>
              </a:spcAft>
              <a:buClr>
                <a:srgbClr val="888888"/>
              </a:buClr>
              <a:buSzPts val="6600"/>
              <a:buNone/>
              <a:defRPr sz="6600">
                <a:solidFill>
                  <a:srgbClr val="888888"/>
                </a:solidFill>
              </a:defRPr>
            </a:lvl2pPr>
            <a:lvl3pPr marL="1371600" lvl="2" indent="-228600" algn="l">
              <a:spcBef>
                <a:spcPts val="1180"/>
              </a:spcBef>
              <a:spcAft>
                <a:spcPts val="0"/>
              </a:spcAft>
              <a:buClr>
                <a:srgbClr val="888888"/>
              </a:buClr>
              <a:buSzPts val="5900"/>
              <a:buNone/>
              <a:defRPr sz="5900">
                <a:solidFill>
                  <a:srgbClr val="888888"/>
                </a:solidFill>
              </a:defRPr>
            </a:lvl3pPr>
            <a:lvl4pPr marL="1828800" lvl="3" indent="-228600" algn="l">
              <a:spcBef>
                <a:spcPts val="1020"/>
              </a:spcBef>
              <a:spcAft>
                <a:spcPts val="0"/>
              </a:spcAft>
              <a:buClr>
                <a:srgbClr val="888888"/>
              </a:buClr>
              <a:buSzPts val="5100"/>
              <a:buNone/>
              <a:defRPr sz="5100">
                <a:solidFill>
                  <a:srgbClr val="888888"/>
                </a:solidFill>
              </a:defRPr>
            </a:lvl4pPr>
            <a:lvl5pPr marL="2286000" lvl="4" indent="-228600" algn="l">
              <a:spcBef>
                <a:spcPts val="1020"/>
              </a:spcBef>
              <a:spcAft>
                <a:spcPts val="0"/>
              </a:spcAft>
              <a:buClr>
                <a:srgbClr val="888888"/>
              </a:buClr>
              <a:buSzPts val="5100"/>
              <a:buNone/>
              <a:defRPr sz="5100">
                <a:solidFill>
                  <a:srgbClr val="888888"/>
                </a:solidFill>
              </a:defRPr>
            </a:lvl5pPr>
            <a:lvl6pPr marL="2743200" lvl="5" indent="-228600" algn="l">
              <a:spcBef>
                <a:spcPts val="1020"/>
              </a:spcBef>
              <a:spcAft>
                <a:spcPts val="0"/>
              </a:spcAft>
              <a:buClr>
                <a:srgbClr val="888888"/>
              </a:buClr>
              <a:buSzPts val="5100"/>
              <a:buNone/>
              <a:defRPr sz="5100">
                <a:solidFill>
                  <a:srgbClr val="888888"/>
                </a:solidFill>
              </a:defRPr>
            </a:lvl6pPr>
            <a:lvl7pPr marL="3200400" lvl="6" indent="-228600" algn="l">
              <a:spcBef>
                <a:spcPts val="1020"/>
              </a:spcBef>
              <a:spcAft>
                <a:spcPts val="0"/>
              </a:spcAft>
              <a:buClr>
                <a:srgbClr val="888888"/>
              </a:buClr>
              <a:buSzPts val="5100"/>
              <a:buNone/>
              <a:defRPr sz="5100">
                <a:solidFill>
                  <a:srgbClr val="888888"/>
                </a:solidFill>
              </a:defRPr>
            </a:lvl7pPr>
            <a:lvl8pPr marL="3657600" lvl="7" indent="-228600" algn="l">
              <a:spcBef>
                <a:spcPts val="1020"/>
              </a:spcBef>
              <a:spcAft>
                <a:spcPts val="0"/>
              </a:spcAft>
              <a:buClr>
                <a:srgbClr val="888888"/>
              </a:buClr>
              <a:buSzPts val="5100"/>
              <a:buNone/>
              <a:defRPr sz="5100">
                <a:solidFill>
                  <a:srgbClr val="888888"/>
                </a:solidFill>
              </a:defRPr>
            </a:lvl8pPr>
            <a:lvl9pPr marL="4114800" lvl="8" indent="-228600" algn="l">
              <a:spcBef>
                <a:spcPts val="1020"/>
              </a:spcBef>
              <a:spcAft>
                <a:spcPts val="0"/>
              </a:spcAft>
              <a:buClr>
                <a:srgbClr val="888888"/>
              </a:buClr>
              <a:buSzPts val="5100"/>
              <a:buNone/>
              <a:defRPr sz="5100">
                <a:solidFill>
                  <a:srgbClr val="888888"/>
                </a:solidFill>
              </a:defRPr>
            </a:lvl9pPr>
          </a:lstStyle>
          <a:p>
            <a:endParaRPr/>
          </a:p>
        </p:txBody>
      </p:sp>
      <p:sp>
        <p:nvSpPr>
          <p:cNvPr id="30" name="Google Shape;30;p4"/>
          <p:cNvSpPr txBox="1">
            <a:spLocks noGrp="1"/>
          </p:cNvSpPr>
          <p:nvPr>
            <p:ph type="dt" idx="10"/>
          </p:nvPr>
        </p:nvSpPr>
        <p:spPr>
          <a:xfrm>
            <a:off x="1873171" y="19526720"/>
            <a:ext cx="8741400" cy="1121700"/>
          </a:xfrm>
          <a:prstGeom prst="rect">
            <a:avLst/>
          </a:prstGeom>
          <a:noFill/>
          <a:ln>
            <a:noFill/>
          </a:ln>
        </p:spPr>
        <p:txBody>
          <a:bodyPr spcFirstLastPara="1" wrap="square" lIns="334450" tIns="167225" rIns="334450" bIns="1672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2800000" y="19526720"/>
            <a:ext cx="11863500" cy="1121700"/>
          </a:xfrm>
          <a:prstGeom prst="rect">
            <a:avLst/>
          </a:prstGeom>
          <a:noFill/>
          <a:ln>
            <a:noFill/>
          </a:ln>
        </p:spPr>
        <p:txBody>
          <a:bodyPr spcFirstLastPara="1" wrap="square" lIns="334450" tIns="167225" rIns="334450" bIns="1672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26848778" y="19526720"/>
            <a:ext cx="8741400" cy="1121700"/>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873171" y="843688"/>
            <a:ext cx="33717000" cy="3511200"/>
          </a:xfrm>
          <a:prstGeom prst="rect">
            <a:avLst/>
          </a:prstGeom>
          <a:noFill/>
          <a:ln>
            <a:noFill/>
          </a:ln>
        </p:spPr>
        <p:txBody>
          <a:bodyPr spcFirstLastPara="1" wrap="square" lIns="334450" tIns="167225" rIns="334450" bIns="1672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7674798" y="15103460"/>
            <a:ext cx="68754600" cy="42711000"/>
          </a:xfrm>
          <a:prstGeom prst="rect">
            <a:avLst/>
          </a:prstGeom>
          <a:noFill/>
          <a:ln>
            <a:noFill/>
          </a:ln>
        </p:spPr>
        <p:txBody>
          <a:bodyPr spcFirstLastPara="1" wrap="square" lIns="334450" tIns="167225" rIns="334450" bIns="167225" anchor="t" anchorCtr="0"/>
          <a:lstStyle>
            <a:lvl1pPr marL="457200" lvl="0" indent="-876300" algn="l">
              <a:spcBef>
                <a:spcPts val="2040"/>
              </a:spcBef>
              <a:spcAft>
                <a:spcPts val="0"/>
              </a:spcAft>
              <a:buClr>
                <a:schemeClr val="dk1"/>
              </a:buClr>
              <a:buSzPts val="10200"/>
              <a:buChar char="•"/>
              <a:defRPr sz="10200"/>
            </a:lvl1pPr>
            <a:lvl2pPr marL="914400" lvl="1" indent="-787400" algn="l">
              <a:spcBef>
                <a:spcPts val="1760"/>
              </a:spcBef>
              <a:spcAft>
                <a:spcPts val="0"/>
              </a:spcAft>
              <a:buClr>
                <a:schemeClr val="dk1"/>
              </a:buClr>
              <a:buSzPts val="8800"/>
              <a:buChar char="–"/>
              <a:defRPr sz="8800"/>
            </a:lvl2pPr>
            <a:lvl3pPr marL="1371600" lvl="2" indent="-692150" algn="l">
              <a:spcBef>
                <a:spcPts val="1460"/>
              </a:spcBef>
              <a:spcAft>
                <a:spcPts val="0"/>
              </a:spcAft>
              <a:buClr>
                <a:schemeClr val="dk1"/>
              </a:buClr>
              <a:buSzPts val="7300"/>
              <a:buChar char="•"/>
              <a:defRPr sz="7300"/>
            </a:lvl3pPr>
            <a:lvl4pPr marL="1828800" lvl="3" indent="-647700" algn="l">
              <a:spcBef>
                <a:spcPts val="1320"/>
              </a:spcBef>
              <a:spcAft>
                <a:spcPts val="0"/>
              </a:spcAft>
              <a:buClr>
                <a:schemeClr val="dk1"/>
              </a:buClr>
              <a:buSzPts val="6600"/>
              <a:buChar char="–"/>
              <a:defRPr sz="6600"/>
            </a:lvl4pPr>
            <a:lvl5pPr marL="2286000" lvl="4" indent="-647700" algn="l">
              <a:spcBef>
                <a:spcPts val="1320"/>
              </a:spcBef>
              <a:spcAft>
                <a:spcPts val="0"/>
              </a:spcAft>
              <a:buClr>
                <a:schemeClr val="dk1"/>
              </a:buClr>
              <a:buSzPts val="6600"/>
              <a:buChar char="»"/>
              <a:defRPr sz="6600"/>
            </a:lvl5pPr>
            <a:lvl6pPr marL="2743200" lvl="5" indent="-647700" algn="l">
              <a:spcBef>
                <a:spcPts val="1320"/>
              </a:spcBef>
              <a:spcAft>
                <a:spcPts val="0"/>
              </a:spcAft>
              <a:buClr>
                <a:schemeClr val="dk1"/>
              </a:buClr>
              <a:buSzPts val="6600"/>
              <a:buChar char="•"/>
              <a:defRPr sz="6600"/>
            </a:lvl6pPr>
            <a:lvl7pPr marL="3200400" lvl="6" indent="-647700" algn="l">
              <a:spcBef>
                <a:spcPts val="1320"/>
              </a:spcBef>
              <a:spcAft>
                <a:spcPts val="0"/>
              </a:spcAft>
              <a:buClr>
                <a:schemeClr val="dk1"/>
              </a:buClr>
              <a:buSzPts val="6600"/>
              <a:buChar char="•"/>
              <a:defRPr sz="6600"/>
            </a:lvl7pPr>
            <a:lvl8pPr marL="3657600" lvl="7" indent="-647700" algn="l">
              <a:spcBef>
                <a:spcPts val="1320"/>
              </a:spcBef>
              <a:spcAft>
                <a:spcPts val="0"/>
              </a:spcAft>
              <a:buClr>
                <a:schemeClr val="dk1"/>
              </a:buClr>
              <a:buSzPts val="6600"/>
              <a:buChar char="•"/>
              <a:defRPr sz="6600"/>
            </a:lvl8pPr>
            <a:lvl9pPr marL="4114800" lvl="8" indent="-647700" algn="l">
              <a:spcBef>
                <a:spcPts val="1320"/>
              </a:spcBef>
              <a:spcAft>
                <a:spcPts val="0"/>
              </a:spcAft>
              <a:buClr>
                <a:schemeClr val="dk1"/>
              </a:buClr>
              <a:buSzPts val="6600"/>
              <a:buChar char="•"/>
              <a:defRPr sz="6600"/>
            </a:lvl9pPr>
          </a:lstStyle>
          <a:p>
            <a:endParaRPr/>
          </a:p>
        </p:txBody>
      </p:sp>
      <p:sp>
        <p:nvSpPr>
          <p:cNvPr id="36" name="Google Shape;36;p5"/>
          <p:cNvSpPr txBox="1">
            <a:spLocks noGrp="1"/>
          </p:cNvSpPr>
          <p:nvPr>
            <p:ph type="body" idx="2"/>
          </p:nvPr>
        </p:nvSpPr>
        <p:spPr>
          <a:xfrm>
            <a:off x="77053656" y="15103460"/>
            <a:ext cx="68760900" cy="42711000"/>
          </a:xfrm>
          <a:prstGeom prst="rect">
            <a:avLst/>
          </a:prstGeom>
          <a:noFill/>
          <a:ln>
            <a:noFill/>
          </a:ln>
        </p:spPr>
        <p:txBody>
          <a:bodyPr spcFirstLastPara="1" wrap="square" lIns="334450" tIns="167225" rIns="334450" bIns="167225" anchor="t" anchorCtr="0"/>
          <a:lstStyle>
            <a:lvl1pPr marL="457200" lvl="0" indent="-876300" algn="l">
              <a:spcBef>
                <a:spcPts val="2040"/>
              </a:spcBef>
              <a:spcAft>
                <a:spcPts val="0"/>
              </a:spcAft>
              <a:buClr>
                <a:schemeClr val="dk1"/>
              </a:buClr>
              <a:buSzPts val="10200"/>
              <a:buChar char="•"/>
              <a:defRPr sz="10200"/>
            </a:lvl1pPr>
            <a:lvl2pPr marL="914400" lvl="1" indent="-787400" algn="l">
              <a:spcBef>
                <a:spcPts val="1760"/>
              </a:spcBef>
              <a:spcAft>
                <a:spcPts val="0"/>
              </a:spcAft>
              <a:buClr>
                <a:schemeClr val="dk1"/>
              </a:buClr>
              <a:buSzPts val="8800"/>
              <a:buChar char="–"/>
              <a:defRPr sz="8800"/>
            </a:lvl2pPr>
            <a:lvl3pPr marL="1371600" lvl="2" indent="-692150" algn="l">
              <a:spcBef>
                <a:spcPts val="1460"/>
              </a:spcBef>
              <a:spcAft>
                <a:spcPts val="0"/>
              </a:spcAft>
              <a:buClr>
                <a:schemeClr val="dk1"/>
              </a:buClr>
              <a:buSzPts val="7300"/>
              <a:buChar char="•"/>
              <a:defRPr sz="7300"/>
            </a:lvl3pPr>
            <a:lvl4pPr marL="1828800" lvl="3" indent="-647700" algn="l">
              <a:spcBef>
                <a:spcPts val="1320"/>
              </a:spcBef>
              <a:spcAft>
                <a:spcPts val="0"/>
              </a:spcAft>
              <a:buClr>
                <a:schemeClr val="dk1"/>
              </a:buClr>
              <a:buSzPts val="6600"/>
              <a:buChar char="–"/>
              <a:defRPr sz="6600"/>
            </a:lvl4pPr>
            <a:lvl5pPr marL="2286000" lvl="4" indent="-647700" algn="l">
              <a:spcBef>
                <a:spcPts val="1320"/>
              </a:spcBef>
              <a:spcAft>
                <a:spcPts val="0"/>
              </a:spcAft>
              <a:buClr>
                <a:schemeClr val="dk1"/>
              </a:buClr>
              <a:buSzPts val="6600"/>
              <a:buChar char="»"/>
              <a:defRPr sz="6600"/>
            </a:lvl5pPr>
            <a:lvl6pPr marL="2743200" lvl="5" indent="-647700" algn="l">
              <a:spcBef>
                <a:spcPts val="1320"/>
              </a:spcBef>
              <a:spcAft>
                <a:spcPts val="0"/>
              </a:spcAft>
              <a:buClr>
                <a:schemeClr val="dk1"/>
              </a:buClr>
              <a:buSzPts val="6600"/>
              <a:buChar char="•"/>
              <a:defRPr sz="6600"/>
            </a:lvl6pPr>
            <a:lvl7pPr marL="3200400" lvl="6" indent="-647700" algn="l">
              <a:spcBef>
                <a:spcPts val="1320"/>
              </a:spcBef>
              <a:spcAft>
                <a:spcPts val="0"/>
              </a:spcAft>
              <a:buClr>
                <a:schemeClr val="dk1"/>
              </a:buClr>
              <a:buSzPts val="6600"/>
              <a:buChar char="•"/>
              <a:defRPr sz="6600"/>
            </a:lvl7pPr>
            <a:lvl8pPr marL="3657600" lvl="7" indent="-647700" algn="l">
              <a:spcBef>
                <a:spcPts val="1320"/>
              </a:spcBef>
              <a:spcAft>
                <a:spcPts val="0"/>
              </a:spcAft>
              <a:buClr>
                <a:schemeClr val="dk1"/>
              </a:buClr>
              <a:buSzPts val="6600"/>
              <a:buChar char="•"/>
              <a:defRPr sz="6600"/>
            </a:lvl8pPr>
            <a:lvl9pPr marL="4114800" lvl="8" indent="-647700" algn="l">
              <a:spcBef>
                <a:spcPts val="1320"/>
              </a:spcBef>
              <a:spcAft>
                <a:spcPts val="0"/>
              </a:spcAft>
              <a:buClr>
                <a:schemeClr val="dk1"/>
              </a:buClr>
              <a:buSzPts val="6600"/>
              <a:buChar char="•"/>
              <a:defRPr sz="6600"/>
            </a:lvl9pPr>
          </a:lstStyle>
          <a:p>
            <a:endParaRPr/>
          </a:p>
        </p:txBody>
      </p:sp>
      <p:sp>
        <p:nvSpPr>
          <p:cNvPr id="37" name="Google Shape;37;p5"/>
          <p:cNvSpPr txBox="1">
            <a:spLocks noGrp="1"/>
          </p:cNvSpPr>
          <p:nvPr>
            <p:ph type="dt" idx="10"/>
          </p:nvPr>
        </p:nvSpPr>
        <p:spPr>
          <a:xfrm>
            <a:off x="1873171" y="19526720"/>
            <a:ext cx="8741400" cy="1121700"/>
          </a:xfrm>
          <a:prstGeom prst="rect">
            <a:avLst/>
          </a:prstGeom>
          <a:noFill/>
          <a:ln>
            <a:noFill/>
          </a:ln>
        </p:spPr>
        <p:txBody>
          <a:bodyPr spcFirstLastPara="1" wrap="square" lIns="334450" tIns="167225" rIns="334450" bIns="1672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2800000" y="19526720"/>
            <a:ext cx="11863500" cy="1121700"/>
          </a:xfrm>
          <a:prstGeom prst="rect">
            <a:avLst/>
          </a:prstGeom>
          <a:noFill/>
          <a:ln>
            <a:noFill/>
          </a:ln>
        </p:spPr>
        <p:txBody>
          <a:bodyPr spcFirstLastPara="1" wrap="square" lIns="334450" tIns="167225" rIns="334450" bIns="1672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26848778" y="19526720"/>
            <a:ext cx="8741400" cy="1121700"/>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1873171" y="843688"/>
            <a:ext cx="33717000" cy="3511200"/>
          </a:xfrm>
          <a:prstGeom prst="rect">
            <a:avLst/>
          </a:prstGeom>
          <a:noFill/>
          <a:ln>
            <a:noFill/>
          </a:ln>
        </p:spPr>
        <p:txBody>
          <a:bodyPr spcFirstLastPara="1" wrap="square" lIns="334450" tIns="167225" rIns="334450" bIns="167225" anchor="ctr" anchorCtr="0"/>
          <a:lstStyle>
            <a:lvl1pPr lvl="0" algn="ctr">
              <a:spcBef>
                <a:spcPts val="0"/>
              </a:spcBef>
              <a:spcAft>
                <a:spcPts val="0"/>
              </a:spcAft>
              <a:buClr>
                <a:schemeClr val="dk1"/>
              </a:buClr>
              <a:buSzPts val="161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1873171" y="4715870"/>
            <a:ext cx="16552800" cy="1965300"/>
          </a:xfrm>
          <a:prstGeom prst="rect">
            <a:avLst/>
          </a:prstGeom>
          <a:noFill/>
          <a:ln>
            <a:noFill/>
          </a:ln>
        </p:spPr>
        <p:txBody>
          <a:bodyPr spcFirstLastPara="1" wrap="square" lIns="334450" tIns="167225" rIns="334450" bIns="167225" anchor="b" anchorCtr="0"/>
          <a:lstStyle>
            <a:lvl1pPr marL="457200" lvl="0" indent="-228600" algn="l">
              <a:spcBef>
                <a:spcPts val="1760"/>
              </a:spcBef>
              <a:spcAft>
                <a:spcPts val="0"/>
              </a:spcAft>
              <a:buClr>
                <a:schemeClr val="dk1"/>
              </a:buClr>
              <a:buSzPts val="8800"/>
              <a:buNone/>
              <a:defRPr sz="8800" b="1"/>
            </a:lvl1pPr>
            <a:lvl2pPr marL="914400" lvl="1" indent="-228600" algn="l">
              <a:spcBef>
                <a:spcPts val="1460"/>
              </a:spcBef>
              <a:spcAft>
                <a:spcPts val="0"/>
              </a:spcAft>
              <a:buClr>
                <a:schemeClr val="dk1"/>
              </a:buClr>
              <a:buSzPts val="7300"/>
              <a:buNone/>
              <a:defRPr sz="7300" b="1"/>
            </a:lvl2pPr>
            <a:lvl3pPr marL="1371600" lvl="2" indent="-228600" algn="l">
              <a:spcBef>
                <a:spcPts val="1320"/>
              </a:spcBef>
              <a:spcAft>
                <a:spcPts val="0"/>
              </a:spcAft>
              <a:buClr>
                <a:schemeClr val="dk1"/>
              </a:buClr>
              <a:buSzPts val="6600"/>
              <a:buNone/>
              <a:defRPr sz="6600" b="1"/>
            </a:lvl3pPr>
            <a:lvl4pPr marL="1828800" lvl="3" indent="-228600" algn="l">
              <a:spcBef>
                <a:spcPts val="1180"/>
              </a:spcBef>
              <a:spcAft>
                <a:spcPts val="0"/>
              </a:spcAft>
              <a:buClr>
                <a:schemeClr val="dk1"/>
              </a:buClr>
              <a:buSzPts val="5900"/>
              <a:buNone/>
              <a:defRPr sz="5900" b="1"/>
            </a:lvl4pPr>
            <a:lvl5pPr marL="2286000" lvl="4" indent="-228600" algn="l">
              <a:spcBef>
                <a:spcPts val="1180"/>
              </a:spcBef>
              <a:spcAft>
                <a:spcPts val="0"/>
              </a:spcAft>
              <a:buClr>
                <a:schemeClr val="dk1"/>
              </a:buClr>
              <a:buSzPts val="5900"/>
              <a:buNone/>
              <a:defRPr sz="5900" b="1"/>
            </a:lvl5pPr>
            <a:lvl6pPr marL="2743200" lvl="5" indent="-228600" algn="l">
              <a:spcBef>
                <a:spcPts val="1180"/>
              </a:spcBef>
              <a:spcAft>
                <a:spcPts val="0"/>
              </a:spcAft>
              <a:buClr>
                <a:schemeClr val="dk1"/>
              </a:buClr>
              <a:buSzPts val="5900"/>
              <a:buNone/>
              <a:defRPr sz="5900" b="1"/>
            </a:lvl6pPr>
            <a:lvl7pPr marL="3200400" lvl="6" indent="-228600" algn="l">
              <a:spcBef>
                <a:spcPts val="1180"/>
              </a:spcBef>
              <a:spcAft>
                <a:spcPts val="0"/>
              </a:spcAft>
              <a:buClr>
                <a:schemeClr val="dk1"/>
              </a:buClr>
              <a:buSzPts val="5900"/>
              <a:buNone/>
              <a:defRPr sz="5900" b="1"/>
            </a:lvl7pPr>
            <a:lvl8pPr marL="3657600" lvl="7" indent="-228600" algn="l">
              <a:spcBef>
                <a:spcPts val="1180"/>
              </a:spcBef>
              <a:spcAft>
                <a:spcPts val="0"/>
              </a:spcAft>
              <a:buClr>
                <a:schemeClr val="dk1"/>
              </a:buClr>
              <a:buSzPts val="5900"/>
              <a:buNone/>
              <a:defRPr sz="5900" b="1"/>
            </a:lvl8pPr>
            <a:lvl9pPr marL="4114800" lvl="8" indent="-228600" algn="l">
              <a:spcBef>
                <a:spcPts val="1180"/>
              </a:spcBef>
              <a:spcAft>
                <a:spcPts val="0"/>
              </a:spcAft>
              <a:buClr>
                <a:schemeClr val="dk1"/>
              </a:buClr>
              <a:buSzPts val="5900"/>
              <a:buNone/>
              <a:defRPr sz="5900" b="1"/>
            </a:lvl9pPr>
          </a:lstStyle>
          <a:p>
            <a:endParaRPr/>
          </a:p>
        </p:txBody>
      </p:sp>
      <p:sp>
        <p:nvSpPr>
          <p:cNvPr id="43" name="Google Shape;43;p6"/>
          <p:cNvSpPr txBox="1">
            <a:spLocks noGrp="1"/>
          </p:cNvSpPr>
          <p:nvPr>
            <p:ph type="body" idx="2"/>
          </p:nvPr>
        </p:nvSpPr>
        <p:spPr>
          <a:xfrm>
            <a:off x="1873171" y="6681220"/>
            <a:ext cx="16552800" cy="12138300"/>
          </a:xfrm>
          <a:prstGeom prst="rect">
            <a:avLst/>
          </a:prstGeom>
          <a:noFill/>
          <a:ln>
            <a:noFill/>
          </a:ln>
        </p:spPr>
        <p:txBody>
          <a:bodyPr spcFirstLastPara="1" wrap="square" lIns="334450" tIns="167225" rIns="334450" bIns="167225" anchor="t" anchorCtr="0"/>
          <a:lstStyle>
            <a:lvl1pPr marL="457200" lvl="0" indent="-787400" algn="l">
              <a:spcBef>
                <a:spcPts val="1760"/>
              </a:spcBef>
              <a:spcAft>
                <a:spcPts val="0"/>
              </a:spcAft>
              <a:buClr>
                <a:schemeClr val="dk1"/>
              </a:buClr>
              <a:buSzPts val="8800"/>
              <a:buChar char="•"/>
              <a:defRPr sz="8800"/>
            </a:lvl1pPr>
            <a:lvl2pPr marL="914400" lvl="1" indent="-692150" algn="l">
              <a:spcBef>
                <a:spcPts val="1460"/>
              </a:spcBef>
              <a:spcAft>
                <a:spcPts val="0"/>
              </a:spcAft>
              <a:buClr>
                <a:schemeClr val="dk1"/>
              </a:buClr>
              <a:buSzPts val="7300"/>
              <a:buChar char="–"/>
              <a:defRPr sz="7300"/>
            </a:lvl2pPr>
            <a:lvl3pPr marL="1371600" lvl="2" indent="-647700" algn="l">
              <a:spcBef>
                <a:spcPts val="1320"/>
              </a:spcBef>
              <a:spcAft>
                <a:spcPts val="0"/>
              </a:spcAft>
              <a:buClr>
                <a:schemeClr val="dk1"/>
              </a:buClr>
              <a:buSzPts val="6600"/>
              <a:buChar char="•"/>
              <a:defRPr sz="6600"/>
            </a:lvl3pPr>
            <a:lvl4pPr marL="1828800" lvl="3" indent="-603250" algn="l">
              <a:spcBef>
                <a:spcPts val="1180"/>
              </a:spcBef>
              <a:spcAft>
                <a:spcPts val="0"/>
              </a:spcAft>
              <a:buClr>
                <a:schemeClr val="dk1"/>
              </a:buClr>
              <a:buSzPts val="5900"/>
              <a:buChar char="–"/>
              <a:defRPr sz="5900"/>
            </a:lvl4pPr>
            <a:lvl5pPr marL="2286000" lvl="4" indent="-603250" algn="l">
              <a:spcBef>
                <a:spcPts val="1180"/>
              </a:spcBef>
              <a:spcAft>
                <a:spcPts val="0"/>
              </a:spcAft>
              <a:buClr>
                <a:schemeClr val="dk1"/>
              </a:buClr>
              <a:buSzPts val="5900"/>
              <a:buChar char="»"/>
              <a:defRPr sz="5900"/>
            </a:lvl5pPr>
            <a:lvl6pPr marL="2743200" lvl="5" indent="-603250" algn="l">
              <a:spcBef>
                <a:spcPts val="1180"/>
              </a:spcBef>
              <a:spcAft>
                <a:spcPts val="0"/>
              </a:spcAft>
              <a:buClr>
                <a:schemeClr val="dk1"/>
              </a:buClr>
              <a:buSzPts val="5900"/>
              <a:buChar char="•"/>
              <a:defRPr sz="5900"/>
            </a:lvl6pPr>
            <a:lvl7pPr marL="3200400" lvl="6" indent="-603250" algn="l">
              <a:spcBef>
                <a:spcPts val="1180"/>
              </a:spcBef>
              <a:spcAft>
                <a:spcPts val="0"/>
              </a:spcAft>
              <a:buClr>
                <a:schemeClr val="dk1"/>
              </a:buClr>
              <a:buSzPts val="5900"/>
              <a:buChar char="•"/>
              <a:defRPr sz="5900"/>
            </a:lvl7pPr>
            <a:lvl8pPr marL="3657600" lvl="7" indent="-603250" algn="l">
              <a:spcBef>
                <a:spcPts val="1180"/>
              </a:spcBef>
              <a:spcAft>
                <a:spcPts val="0"/>
              </a:spcAft>
              <a:buClr>
                <a:schemeClr val="dk1"/>
              </a:buClr>
              <a:buSzPts val="5900"/>
              <a:buChar char="•"/>
              <a:defRPr sz="5900"/>
            </a:lvl8pPr>
            <a:lvl9pPr marL="4114800" lvl="8" indent="-603250" algn="l">
              <a:spcBef>
                <a:spcPts val="1180"/>
              </a:spcBef>
              <a:spcAft>
                <a:spcPts val="0"/>
              </a:spcAft>
              <a:buClr>
                <a:schemeClr val="dk1"/>
              </a:buClr>
              <a:buSzPts val="5900"/>
              <a:buChar char="•"/>
              <a:defRPr sz="5900"/>
            </a:lvl9pPr>
          </a:lstStyle>
          <a:p>
            <a:endParaRPr/>
          </a:p>
        </p:txBody>
      </p:sp>
      <p:sp>
        <p:nvSpPr>
          <p:cNvPr id="44" name="Google Shape;44;p6"/>
          <p:cNvSpPr txBox="1">
            <a:spLocks noGrp="1"/>
          </p:cNvSpPr>
          <p:nvPr>
            <p:ph type="body" idx="3"/>
          </p:nvPr>
        </p:nvSpPr>
        <p:spPr>
          <a:xfrm>
            <a:off x="19030895" y="4715870"/>
            <a:ext cx="16559400" cy="1965300"/>
          </a:xfrm>
          <a:prstGeom prst="rect">
            <a:avLst/>
          </a:prstGeom>
          <a:noFill/>
          <a:ln>
            <a:noFill/>
          </a:ln>
        </p:spPr>
        <p:txBody>
          <a:bodyPr spcFirstLastPara="1" wrap="square" lIns="334450" tIns="167225" rIns="334450" bIns="167225" anchor="b" anchorCtr="0"/>
          <a:lstStyle>
            <a:lvl1pPr marL="457200" lvl="0" indent="-228600" algn="l">
              <a:spcBef>
                <a:spcPts val="1760"/>
              </a:spcBef>
              <a:spcAft>
                <a:spcPts val="0"/>
              </a:spcAft>
              <a:buClr>
                <a:schemeClr val="dk1"/>
              </a:buClr>
              <a:buSzPts val="8800"/>
              <a:buNone/>
              <a:defRPr sz="8800" b="1"/>
            </a:lvl1pPr>
            <a:lvl2pPr marL="914400" lvl="1" indent="-228600" algn="l">
              <a:spcBef>
                <a:spcPts val="1460"/>
              </a:spcBef>
              <a:spcAft>
                <a:spcPts val="0"/>
              </a:spcAft>
              <a:buClr>
                <a:schemeClr val="dk1"/>
              </a:buClr>
              <a:buSzPts val="7300"/>
              <a:buNone/>
              <a:defRPr sz="7300" b="1"/>
            </a:lvl2pPr>
            <a:lvl3pPr marL="1371600" lvl="2" indent="-228600" algn="l">
              <a:spcBef>
                <a:spcPts val="1320"/>
              </a:spcBef>
              <a:spcAft>
                <a:spcPts val="0"/>
              </a:spcAft>
              <a:buClr>
                <a:schemeClr val="dk1"/>
              </a:buClr>
              <a:buSzPts val="6600"/>
              <a:buNone/>
              <a:defRPr sz="6600" b="1"/>
            </a:lvl3pPr>
            <a:lvl4pPr marL="1828800" lvl="3" indent="-228600" algn="l">
              <a:spcBef>
                <a:spcPts val="1180"/>
              </a:spcBef>
              <a:spcAft>
                <a:spcPts val="0"/>
              </a:spcAft>
              <a:buClr>
                <a:schemeClr val="dk1"/>
              </a:buClr>
              <a:buSzPts val="5900"/>
              <a:buNone/>
              <a:defRPr sz="5900" b="1"/>
            </a:lvl4pPr>
            <a:lvl5pPr marL="2286000" lvl="4" indent="-228600" algn="l">
              <a:spcBef>
                <a:spcPts val="1180"/>
              </a:spcBef>
              <a:spcAft>
                <a:spcPts val="0"/>
              </a:spcAft>
              <a:buClr>
                <a:schemeClr val="dk1"/>
              </a:buClr>
              <a:buSzPts val="5900"/>
              <a:buNone/>
              <a:defRPr sz="5900" b="1"/>
            </a:lvl5pPr>
            <a:lvl6pPr marL="2743200" lvl="5" indent="-228600" algn="l">
              <a:spcBef>
                <a:spcPts val="1180"/>
              </a:spcBef>
              <a:spcAft>
                <a:spcPts val="0"/>
              </a:spcAft>
              <a:buClr>
                <a:schemeClr val="dk1"/>
              </a:buClr>
              <a:buSzPts val="5900"/>
              <a:buNone/>
              <a:defRPr sz="5900" b="1"/>
            </a:lvl6pPr>
            <a:lvl7pPr marL="3200400" lvl="6" indent="-228600" algn="l">
              <a:spcBef>
                <a:spcPts val="1180"/>
              </a:spcBef>
              <a:spcAft>
                <a:spcPts val="0"/>
              </a:spcAft>
              <a:buClr>
                <a:schemeClr val="dk1"/>
              </a:buClr>
              <a:buSzPts val="5900"/>
              <a:buNone/>
              <a:defRPr sz="5900" b="1"/>
            </a:lvl7pPr>
            <a:lvl8pPr marL="3657600" lvl="7" indent="-228600" algn="l">
              <a:spcBef>
                <a:spcPts val="1180"/>
              </a:spcBef>
              <a:spcAft>
                <a:spcPts val="0"/>
              </a:spcAft>
              <a:buClr>
                <a:schemeClr val="dk1"/>
              </a:buClr>
              <a:buSzPts val="5900"/>
              <a:buNone/>
              <a:defRPr sz="5900" b="1"/>
            </a:lvl8pPr>
            <a:lvl9pPr marL="4114800" lvl="8" indent="-228600" algn="l">
              <a:spcBef>
                <a:spcPts val="1180"/>
              </a:spcBef>
              <a:spcAft>
                <a:spcPts val="0"/>
              </a:spcAft>
              <a:buClr>
                <a:schemeClr val="dk1"/>
              </a:buClr>
              <a:buSzPts val="5900"/>
              <a:buNone/>
              <a:defRPr sz="5900" b="1"/>
            </a:lvl9pPr>
          </a:lstStyle>
          <a:p>
            <a:endParaRPr/>
          </a:p>
        </p:txBody>
      </p:sp>
      <p:sp>
        <p:nvSpPr>
          <p:cNvPr id="45" name="Google Shape;45;p6"/>
          <p:cNvSpPr txBox="1">
            <a:spLocks noGrp="1"/>
          </p:cNvSpPr>
          <p:nvPr>
            <p:ph type="body" idx="4"/>
          </p:nvPr>
        </p:nvSpPr>
        <p:spPr>
          <a:xfrm>
            <a:off x="19030895" y="6681220"/>
            <a:ext cx="16559400" cy="12138300"/>
          </a:xfrm>
          <a:prstGeom prst="rect">
            <a:avLst/>
          </a:prstGeom>
          <a:noFill/>
          <a:ln>
            <a:noFill/>
          </a:ln>
        </p:spPr>
        <p:txBody>
          <a:bodyPr spcFirstLastPara="1" wrap="square" lIns="334450" tIns="167225" rIns="334450" bIns="167225" anchor="t" anchorCtr="0"/>
          <a:lstStyle>
            <a:lvl1pPr marL="457200" lvl="0" indent="-787400" algn="l">
              <a:spcBef>
                <a:spcPts val="1760"/>
              </a:spcBef>
              <a:spcAft>
                <a:spcPts val="0"/>
              </a:spcAft>
              <a:buClr>
                <a:schemeClr val="dk1"/>
              </a:buClr>
              <a:buSzPts val="8800"/>
              <a:buChar char="•"/>
              <a:defRPr sz="8800"/>
            </a:lvl1pPr>
            <a:lvl2pPr marL="914400" lvl="1" indent="-692150" algn="l">
              <a:spcBef>
                <a:spcPts val="1460"/>
              </a:spcBef>
              <a:spcAft>
                <a:spcPts val="0"/>
              </a:spcAft>
              <a:buClr>
                <a:schemeClr val="dk1"/>
              </a:buClr>
              <a:buSzPts val="7300"/>
              <a:buChar char="–"/>
              <a:defRPr sz="7300"/>
            </a:lvl2pPr>
            <a:lvl3pPr marL="1371600" lvl="2" indent="-647700" algn="l">
              <a:spcBef>
                <a:spcPts val="1320"/>
              </a:spcBef>
              <a:spcAft>
                <a:spcPts val="0"/>
              </a:spcAft>
              <a:buClr>
                <a:schemeClr val="dk1"/>
              </a:buClr>
              <a:buSzPts val="6600"/>
              <a:buChar char="•"/>
              <a:defRPr sz="6600"/>
            </a:lvl3pPr>
            <a:lvl4pPr marL="1828800" lvl="3" indent="-603250" algn="l">
              <a:spcBef>
                <a:spcPts val="1180"/>
              </a:spcBef>
              <a:spcAft>
                <a:spcPts val="0"/>
              </a:spcAft>
              <a:buClr>
                <a:schemeClr val="dk1"/>
              </a:buClr>
              <a:buSzPts val="5900"/>
              <a:buChar char="–"/>
              <a:defRPr sz="5900"/>
            </a:lvl4pPr>
            <a:lvl5pPr marL="2286000" lvl="4" indent="-603250" algn="l">
              <a:spcBef>
                <a:spcPts val="1180"/>
              </a:spcBef>
              <a:spcAft>
                <a:spcPts val="0"/>
              </a:spcAft>
              <a:buClr>
                <a:schemeClr val="dk1"/>
              </a:buClr>
              <a:buSzPts val="5900"/>
              <a:buChar char="»"/>
              <a:defRPr sz="5900"/>
            </a:lvl5pPr>
            <a:lvl6pPr marL="2743200" lvl="5" indent="-603250" algn="l">
              <a:spcBef>
                <a:spcPts val="1180"/>
              </a:spcBef>
              <a:spcAft>
                <a:spcPts val="0"/>
              </a:spcAft>
              <a:buClr>
                <a:schemeClr val="dk1"/>
              </a:buClr>
              <a:buSzPts val="5900"/>
              <a:buChar char="•"/>
              <a:defRPr sz="5900"/>
            </a:lvl6pPr>
            <a:lvl7pPr marL="3200400" lvl="6" indent="-603250" algn="l">
              <a:spcBef>
                <a:spcPts val="1180"/>
              </a:spcBef>
              <a:spcAft>
                <a:spcPts val="0"/>
              </a:spcAft>
              <a:buClr>
                <a:schemeClr val="dk1"/>
              </a:buClr>
              <a:buSzPts val="5900"/>
              <a:buChar char="•"/>
              <a:defRPr sz="5900"/>
            </a:lvl7pPr>
            <a:lvl8pPr marL="3657600" lvl="7" indent="-603250" algn="l">
              <a:spcBef>
                <a:spcPts val="1180"/>
              </a:spcBef>
              <a:spcAft>
                <a:spcPts val="0"/>
              </a:spcAft>
              <a:buClr>
                <a:schemeClr val="dk1"/>
              </a:buClr>
              <a:buSzPts val="5900"/>
              <a:buChar char="•"/>
              <a:defRPr sz="5900"/>
            </a:lvl8pPr>
            <a:lvl9pPr marL="4114800" lvl="8" indent="-603250" algn="l">
              <a:spcBef>
                <a:spcPts val="1180"/>
              </a:spcBef>
              <a:spcAft>
                <a:spcPts val="0"/>
              </a:spcAft>
              <a:buClr>
                <a:schemeClr val="dk1"/>
              </a:buClr>
              <a:buSzPts val="5900"/>
              <a:buChar char="•"/>
              <a:defRPr sz="5900"/>
            </a:lvl9pPr>
          </a:lstStyle>
          <a:p>
            <a:endParaRPr/>
          </a:p>
        </p:txBody>
      </p:sp>
      <p:sp>
        <p:nvSpPr>
          <p:cNvPr id="46" name="Google Shape;46;p6"/>
          <p:cNvSpPr txBox="1">
            <a:spLocks noGrp="1"/>
          </p:cNvSpPr>
          <p:nvPr>
            <p:ph type="dt" idx="10"/>
          </p:nvPr>
        </p:nvSpPr>
        <p:spPr>
          <a:xfrm>
            <a:off x="1873171" y="19526720"/>
            <a:ext cx="8741400" cy="1121700"/>
          </a:xfrm>
          <a:prstGeom prst="rect">
            <a:avLst/>
          </a:prstGeom>
          <a:noFill/>
          <a:ln>
            <a:noFill/>
          </a:ln>
        </p:spPr>
        <p:txBody>
          <a:bodyPr spcFirstLastPara="1" wrap="square" lIns="334450" tIns="167225" rIns="334450" bIns="1672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2800000" y="19526720"/>
            <a:ext cx="11863500" cy="1121700"/>
          </a:xfrm>
          <a:prstGeom prst="rect">
            <a:avLst/>
          </a:prstGeom>
          <a:noFill/>
          <a:ln>
            <a:noFill/>
          </a:ln>
        </p:spPr>
        <p:txBody>
          <a:bodyPr spcFirstLastPara="1" wrap="square" lIns="334450" tIns="167225" rIns="334450" bIns="1672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26848778" y="19526720"/>
            <a:ext cx="8741400" cy="1121700"/>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873171" y="843688"/>
            <a:ext cx="33717000" cy="3511200"/>
          </a:xfrm>
          <a:prstGeom prst="rect">
            <a:avLst/>
          </a:prstGeom>
          <a:noFill/>
          <a:ln>
            <a:noFill/>
          </a:ln>
        </p:spPr>
        <p:txBody>
          <a:bodyPr spcFirstLastPara="1" wrap="square" lIns="334450" tIns="167225" rIns="334450" bIns="1672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1873171" y="19526720"/>
            <a:ext cx="8741400" cy="1121700"/>
          </a:xfrm>
          <a:prstGeom prst="rect">
            <a:avLst/>
          </a:prstGeom>
          <a:noFill/>
          <a:ln>
            <a:noFill/>
          </a:ln>
        </p:spPr>
        <p:txBody>
          <a:bodyPr spcFirstLastPara="1" wrap="square" lIns="334450" tIns="167225" rIns="334450" bIns="1672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2800000" y="19526720"/>
            <a:ext cx="11863500" cy="1121700"/>
          </a:xfrm>
          <a:prstGeom prst="rect">
            <a:avLst/>
          </a:prstGeom>
          <a:noFill/>
          <a:ln>
            <a:noFill/>
          </a:ln>
        </p:spPr>
        <p:txBody>
          <a:bodyPr spcFirstLastPara="1" wrap="square" lIns="334450" tIns="167225" rIns="334450" bIns="1672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26848778" y="19526720"/>
            <a:ext cx="8741400" cy="1121700"/>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1873171" y="19526720"/>
            <a:ext cx="8741400" cy="1121700"/>
          </a:xfrm>
          <a:prstGeom prst="rect">
            <a:avLst/>
          </a:prstGeom>
          <a:noFill/>
          <a:ln>
            <a:noFill/>
          </a:ln>
        </p:spPr>
        <p:txBody>
          <a:bodyPr spcFirstLastPara="1" wrap="square" lIns="334450" tIns="167225" rIns="334450" bIns="1672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2800000" y="19526720"/>
            <a:ext cx="11863500" cy="1121700"/>
          </a:xfrm>
          <a:prstGeom prst="rect">
            <a:avLst/>
          </a:prstGeom>
          <a:noFill/>
          <a:ln>
            <a:noFill/>
          </a:ln>
        </p:spPr>
        <p:txBody>
          <a:bodyPr spcFirstLastPara="1" wrap="square" lIns="334450" tIns="167225" rIns="334450" bIns="1672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26848778" y="19526720"/>
            <a:ext cx="8741400" cy="1121700"/>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1873173" y="838810"/>
            <a:ext cx="12325200" cy="3569700"/>
          </a:xfrm>
          <a:prstGeom prst="rect">
            <a:avLst/>
          </a:prstGeom>
          <a:noFill/>
          <a:ln>
            <a:noFill/>
          </a:ln>
        </p:spPr>
        <p:txBody>
          <a:bodyPr spcFirstLastPara="1" wrap="square" lIns="334450" tIns="167225" rIns="334450" bIns="167225" anchor="b" anchorCtr="0"/>
          <a:lstStyle>
            <a:lvl1pPr lvl="0" algn="l">
              <a:spcBef>
                <a:spcPts val="0"/>
              </a:spcBef>
              <a:spcAft>
                <a:spcPts val="0"/>
              </a:spcAft>
              <a:buClr>
                <a:schemeClr val="dk1"/>
              </a:buClr>
              <a:buSzPts val="7300"/>
              <a:buFont typeface="Calibri" panose="020F0502020204030204"/>
              <a:buNone/>
              <a:defRPr sz="73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4647155" y="838812"/>
            <a:ext cx="20943000" cy="17980800"/>
          </a:xfrm>
          <a:prstGeom prst="rect">
            <a:avLst/>
          </a:prstGeom>
          <a:noFill/>
          <a:ln>
            <a:noFill/>
          </a:ln>
        </p:spPr>
        <p:txBody>
          <a:bodyPr spcFirstLastPara="1" wrap="square" lIns="334450" tIns="167225" rIns="334450" bIns="167225" anchor="t" anchorCtr="0"/>
          <a:lstStyle>
            <a:lvl1pPr marL="457200" lvl="0" indent="-971550" algn="l">
              <a:spcBef>
                <a:spcPts val="2340"/>
              </a:spcBef>
              <a:spcAft>
                <a:spcPts val="0"/>
              </a:spcAft>
              <a:buClr>
                <a:schemeClr val="dk1"/>
              </a:buClr>
              <a:buSzPts val="11700"/>
              <a:buChar char="•"/>
              <a:defRPr sz="11700"/>
            </a:lvl1pPr>
            <a:lvl2pPr marL="914400" lvl="1" indent="-876300" algn="l">
              <a:spcBef>
                <a:spcPts val="2040"/>
              </a:spcBef>
              <a:spcAft>
                <a:spcPts val="0"/>
              </a:spcAft>
              <a:buClr>
                <a:schemeClr val="dk1"/>
              </a:buClr>
              <a:buSzPts val="10200"/>
              <a:buChar char="–"/>
              <a:defRPr sz="10200"/>
            </a:lvl2pPr>
            <a:lvl3pPr marL="1371600" lvl="2" indent="-787400" algn="l">
              <a:spcBef>
                <a:spcPts val="1760"/>
              </a:spcBef>
              <a:spcAft>
                <a:spcPts val="0"/>
              </a:spcAft>
              <a:buClr>
                <a:schemeClr val="dk1"/>
              </a:buClr>
              <a:buSzPts val="8800"/>
              <a:buChar char="•"/>
              <a:defRPr sz="8800"/>
            </a:lvl3pPr>
            <a:lvl4pPr marL="1828800" lvl="3" indent="-692150" algn="l">
              <a:spcBef>
                <a:spcPts val="1460"/>
              </a:spcBef>
              <a:spcAft>
                <a:spcPts val="0"/>
              </a:spcAft>
              <a:buClr>
                <a:schemeClr val="dk1"/>
              </a:buClr>
              <a:buSzPts val="7300"/>
              <a:buChar char="–"/>
              <a:defRPr sz="7300"/>
            </a:lvl4pPr>
            <a:lvl5pPr marL="2286000" lvl="4" indent="-692150" algn="l">
              <a:spcBef>
                <a:spcPts val="1460"/>
              </a:spcBef>
              <a:spcAft>
                <a:spcPts val="0"/>
              </a:spcAft>
              <a:buClr>
                <a:schemeClr val="dk1"/>
              </a:buClr>
              <a:buSzPts val="7300"/>
              <a:buChar char="»"/>
              <a:defRPr sz="7300"/>
            </a:lvl5pPr>
            <a:lvl6pPr marL="2743200" lvl="5" indent="-692150" algn="l">
              <a:spcBef>
                <a:spcPts val="1460"/>
              </a:spcBef>
              <a:spcAft>
                <a:spcPts val="0"/>
              </a:spcAft>
              <a:buClr>
                <a:schemeClr val="dk1"/>
              </a:buClr>
              <a:buSzPts val="7300"/>
              <a:buChar char="•"/>
              <a:defRPr sz="7300"/>
            </a:lvl6pPr>
            <a:lvl7pPr marL="3200400" lvl="6" indent="-692150" algn="l">
              <a:spcBef>
                <a:spcPts val="1460"/>
              </a:spcBef>
              <a:spcAft>
                <a:spcPts val="0"/>
              </a:spcAft>
              <a:buClr>
                <a:schemeClr val="dk1"/>
              </a:buClr>
              <a:buSzPts val="7300"/>
              <a:buChar char="•"/>
              <a:defRPr sz="7300"/>
            </a:lvl7pPr>
            <a:lvl8pPr marL="3657600" lvl="7" indent="-692150" algn="l">
              <a:spcBef>
                <a:spcPts val="1460"/>
              </a:spcBef>
              <a:spcAft>
                <a:spcPts val="0"/>
              </a:spcAft>
              <a:buClr>
                <a:schemeClr val="dk1"/>
              </a:buClr>
              <a:buSzPts val="7300"/>
              <a:buChar char="•"/>
              <a:defRPr sz="7300"/>
            </a:lvl8pPr>
            <a:lvl9pPr marL="4114800" lvl="8" indent="-692150" algn="l">
              <a:spcBef>
                <a:spcPts val="1460"/>
              </a:spcBef>
              <a:spcAft>
                <a:spcPts val="0"/>
              </a:spcAft>
              <a:buClr>
                <a:schemeClr val="dk1"/>
              </a:buClr>
              <a:buSzPts val="7300"/>
              <a:buChar char="•"/>
              <a:defRPr sz="7300"/>
            </a:lvl9pPr>
          </a:lstStyle>
          <a:p>
            <a:endParaRPr/>
          </a:p>
        </p:txBody>
      </p:sp>
      <p:sp>
        <p:nvSpPr>
          <p:cNvPr id="61" name="Google Shape;61;p9"/>
          <p:cNvSpPr txBox="1">
            <a:spLocks noGrp="1"/>
          </p:cNvSpPr>
          <p:nvPr>
            <p:ph type="body" idx="2"/>
          </p:nvPr>
        </p:nvSpPr>
        <p:spPr>
          <a:xfrm>
            <a:off x="1873173" y="4408632"/>
            <a:ext cx="12325200" cy="14411100"/>
          </a:xfrm>
          <a:prstGeom prst="rect">
            <a:avLst/>
          </a:prstGeom>
          <a:noFill/>
          <a:ln>
            <a:noFill/>
          </a:ln>
        </p:spPr>
        <p:txBody>
          <a:bodyPr spcFirstLastPara="1" wrap="square" lIns="334450" tIns="167225" rIns="334450" bIns="167225" anchor="t" anchorCtr="0"/>
          <a:lstStyle>
            <a:lvl1pPr marL="457200" lvl="0" indent="-228600" algn="l">
              <a:spcBef>
                <a:spcPts val="1020"/>
              </a:spcBef>
              <a:spcAft>
                <a:spcPts val="0"/>
              </a:spcAft>
              <a:buClr>
                <a:schemeClr val="dk1"/>
              </a:buClr>
              <a:buSzPts val="5100"/>
              <a:buNone/>
              <a:defRPr sz="5100"/>
            </a:lvl1pPr>
            <a:lvl2pPr marL="914400" lvl="1" indent="-228600" algn="l">
              <a:spcBef>
                <a:spcPts val="880"/>
              </a:spcBef>
              <a:spcAft>
                <a:spcPts val="0"/>
              </a:spcAft>
              <a:buClr>
                <a:schemeClr val="dk1"/>
              </a:buClr>
              <a:buSzPts val="4400"/>
              <a:buNone/>
              <a:defRPr sz="4400"/>
            </a:lvl2pPr>
            <a:lvl3pPr marL="1371600" lvl="2" indent="-228600" algn="l">
              <a:spcBef>
                <a:spcPts val="740"/>
              </a:spcBef>
              <a:spcAft>
                <a:spcPts val="0"/>
              </a:spcAft>
              <a:buClr>
                <a:schemeClr val="dk1"/>
              </a:buClr>
              <a:buSzPts val="3700"/>
              <a:buNone/>
              <a:defRPr sz="3700"/>
            </a:lvl3pPr>
            <a:lvl4pPr marL="1828800" lvl="3" indent="-228600" algn="l">
              <a:spcBef>
                <a:spcPts val="660"/>
              </a:spcBef>
              <a:spcAft>
                <a:spcPts val="0"/>
              </a:spcAft>
              <a:buClr>
                <a:schemeClr val="dk1"/>
              </a:buClr>
              <a:buSzPts val="3300"/>
              <a:buNone/>
              <a:defRPr sz="3300"/>
            </a:lvl4pPr>
            <a:lvl5pPr marL="2286000" lvl="4" indent="-228600" algn="l">
              <a:spcBef>
                <a:spcPts val="660"/>
              </a:spcBef>
              <a:spcAft>
                <a:spcPts val="0"/>
              </a:spcAft>
              <a:buClr>
                <a:schemeClr val="dk1"/>
              </a:buClr>
              <a:buSzPts val="3300"/>
              <a:buNone/>
              <a:defRPr sz="3300"/>
            </a:lvl5pPr>
            <a:lvl6pPr marL="2743200" lvl="5" indent="-228600" algn="l">
              <a:spcBef>
                <a:spcPts val="660"/>
              </a:spcBef>
              <a:spcAft>
                <a:spcPts val="0"/>
              </a:spcAft>
              <a:buClr>
                <a:schemeClr val="dk1"/>
              </a:buClr>
              <a:buSzPts val="3300"/>
              <a:buNone/>
              <a:defRPr sz="3300"/>
            </a:lvl6pPr>
            <a:lvl7pPr marL="3200400" lvl="6" indent="-228600" algn="l">
              <a:spcBef>
                <a:spcPts val="660"/>
              </a:spcBef>
              <a:spcAft>
                <a:spcPts val="0"/>
              </a:spcAft>
              <a:buClr>
                <a:schemeClr val="dk1"/>
              </a:buClr>
              <a:buSzPts val="3300"/>
              <a:buNone/>
              <a:defRPr sz="3300"/>
            </a:lvl7pPr>
            <a:lvl8pPr marL="3657600" lvl="7" indent="-228600" algn="l">
              <a:spcBef>
                <a:spcPts val="660"/>
              </a:spcBef>
              <a:spcAft>
                <a:spcPts val="0"/>
              </a:spcAft>
              <a:buClr>
                <a:schemeClr val="dk1"/>
              </a:buClr>
              <a:buSzPts val="3300"/>
              <a:buNone/>
              <a:defRPr sz="3300"/>
            </a:lvl8pPr>
            <a:lvl9pPr marL="4114800" lvl="8" indent="-228600" algn="l">
              <a:spcBef>
                <a:spcPts val="660"/>
              </a:spcBef>
              <a:spcAft>
                <a:spcPts val="0"/>
              </a:spcAft>
              <a:buClr>
                <a:schemeClr val="dk1"/>
              </a:buClr>
              <a:buSzPts val="3300"/>
              <a:buNone/>
              <a:defRPr sz="3300"/>
            </a:lvl9pPr>
          </a:lstStyle>
          <a:p>
            <a:endParaRPr/>
          </a:p>
        </p:txBody>
      </p:sp>
      <p:sp>
        <p:nvSpPr>
          <p:cNvPr id="62" name="Google Shape;62;p9"/>
          <p:cNvSpPr txBox="1">
            <a:spLocks noGrp="1"/>
          </p:cNvSpPr>
          <p:nvPr>
            <p:ph type="dt" idx="10"/>
          </p:nvPr>
        </p:nvSpPr>
        <p:spPr>
          <a:xfrm>
            <a:off x="1873171" y="19526720"/>
            <a:ext cx="8741400" cy="1121700"/>
          </a:xfrm>
          <a:prstGeom prst="rect">
            <a:avLst/>
          </a:prstGeom>
          <a:noFill/>
          <a:ln>
            <a:noFill/>
          </a:ln>
        </p:spPr>
        <p:txBody>
          <a:bodyPr spcFirstLastPara="1" wrap="square" lIns="334450" tIns="167225" rIns="334450" bIns="1672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2800000" y="19526720"/>
            <a:ext cx="11863500" cy="1121700"/>
          </a:xfrm>
          <a:prstGeom prst="rect">
            <a:avLst/>
          </a:prstGeom>
          <a:noFill/>
          <a:ln>
            <a:noFill/>
          </a:ln>
        </p:spPr>
        <p:txBody>
          <a:bodyPr spcFirstLastPara="1" wrap="square" lIns="334450" tIns="167225" rIns="334450" bIns="1672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26848778" y="19526720"/>
            <a:ext cx="8741400" cy="1121700"/>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7343091" y="14747451"/>
            <a:ext cx="22478100" cy="1740900"/>
          </a:xfrm>
          <a:prstGeom prst="rect">
            <a:avLst/>
          </a:prstGeom>
          <a:noFill/>
          <a:ln>
            <a:noFill/>
          </a:ln>
        </p:spPr>
        <p:txBody>
          <a:bodyPr spcFirstLastPara="1" wrap="square" lIns="334450" tIns="167225" rIns="334450" bIns="167225" anchor="b" anchorCtr="0"/>
          <a:lstStyle>
            <a:lvl1pPr lvl="0" algn="l">
              <a:spcBef>
                <a:spcPts val="0"/>
              </a:spcBef>
              <a:spcAft>
                <a:spcPts val="0"/>
              </a:spcAft>
              <a:buClr>
                <a:schemeClr val="dk1"/>
              </a:buClr>
              <a:buSzPts val="7300"/>
              <a:buFont typeface="Calibri" panose="020F0502020204030204"/>
              <a:buNone/>
              <a:defRPr sz="73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7343091" y="1882446"/>
            <a:ext cx="22478100" cy="12640800"/>
          </a:xfrm>
          <a:prstGeom prst="rect">
            <a:avLst/>
          </a:prstGeom>
          <a:noFill/>
          <a:ln>
            <a:noFill/>
          </a:ln>
        </p:spPr>
        <p:txBody>
          <a:bodyPr spcFirstLastPara="1" wrap="square" lIns="334450" tIns="167225" rIns="334450" bIns="167225" anchor="t" anchorCtr="0"/>
          <a:lstStyle>
            <a:lvl1pPr marR="0" lvl="0" algn="l" rtl="0">
              <a:spcBef>
                <a:spcPts val="2340"/>
              </a:spcBef>
              <a:spcAft>
                <a:spcPts val="0"/>
              </a:spcAft>
              <a:buClr>
                <a:schemeClr val="dk1"/>
              </a:buClr>
              <a:buSzPts val="11700"/>
              <a:buFont typeface="Arial" panose="020B0604020202020204"/>
              <a:buNone/>
              <a:defRPr sz="11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2040"/>
              </a:spcBef>
              <a:spcAft>
                <a:spcPts val="0"/>
              </a:spcAft>
              <a:buClr>
                <a:schemeClr val="dk1"/>
              </a:buClr>
              <a:buSzPts val="10200"/>
              <a:buFont typeface="Arial" panose="020B0604020202020204"/>
              <a:buNone/>
              <a:defRPr sz="10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1760"/>
              </a:spcBef>
              <a:spcAft>
                <a:spcPts val="0"/>
              </a:spcAft>
              <a:buClr>
                <a:schemeClr val="dk1"/>
              </a:buClr>
              <a:buSzPts val="8800"/>
              <a:buFont typeface="Arial" panose="020B0604020202020204"/>
              <a:buNone/>
              <a:defRPr sz="8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1460"/>
              </a:spcBef>
              <a:spcAft>
                <a:spcPts val="0"/>
              </a:spcAft>
              <a:buClr>
                <a:schemeClr val="dk1"/>
              </a:buClr>
              <a:buSzPts val="7300"/>
              <a:buFont typeface="Arial" panose="020B0604020202020204"/>
              <a:buNone/>
              <a:defRPr sz="73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1460"/>
              </a:spcBef>
              <a:spcAft>
                <a:spcPts val="0"/>
              </a:spcAft>
              <a:buClr>
                <a:schemeClr val="dk1"/>
              </a:buClr>
              <a:buSzPts val="7300"/>
              <a:buFont typeface="Arial" panose="020B0604020202020204"/>
              <a:buNone/>
              <a:defRPr sz="73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1460"/>
              </a:spcBef>
              <a:spcAft>
                <a:spcPts val="0"/>
              </a:spcAft>
              <a:buClr>
                <a:schemeClr val="dk1"/>
              </a:buClr>
              <a:buSzPts val="7300"/>
              <a:buFont typeface="Arial" panose="020B0604020202020204"/>
              <a:buNone/>
              <a:defRPr sz="73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1460"/>
              </a:spcBef>
              <a:spcAft>
                <a:spcPts val="0"/>
              </a:spcAft>
              <a:buClr>
                <a:schemeClr val="dk1"/>
              </a:buClr>
              <a:buSzPts val="7300"/>
              <a:buFont typeface="Arial" panose="020B0604020202020204"/>
              <a:buNone/>
              <a:defRPr sz="73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1460"/>
              </a:spcBef>
              <a:spcAft>
                <a:spcPts val="0"/>
              </a:spcAft>
              <a:buClr>
                <a:schemeClr val="dk1"/>
              </a:buClr>
              <a:buSzPts val="7300"/>
              <a:buFont typeface="Arial" panose="020B0604020202020204"/>
              <a:buNone/>
              <a:defRPr sz="73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1460"/>
              </a:spcBef>
              <a:spcAft>
                <a:spcPts val="0"/>
              </a:spcAft>
              <a:buClr>
                <a:schemeClr val="dk1"/>
              </a:buClr>
              <a:buSzPts val="7300"/>
              <a:buFont typeface="Arial" panose="020B0604020202020204"/>
              <a:buNone/>
              <a:defRPr sz="73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68" name="Google Shape;68;p10"/>
          <p:cNvSpPr txBox="1">
            <a:spLocks noGrp="1"/>
          </p:cNvSpPr>
          <p:nvPr>
            <p:ph type="body" idx="1"/>
          </p:nvPr>
        </p:nvSpPr>
        <p:spPr>
          <a:xfrm>
            <a:off x="7343091" y="16488471"/>
            <a:ext cx="22478100" cy="2472600"/>
          </a:xfrm>
          <a:prstGeom prst="rect">
            <a:avLst/>
          </a:prstGeom>
          <a:noFill/>
          <a:ln>
            <a:noFill/>
          </a:ln>
        </p:spPr>
        <p:txBody>
          <a:bodyPr spcFirstLastPara="1" wrap="square" lIns="334450" tIns="167225" rIns="334450" bIns="167225" anchor="t" anchorCtr="0"/>
          <a:lstStyle>
            <a:lvl1pPr marL="457200" lvl="0" indent="-228600" algn="l">
              <a:spcBef>
                <a:spcPts val="1020"/>
              </a:spcBef>
              <a:spcAft>
                <a:spcPts val="0"/>
              </a:spcAft>
              <a:buClr>
                <a:schemeClr val="dk1"/>
              </a:buClr>
              <a:buSzPts val="5100"/>
              <a:buNone/>
              <a:defRPr sz="5100"/>
            </a:lvl1pPr>
            <a:lvl2pPr marL="914400" lvl="1" indent="-228600" algn="l">
              <a:spcBef>
                <a:spcPts val="880"/>
              </a:spcBef>
              <a:spcAft>
                <a:spcPts val="0"/>
              </a:spcAft>
              <a:buClr>
                <a:schemeClr val="dk1"/>
              </a:buClr>
              <a:buSzPts val="4400"/>
              <a:buNone/>
              <a:defRPr sz="4400"/>
            </a:lvl2pPr>
            <a:lvl3pPr marL="1371600" lvl="2" indent="-228600" algn="l">
              <a:spcBef>
                <a:spcPts val="740"/>
              </a:spcBef>
              <a:spcAft>
                <a:spcPts val="0"/>
              </a:spcAft>
              <a:buClr>
                <a:schemeClr val="dk1"/>
              </a:buClr>
              <a:buSzPts val="3700"/>
              <a:buNone/>
              <a:defRPr sz="3700"/>
            </a:lvl3pPr>
            <a:lvl4pPr marL="1828800" lvl="3" indent="-228600" algn="l">
              <a:spcBef>
                <a:spcPts val="660"/>
              </a:spcBef>
              <a:spcAft>
                <a:spcPts val="0"/>
              </a:spcAft>
              <a:buClr>
                <a:schemeClr val="dk1"/>
              </a:buClr>
              <a:buSzPts val="3300"/>
              <a:buNone/>
              <a:defRPr sz="3300"/>
            </a:lvl4pPr>
            <a:lvl5pPr marL="2286000" lvl="4" indent="-228600" algn="l">
              <a:spcBef>
                <a:spcPts val="660"/>
              </a:spcBef>
              <a:spcAft>
                <a:spcPts val="0"/>
              </a:spcAft>
              <a:buClr>
                <a:schemeClr val="dk1"/>
              </a:buClr>
              <a:buSzPts val="3300"/>
              <a:buNone/>
              <a:defRPr sz="3300"/>
            </a:lvl5pPr>
            <a:lvl6pPr marL="2743200" lvl="5" indent="-228600" algn="l">
              <a:spcBef>
                <a:spcPts val="660"/>
              </a:spcBef>
              <a:spcAft>
                <a:spcPts val="0"/>
              </a:spcAft>
              <a:buClr>
                <a:schemeClr val="dk1"/>
              </a:buClr>
              <a:buSzPts val="3300"/>
              <a:buNone/>
              <a:defRPr sz="3300"/>
            </a:lvl6pPr>
            <a:lvl7pPr marL="3200400" lvl="6" indent="-228600" algn="l">
              <a:spcBef>
                <a:spcPts val="660"/>
              </a:spcBef>
              <a:spcAft>
                <a:spcPts val="0"/>
              </a:spcAft>
              <a:buClr>
                <a:schemeClr val="dk1"/>
              </a:buClr>
              <a:buSzPts val="3300"/>
              <a:buNone/>
              <a:defRPr sz="3300"/>
            </a:lvl7pPr>
            <a:lvl8pPr marL="3657600" lvl="7" indent="-228600" algn="l">
              <a:spcBef>
                <a:spcPts val="660"/>
              </a:spcBef>
              <a:spcAft>
                <a:spcPts val="0"/>
              </a:spcAft>
              <a:buClr>
                <a:schemeClr val="dk1"/>
              </a:buClr>
              <a:buSzPts val="3300"/>
              <a:buNone/>
              <a:defRPr sz="3300"/>
            </a:lvl8pPr>
            <a:lvl9pPr marL="4114800" lvl="8" indent="-228600" algn="l">
              <a:spcBef>
                <a:spcPts val="660"/>
              </a:spcBef>
              <a:spcAft>
                <a:spcPts val="0"/>
              </a:spcAft>
              <a:buClr>
                <a:schemeClr val="dk1"/>
              </a:buClr>
              <a:buSzPts val="3300"/>
              <a:buNone/>
              <a:defRPr sz="3300"/>
            </a:lvl9pPr>
          </a:lstStyle>
          <a:p>
            <a:endParaRPr/>
          </a:p>
        </p:txBody>
      </p:sp>
      <p:sp>
        <p:nvSpPr>
          <p:cNvPr id="69" name="Google Shape;69;p10"/>
          <p:cNvSpPr txBox="1">
            <a:spLocks noGrp="1"/>
          </p:cNvSpPr>
          <p:nvPr>
            <p:ph type="dt" idx="10"/>
          </p:nvPr>
        </p:nvSpPr>
        <p:spPr>
          <a:xfrm>
            <a:off x="1873171" y="19526720"/>
            <a:ext cx="8741400" cy="1121700"/>
          </a:xfrm>
          <a:prstGeom prst="rect">
            <a:avLst/>
          </a:prstGeom>
          <a:noFill/>
          <a:ln>
            <a:noFill/>
          </a:ln>
        </p:spPr>
        <p:txBody>
          <a:bodyPr spcFirstLastPara="1" wrap="square" lIns="334450" tIns="167225" rIns="334450" bIns="1672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2800000" y="19526720"/>
            <a:ext cx="11863500" cy="1121700"/>
          </a:xfrm>
          <a:prstGeom prst="rect">
            <a:avLst/>
          </a:prstGeom>
          <a:noFill/>
          <a:ln>
            <a:noFill/>
          </a:ln>
        </p:spPr>
        <p:txBody>
          <a:bodyPr spcFirstLastPara="1" wrap="square" lIns="334450" tIns="167225" rIns="334450" bIns="1672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26848778" y="19526720"/>
            <a:ext cx="8741400" cy="1121700"/>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26000">
              <a:schemeClr val="lt1"/>
            </a:gs>
            <a:gs pos="76000">
              <a:srgbClr val="939393"/>
            </a:gs>
            <a:gs pos="100000">
              <a:srgbClr val="939393"/>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873171" y="843688"/>
            <a:ext cx="33717000" cy="3511200"/>
          </a:xfrm>
          <a:prstGeom prst="rect">
            <a:avLst/>
          </a:prstGeom>
          <a:noFill/>
          <a:ln>
            <a:noFill/>
          </a:ln>
        </p:spPr>
        <p:txBody>
          <a:bodyPr spcFirstLastPara="1" wrap="square" lIns="334450" tIns="167225" rIns="334450" bIns="167225" anchor="ctr" anchorCtr="0"/>
          <a:lstStyle>
            <a:lvl1pPr marR="0" lvl="0" algn="ctr" rtl="0">
              <a:spcBef>
                <a:spcPts val="0"/>
              </a:spcBef>
              <a:spcAft>
                <a:spcPts val="0"/>
              </a:spcAft>
              <a:buClr>
                <a:schemeClr val="dk1"/>
              </a:buClr>
              <a:buSzPts val="16100"/>
              <a:buFont typeface="Calibri" panose="020F0502020204030204"/>
              <a:buNone/>
              <a:defRPr sz="161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873171" y="4915819"/>
            <a:ext cx="33717000" cy="13903800"/>
          </a:xfrm>
          <a:prstGeom prst="rect">
            <a:avLst/>
          </a:prstGeom>
          <a:noFill/>
          <a:ln>
            <a:noFill/>
          </a:ln>
        </p:spPr>
        <p:txBody>
          <a:bodyPr spcFirstLastPara="1" wrap="square" lIns="334450" tIns="167225" rIns="334450" bIns="167225" anchor="t" anchorCtr="0"/>
          <a:lstStyle>
            <a:lvl1pPr marL="457200" marR="0" lvl="0" indent="-971550" algn="l" rtl="0">
              <a:spcBef>
                <a:spcPts val="2340"/>
              </a:spcBef>
              <a:spcAft>
                <a:spcPts val="0"/>
              </a:spcAft>
              <a:buClr>
                <a:schemeClr val="dk1"/>
              </a:buClr>
              <a:buSzPts val="11700"/>
              <a:buFont typeface="Arial" panose="020B0604020202020204"/>
              <a:buChar char="•"/>
              <a:defRPr sz="11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876300" algn="l" rtl="0">
              <a:spcBef>
                <a:spcPts val="2040"/>
              </a:spcBef>
              <a:spcAft>
                <a:spcPts val="0"/>
              </a:spcAft>
              <a:buClr>
                <a:schemeClr val="dk1"/>
              </a:buClr>
              <a:buSzPts val="10200"/>
              <a:buFont typeface="Arial" panose="020B0604020202020204"/>
              <a:buChar char="–"/>
              <a:defRPr sz="10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787400" algn="l" rtl="0">
              <a:spcBef>
                <a:spcPts val="1760"/>
              </a:spcBef>
              <a:spcAft>
                <a:spcPts val="0"/>
              </a:spcAft>
              <a:buClr>
                <a:schemeClr val="dk1"/>
              </a:buClr>
              <a:buSzPts val="8800"/>
              <a:buFont typeface="Arial" panose="020B0604020202020204"/>
              <a:buChar char="•"/>
              <a:defRPr sz="8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692150" algn="l" rtl="0">
              <a:spcBef>
                <a:spcPts val="1460"/>
              </a:spcBef>
              <a:spcAft>
                <a:spcPts val="0"/>
              </a:spcAft>
              <a:buClr>
                <a:schemeClr val="dk1"/>
              </a:buClr>
              <a:buSzPts val="7300"/>
              <a:buFont typeface="Arial" panose="020B0604020202020204"/>
              <a:buChar char="–"/>
              <a:defRPr sz="73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692150" algn="l" rtl="0">
              <a:spcBef>
                <a:spcPts val="1460"/>
              </a:spcBef>
              <a:spcAft>
                <a:spcPts val="0"/>
              </a:spcAft>
              <a:buClr>
                <a:schemeClr val="dk1"/>
              </a:buClr>
              <a:buSzPts val="7300"/>
              <a:buFont typeface="Arial" panose="020B0604020202020204"/>
              <a:buChar char="»"/>
              <a:defRPr sz="73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692150" algn="l" rtl="0">
              <a:spcBef>
                <a:spcPts val="1460"/>
              </a:spcBef>
              <a:spcAft>
                <a:spcPts val="0"/>
              </a:spcAft>
              <a:buClr>
                <a:schemeClr val="dk1"/>
              </a:buClr>
              <a:buSzPts val="7300"/>
              <a:buFont typeface="Arial" panose="020B0604020202020204"/>
              <a:buChar char="•"/>
              <a:defRPr sz="73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692150" algn="l" rtl="0">
              <a:spcBef>
                <a:spcPts val="1460"/>
              </a:spcBef>
              <a:spcAft>
                <a:spcPts val="0"/>
              </a:spcAft>
              <a:buClr>
                <a:schemeClr val="dk1"/>
              </a:buClr>
              <a:buSzPts val="7300"/>
              <a:buFont typeface="Arial" panose="020B0604020202020204"/>
              <a:buChar char="•"/>
              <a:defRPr sz="73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692150" algn="l" rtl="0">
              <a:spcBef>
                <a:spcPts val="1460"/>
              </a:spcBef>
              <a:spcAft>
                <a:spcPts val="0"/>
              </a:spcAft>
              <a:buClr>
                <a:schemeClr val="dk1"/>
              </a:buClr>
              <a:buSzPts val="7300"/>
              <a:buFont typeface="Arial" panose="020B0604020202020204"/>
              <a:buChar char="•"/>
              <a:defRPr sz="73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692150" algn="l" rtl="0">
              <a:spcBef>
                <a:spcPts val="1460"/>
              </a:spcBef>
              <a:spcAft>
                <a:spcPts val="0"/>
              </a:spcAft>
              <a:buClr>
                <a:schemeClr val="dk1"/>
              </a:buClr>
              <a:buSzPts val="7300"/>
              <a:buFont typeface="Arial" panose="020B0604020202020204"/>
              <a:buChar char="•"/>
              <a:defRPr sz="73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1873171" y="19526720"/>
            <a:ext cx="8741400" cy="1121700"/>
          </a:xfrm>
          <a:prstGeom prst="rect">
            <a:avLst/>
          </a:prstGeom>
          <a:noFill/>
          <a:ln>
            <a:noFill/>
          </a:ln>
        </p:spPr>
        <p:txBody>
          <a:bodyPr spcFirstLastPara="1" wrap="square" lIns="334450" tIns="167225" rIns="334450" bIns="167225" anchor="ctr" anchorCtr="0"/>
          <a:lstStyle>
            <a:lvl1pPr marR="0" lvl="0" algn="l" rtl="0">
              <a:spcBef>
                <a:spcPts val="0"/>
              </a:spcBef>
              <a:spcAft>
                <a:spcPts val="0"/>
              </a:spcAft>
              <a:buSzPts val="1400"/>
              <a:buNone/>
              <a:defRPr sz="4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12800000" y="19526720"/>
            <a:ext cx="11863500" cy="1121700"/>
          </a:xfrm>
          <a:prstGeom prst="rect">
            <a:avLst/>
          </a:prstGeom>
          <a:noFill/>
          <a:ln>
            <a:noFill/>
          </a:ln>
        </p:spPr>
        <p:txBody>
          <a:bodyPr spcFirstLastPara="1" wrap="square" lIns="334450" tIns="167225" rIns="334450" bIns="167225" anchor="ctr" anchorCtr="0"/>
          <a:lstStyle>
            <a:lvl1pPr marR="0" lvl="0" algn="ctr" rtl="0">
              <a:spcBef>
                <a:spcPts val="0"/>
              </a:spcBef>
              <a:spcAft>
                <a:spcPts val="0"/>
              </a:spcAft>
              <a:buSzPts val="1400"/>
              <a:buNone/>
              <a:defRPr sz="4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6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26848778" y="19526720"/>
            <a:ext cx="8741400" cy="1121700"/>
          </a:xfrm>
          <a:prstGeom prst="rect">
            <a:avLst/>
          </a:prstGeom>
          <a:noFill/>
          <a:ln>
            <a:noFill/>
          </a:ln>
        </p:spPr>
        <p:txBody>
          <a:bodyPr spcFirstLastPara="1" wrap="square" lIns="334450" tIns="167225" rIns="334450" bIns="167225" anchor="ctr" anchorCtr="0">
            <a:noAutofit/>
          </a:bodyPr>
          <a:lstStyle>
            <a:lvl1pPr marL="0" marR="0" lvl="0" indent="0" algn="r" rtl="0">
              <a:spcBef>
                <a:spcPts val="0"/>
              </a:spcBef>
              <a:buNone/>
              <a:defRPr sz="4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4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4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4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4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4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4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4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4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comments" Target="../comments/comment1.xml"/><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
        <p:cNvGrpSpPr/>
        <p:nvPr/>
      </p:nvGrpSpPr>
      <p:grpSpPr>
        <a:xfrm>
          <a:off x="0" y="0"/>
          <a:ext cx="0" cy="0"/>
          <a:chOff x="0" y="0"/>
          <a:chExt cx="0" cy="0"/>
        </a:xfrm>
      </p:grpSpPr>
      <p:sp>
        <p:nvSpPr>
          <p:cNvPr id="89" name="Google Shape;89;p13"/>
          <p:cNvSpPr/>
          <p:nvPr/>
        </p:nvSpPr>
        <p:spPr>
          <a:xfrm>
            <a:off x="19069914" y="3602334"/>
            <a:ext cx="8728500" cy="17075400"/>
          </a:xfrm>
          <a:prstGeom prst="rect">
            <a:avLst/>
          </a:prstGeom>
          <a:noFill/>
          <a:ln w="76200" cap="flat" cmpd="sng">
            <a:solidFill>
              <a:srgbClr val="FF0000"/>
            </a:solidFill>
            <a:prstDash val="solid"/>
            <a:miter lim="800000"/>
            <a:headEnd type="none" w="sm" len="sm"/>
            <a:tailEnd type="none" w="sm" len="sm"/>
          </a:ln>
        </p:spPr>
        <p:txBody>
          <a:bodyPr spcFirstLastPara="1" wrap="square" lIns="139300" tIns="69650" rIns="139300" bIns="69650" anchor="ctr" anchorCtr="0">
            <a:noAutofit/>
          </a:bodyPr>
          <a:lstStyle/>
          <a:p>
            <a:pPr marL="0" marR="0" lvl="0" indent="0" algn="l" rtl="0">
              <a:spcBef>
                <a:spcPts val="0"/>
              </a:spcBef>
              <a:spcAft>
                <a:spcPts val="0"/>
              </a:spcAft>
              <a:buNone/>
            </a:pPr>
            <a:endParaRPr sz="66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66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0" name="Google Shape;90;p13"/>
          <p:cNvSpPr/>
          <p:nvPr/>
        </p:nvSpPr>
        <p:spPr>
          <a:xfrm>
            <a:off x="9775602" y="3602334"/>
            <a:ext cx="8728500" cy="17075400"/>
          </a:xfrm>
          <a:prstGeom prst="rect">
            <a:avLst/>
          </a:prstGeom>
          <a:noFill/>
          <a:ln w="76200" cap="flat" cmpd="sng">
            <a:solidFill>
              <a:srgbClr val="FF0000"/>
            </a:solidFill>
            <a:prstDash val="solid"/>
            <a:miter lim="800000"/>
            <a:headEnd type="none" w="sm" len="sm"/>
            <a:tailEnd type="none" w="sm" len="sm"/>
          </a:ln>
        </p:spPr>
        <p:txBody>
          <a:bodyPr spcFirstLastPara="1" wrap="square" lIns="139300" tIns="69650" rIns="139300" bIns="69650" anchor="ctr" anchorCtr="0">
            <a:noAutofit/>
          </a:bodyPr>
          <a:lstStyle/>
          <a:p>
            <a:pPr marL="0" marR="0" lvl="0" indent="0" algn="l" rtl="0">
              <a:spcBef>
                <a:spcPts val="0"/>
              </a:spcBef>
              <a:spcAft>
                <a:spcPts val="0"/>
              </a:spcAft>
              <a:buNone/>
            </a:pPr>
            <a:endParaRPr sz="66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66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1" name="Google Shape;91;p13"/>
          <p:cNvSpPr/>
          <p:nvPr/>
        </p:nvSpPr>
        <p:spPr>
          <a:xfrm>
            <a:off x="552850" y="3602321"/>
            <a:ext cx="8728500" cy="17075400"/>
          </a:xfrm>
          <a:prstGeom prst="rect">
            <a:avLst/>
          </a:prstGeom>
          <a:noFill/>
          <a:ln w="76200" cap="flat" cmpd="sng">
            <a:solidFill>
              <a:srgbClr val="FF0000"/>
            </a:solidFill>
            <a:prstDash val="solid"/>
            <a:miter lim="800000"/>
            <a:headEnd type="none" w="sm" len="sm"/>
            <a:tailEnd type="none" w="sm" len="sm"/>
          </a:ln>
        </p:spPr>
        <p:txBody>
          <a:bodyPr spcFirstLastPara="1" wrap="square" lIns="139300" tIns="69650" rIns="139300" bIns="69650" anchor="ctr" anchorCtr="0">
            <a:noAutofit/>
          </a:bodyPr>
          <a:lstStyle/>
          <a:p>
            <a:pPr marL="0" marR="0" lvl="0" indent="0" algn="l" rtl="0">
              <a:spcBef>
                <a:spcPts val="0"/>
              </a:spcBef>
              <a:spcAft>
                <a:spcPts val="0"/>
              </a:spcAft>
              <a:buNone/>
            </a:pPr>
            <a:endParaRPr sz="6600">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6600">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552850" y="3623975"/>
            <a:ext cx="8728500" cy="8559900"/>
          </a:xfrm>
          <a:prstGeom prst="rect">
            <a:avLst/>
          </a:prstGeom>
          <a:noFill/>
          <a:ln>
            <a:noFill/>
          </a:ln>
        </p:spPr>
        <p:txBody>
          <a:bodyPr spcFirstLastPara="1" wrap="square" lIns="139300" tIns="69650" rIns="139300" bIns="69650" anchor="t" anchorCtr="0">
            <a:noAutofit/>
          </a:bodyPr>
          <a:lstStyle/>
          <a:p>
            <a:pPr marL="0" marR="0" lvl="0" indent="0" algn="l" rtl="0">
              <a:spcBef>
                <a:spcPts val="0"/>
              </a:spcBef>
              <a:spcAft>
                <a:spcPts val="0"/>
              </a:spcAft>
              <a:buNone/>
            </a:pPr>
            <a:r>
              <a:rPr lang="en-US" sz="3600" b="1" u="none">
                <a:solidFill>
                  <a:schemeClr val="dk1"/>
                </a:solidFill>
                <a:latin typeface="Arial" panose="020B0604020202020204"/>
                <a:ea typeface="Arial" panose="020B0604020202020204"/>
                <a:cs typeface="Arial" panose="020B0604020202020204"/>
                <a:sym typeface="Arial" panose="020B0604020202020204"/>
              </a:rPr>
              <a:t>Introduction: </a:t>
            </a:r>
            <a:endParaRPr sz="3600" b="1">
              <a:solidFill>
                <a:schemeClr val="dk1"/>
              </a:solidFill>
            </a:endParaRPr>
          </a:p>
          <a:p>
            <a:pPr marL="457200" marR="0" lvl="0" indent="457200" algn="l" rtl="0">
              <a:spcBef>
                <a:spcPts val="0"/>
              </a:spcBef>
              <a:spcAft>
                <a:spcPts val="0"/>
              </a:spcAft>
              <a:buNone/>
            </a:pPr>
            <a:r>
              <a:rPr lang="en-US" sz="3000"/>
              <a:t>Red tide algae blooms are high-density algae blooms that secrete neurotoxins called brevetoxins.  They occur around </a:t>
            </a:r>
            <a:r>
              <a:rPr lang="en-US" sz="3000">
                <a:solidFill>
                  <a:schemeClr val="dk1"/>
                </a:solidFill>
              </a:rPr>
              <a:t>the Gulf coastline, most noticeably around Florida.</a:t>
            </a:r>
            <a:endParaRPr sz="3000"/>
          </a:p>
          <a:p>
            <a:pPr marL="0" marR="0" lvl="0" indent="0" algn="l" rtl="0">
              <a:spcBef>
                <a:spcPts val="0"/>
              </a:spcBef>
              <a:spcAft>
                <a:spcPts val="0"/>
              </a:spcAft>
              <a:buNone/>
            </a:pPr>
            <a:endParaRPr sz="3000"/>
          </a:p>
          <a:p>
            <a:pPr marL="0" marR="0" lvl="0" indent="0" algn="l" rtl="0">
              <a:spcBef>
                <a:spcPts val="0"/>
              </a:spcBef>
              <a:spcAft>
                <a:spcPts val="0"/>
              </a:spcAft>
              <a:buNone/>
            </a:pPr>
            <a:endParaRPr sz="3000"/>
          </a:p>
          <a:p>
            <a:pPr marL="0" marR="0" lvl="0" indent="0" algn="l" rtl="0">
              <a:spcBef>
                <a:spcPts val="0"/>
              </a:spcBef>
              <a:spcAft>
                <a:spcPts val="0"/>
              </a:spcAft>
              <a:buNone/>
            </a:pPr>
            <a:endParaRPr sz="3000"/>
          </a:p>
          <a:p>
            <a:pPr marL="0" marR="0" lvl="0" indent="0" algn="l" rtl="0">
              <a:spcBef>
                <a:spcPts val="0"/>
              </a:spcBef>
              <a:spcAft>
                <a:spcPts val="0"/>
              </a:spcAft>
              <a:buNone/>
            </a:pPr>
            <a:endParaRPr sz="3000"/>
          </a:p>
          <a:p>
            <a:pPr marL="0" marR="0" lvl="0" indent="0" algn="l" rtl="0">
              <a:spcBef>
                <a:spcPts val="0"/>
              </a:spcBef>
              <a:spcAft>
                <a:spcPts val="0"/>
              </a:spcAft>
              <a:buNone/>
            </a:pPr>
            <a:endParaRPr sz="3000"/>
          </a:p>
          <a:p>
            <a:pPr marL="0" marR="0" lvl="0" indent="0" algn="l" rtl="0">
              <a:spcBef>
                <a:spcPts val="0"/>
              </a:spcBef>
              <a:spcAft>
                <a:spcPts val="0"/>
              </a:spcAft>
              <a:buNone/>
            </a:pPr>
            <a:endParaRPr sz="3000"/>
          </a:p>
          <a:p>
            <a:pPr marL="0" marR="0" lvl="0" indent="0" algn="l" rtl="0">
              <a:spcBef>
                <a:spcPts val="0"/>
              </a:spcBef>
              <a:spcAft>
                <a:spcPts val="0"/>
              </a:spcAft>
              <a:buNone/>
            </a:pPr>
            <a:endParaRPr sz="3000"/>
          </a:p>
          <a:p>
            <a:pPr marL="457200" marR="0" lvl="0" indent="457200" algn="l" rtl="0">
              <a:spcBef>
                <a:spcPts val="0"/>
              </a:spcBef>
              <a:spcAft>
                <a:spcPts val="0"/>
              </a:spcAft>
              <a:buNone/>
            </a:pPr>
            <a:r>
              <a:rPr lang="en-US" sz="3000"/>
              <a:t>The exact cause of the harmful algae blooms is unknown, but they are  postulated to be triggered by a mix of environmental factors such as light exposure, water salinity, and water temperature.  </a:t>
            </a:r>
            <a:endParaRPr sz="3000"/>
          </a:p>
          <a:p>
            <a:pPr marL="457200" marR="0" lvl="0" indent="457200" algn="l" rtl="0">
              <a:spcBef>
                <a:spcPts val="0"/>
              </a:spcBef>
              <a:spcAft>
                <a:spcPts val="0"/>
              </a:spcAft>
              <a:buNone/>
            </a:pPr>
            <a:r>
              <a:rPr lang="en-US" sz="3000"/>
              <a:t>Brevetoxins are absorbed by and kill oceanic wildlife by attacking the neurosystem.</a:t>
            </a:r>
            <a:endParaRPr sz="3000"/>
          </a:p>
          <a:p>
            <a:pPr marL="457200" marR="0" lvl="0" indent="0" algn="l" rtl="0">
              <a:spcBef>
                <a:spcPts val="0"/>
              </a:spcBef>
              <a:spcAft>
                <a:spcPts val="0"/>
              </a:spcAft>
              <a:buNone/>
            </a:pPr>
            <a:r>
              <a:rPr lang="en-US" sz="3000"/>
              <a:t>When brevetoxin-infected fish and aerosolized brevetoxins are consumed/inhaled by humans, neurotoxic shellfish poisoning and various respiratory problems occur.</a:t>
            </a:r>
            <a:endParaRPr sz="3000"/>
          </a:p>
          <a:p>
            <a:pPr marL="457200" lvl="0" indent="457200" algn="l" rtl="0">
              <a:spcBef>
                <a:spcPts val="0"/>
              </a:spcBef>
              <a:spcAft>
                <a:spcPts val="0"/>
              </a:spcAft>
              <a:buClr>
                <a:schemeClr val="dk1"/>
              </a:buClr>
              <a:buSzPts val="1100"/>
              <a:buFont typeface="Arial" panose="020B0604020202020204"/>
              <a:buNone/>
            </a:pPr>
            <a:r>
              <a:rPr lang="en-US" sz="3000">
                <a:solidFill>
                  <a:schemeClr val="dk1"/>
                </a:solidFill>
              </a:rPr>
              <a:t>Brevetoxins are theorized to be secondary metabolites produced by enzyme complexes called polyketide synthases (PKS), Therefore</a:t>
            </a:r>
            <a:endParaRPr sz="3000">
              <a:solidFill>
                <a:schemeClr val="dk1"/>
              </a:solidFill>
            </a:endParaRPr>
          </a:p>
          <a:p>
            <a:pPr marL="457200" lvl="0" indent="0" algn="l" rtl="0">
              <a:spcBef>
                <a:spcPts val="0"/>
              </a:spcBef>
              <a:spcAft>
                <a:spcPts val="0"/>
              </a:spcAft>
              <a:buNone/>
            </a:pPr>
            <a:r>
              <a:rPr lang="en-US" sz="3000">
                <a:solidFill>
                  <a:schemeClr val="dk1"/>
                </a:solidFill>
              </a:rPr>
              <a:t>eliminating the gene regulating polyketide  synthase production could halt or disrupt brevetoxin production.  The functional use of brevetoxins </a:t>
            </a:r>
            <a:r>
              <a:rPr lang="en-US" sz="3000"/>
              <a:t>within red tide algae species like </a:t>
            </a:r>
            <a:r>
              <a:rPr lang="en-US" sz="3000" i="1"/>
              <a:t>K. brevis </a:t>
            </a:r>
            <a:r>
              <a:rPr lang="en-US" sz="3000"/>
              <a:t>(Dinophyceae) is unknown.</a:t>
            </a:r>
            <a:endParaRPr sz="3000"/>
          </a:p>
        </p:txBody>
      </p:sp>
      <p:sp>
        <p:nvSpPr>
          <p:cNvPr id="93" name="Google Shape;93;p13"/>
          <p:cNvSpPr txBox="1"/>
          <p:nvPr/>
        </p:nvSpPr>
        <p:spPr>
          <a:xfrm>
            <a:off x="11910274" y="18612916"/>
            <a:ext cx="279600" cy="396600"/>
          </a:xfrm>
          <a:prstGeom prst="rect">
            <a:avLst/>
          </a:prstGeom>
          <a:noFill/>
          <a:ln>
            <a:noFill/>
          </a:ln>
        </p:spPr>
        <p:txBody>
          <a:bodyPr spcFirstLastPara="1" wrap="square" lIns="139300" tIns="69650" rIns="139300" bIns="69650" anchor="t" anchorCtr="0">
            <a:noAutofit/>
          </a:bodyPr>
          <a:lstStyle/>
          <a:p>
            <a:pPr marL="0" marR="0" lvl="0" indent="0" algn="l" rtl="0">
              <a:spcBef>
                <a:spcPts val="0"/>
              </a:spcBef>
              <a:spcAft>
                <a:spcPts val="0"/>
              </a:spcAft>
              <a:buNone/>
            </a:pPr>
            <a:endParaRPr sz="1600" b="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94" name="Google Shape;94;p13"/>
          <p:cNvSpPr txBox="1"/>
          <p:nvPr/>
        </p:nvSpPr>
        <p:spPr>
          <a:xfrm>
            <a:off x="2180643" y="213603"/>
            <a:ext cx="32739600" cy="1107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dk1"/>
                </a:solidFill>
                <a:latin typeface="Calibri" panose="020F0502020204030204"/>
                <a:ea typeface="Calibri" panose="020F0502020204030204"/>
                <a:cs typeface="Calibri" panose="020F0502020204030204"/>
                <a:sym typeface="Calibri" panose="020F0502020204030204"/>
              </a:rPr>
              <a:t>Eliminating the Neurotoxic Effects of Red Tide Algae </a:t>
            </a:r>
            <a:endParaRPr sz="72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5" name="Google Shape;95;p13"/>
          <p:cNvSpPr txBox="1"/>
          <p:nvPr/>
        </p:nvSpPr>
        <p:spPr>
          <a:xfrm>
            <a:off x="3785417" y="1393595"/>
            <a:ext cx="298926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chemeClr val="dk1"/>
                </a:solidFill>
                <a:latin typeface="Calibri" panose="020F0502020204030204"/>
                <a:ea typeface="Calibri" panose="020F0502020204030204"/>
                <a:cs typeface="Calibri" panose="020F0502020204030204"/>
                <a:sym typeface="Calibri" panose="020F0502020204030204"/>
              </a:rPr>
              <a:t>Renaissance School</a:t>
            </a:r>
            <a:endParaRPr sz="4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6" name="Google Shape;96;p13"/>
          <p:cNvSpPr txBox="1"/>
          <p:nvPr/>
        </p:nvSpPr>
        <p:spPr>
          <a:xfrm>
            <a:off x="3736573" y="2305004"/>
            <a:ext cx="298926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chemeClr val="dk1"/>
                </a:solidFill>
                <a:latin typeface="Calibri" panose="020F0502020204030204"/>
                <a:ea typeface="Calibri" panose="020F0502020204030204"/>
                <a:cs typeface="Calibri" panose="020F0502020204030204"/>
                <a:sym typeface="Calibri" panose="020F0502020204030204"/>
              </a:rPr>
              <a:t>2019</a:t>
            </a:r>
            <a:endParaRPr sz="44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97" name="Google Shape;97;p13"/>
          <p:cNvPicPr preferRelativeResize="0"/>
          <p:nvPr/>
        </p:nvPicPr>
        <p:blipFill rotWithShape="1">
          <a:blip r:embed="rId3"/>
          <a:srcRect/>
          <a:stretch>
            <a:fillRect/>
          </a:stretch>
        </p:blipFill>
        <p:spPr>
          <a:xfrm>
            <a:off x="552841" y="1673475"/>
            <a:ext cx="9621359" cy="1107914"/>
          </a:xfrm>
          <a:prstGeom prst="rect">
            <a:avLst/>
          </a:prstGeom>
          <a:noFill/>
          <a:ln>
            <a:noFill/>
          </a:ln>
        </p:spPr>
      </p:pic>
      <p:pic>
        <p:nvPicPr>
          <p:cNvPr id="98" name="Google Shape;98;p13"/>
          <p:cNvPicPr preferRelativeResize="0"/>
          <p:nvPr/>
        </p:nvPicPr>
        <p:blipFill rotWithShape="1">
          <a:blip r:embed="rId4"/>
          <a:srcRect r="35616"/>
          <a:stretch>
            <a:fillRect/>
          </a:stretch>
        </p:blipFill>
        <p:spPr>
          <a:xfrm>
            <a:off x="19703275" y="12279725"/>
            <a:ext cx="7590600" cy="6252426"/>
          </a:xfrm>
          <a:prstGeom prst="rect">
            <a:avLst/>
          </a:prstGeom>
          <a:noFill/>
          <a:ln w="19050" cap="flat" cmpd="sng">
            <a:solidFill>
              <a:srgbClr val="000000"/>
            </a:solidFill>
            <a:prstDash val="solid"/>
            <a:miter lim="8000"/>
            <a:headEnd type="none" w="sm" len="sm"/>
            <a:tailEnd type="none" w="sm" len="sm"/>
          </a:ln>
        </p:spPr>
      </p:pic>
      <p:pic>
        <p:nvPicPr>
          <p:cNvPr id="99" name="Google Shape;99;p13"/>
          <p:cNvPicPr preferRelativeResize="0"/>
          <p:nvPr/>
        </p:nvPicPr>
        <p:blipFill>
          <a:blip r:embed="rId5"/>
          <a:stretch>
            <a:fillRect/>
          </a:stretch>
        </p:blipFill>
        <p:spPr>
          <a:xfrm>
            <a:off x="1198525" y="18063550"/>
            <a:ext cx="2683364" cy="2372100"/>
          </a:xfrm>
          <a:prstGeom prst="rect">
            <a:avLst/>
          </a:prstGeom>
          <a:noFill/>
          <a:ln>
            <a:noFill/>
          </a:ln>
        </p:spPr>
      </p:pic>
      <p:pic>
        <p:nvPicPr>
          <p:cNvPr id="100" name="Google Shape;100;p13"/>
          <p:cNvPicPr preferRelativeResize="0"/>
          <p:nvPr/>
        </p:nvPicPr>
        <p:blipFill rotWithShape="1">
          <a:blip r:embed="rId6"/>
          <a:srcRect l="2047" t="15304" r="37006"/>
          <a:stretch>
            <a:fillRect/>
          </a:stretch>
        </p:blipFill>
        <p:spPr>
          <a:xfrm>
            <a:off x="4860250" y="6234725"/>
            <a:ext cx="3641585" cy="3000000"/>
          </a:xfrm>
          <a:prstGeom prst="rect">
            <a:avLst/>
          </a:prstGeom>
          <a:noFill/>
          <a:ln w="19050" cap="flat" cmpd="sng">
            <a:solidFill>
              <a:srgbClr val="000000"/>
            </a:solidFill>
            <a:prstDash val="solid"/>
            <a:miter lim="8000"/>
            <a:headEnd type="none" w="sm" len="sm"/>
            <a:tailEnd type="none" w="sm" len="sm"/>
          </a:ln>
        </p:spPr>
      </p:pic>
      <p:sp>
        <p:nvSpPr>
          <p:cNvPr id="101" name="Google Shape;101;p13"/>
          <p:cNvSpPr txBox="1"/>
          <p:nvPr/>
        </p:nvSpPr>
        <p:spPr>
          <a:xfrm>
            <a:off x="9775600" y="3602325"/>
            <a:ext cx="8795100" cy="1707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chemeClr val="dk1"/>
                </a:solidFill>
              </a:rPr>
              <a:t> Methods:</a:t>
            </a:r>
            <a:r>
              <a:rPr lang="en-US" sz="3600">
                <a:solidFill>
                  <a:schemeClr val="dk1"/>
                </a:solidFill>
              </a:rPr>
              <a:t> </a:t>
            </a:r>
            <a:endParaRPr sz="3600">
              <a:solidFill>
                <a:schemeClr val="dk1"/>
              </a:solidFill>
            </a:endParaRPr>
          </a:p>
          <a:p>
            <a:pPr marL="457200" lvl="0" indent="457200" algn="l" rtl="0">
              <a:spcBef>
                <a:spcPts val="0"/>
              </a:spcBef>
              <a:spcAft>
                <a:spcPts val="0"/>
              </a:spcAft>
              <a:buNone/>
            </a:pPr>
            <a:endParaRPr sz="3000">
              <a:solidFill>
                <a:schemeClr val="dk1"/>
              </a:solidFill>
            </a:endParaRPr>
          </a:p>
          <a:p>
            <a:pPr marL="457200" lvl="0" indent="457200" algn="l" rtl="0">
              <a:spcBef>
                <a:spcPts val="0"/>
              </a:spcBef>
              <a:spcAft>
                <a:spcPts val="0"/>
              </a:spcAft>
              <a:buNone/>
            </a:pPr>
            <a:endParaRPr sz="3000">
              <a:solidFill>
                <a:schemeClr val="dk1"/>
              </a:solidFill>
            </a:endParaRPr>
          </a:p>
          <a:p>
            <a:pPr marL="457200" lvl="0" indent="457200" algn="l" rtl="0">
              <a:spcBef>
                <a:spcPts val="0"/>
              </a:spcBef>
              <a:spcAft>
                <a:spcPts val="0"/>
              </a:spcAft>
              <a:buNone/>
            </a:pPr>
            <a:endParaRPr sz="3000">
              <a:solidFill>
                <a:schemeClr val="dk1"/>
              </a:solidFill>
            </a:endParaRPr>
          </a:p>
          <a:p>
            <a:pPr marL="457200" lvl="0" indent="457200" algn="l" rtl="0">
              <a:spcBef>
                <a:spcPts val="0"/>
              </a:spcBef>
              <a:spcAft>
                <a:spcPts val="0"/>
              </a:spcAft>
              <a:buNone/>
            </a:pPr>
            <a:endParaRPr sz="3000">
              <a:solidFill>
                <a:schemeClr val="dk1"/>
              </a:solidFill>
            </a:endParaRPr>
          </a:p>
          <a:p>
            <a:pPr marL="457200" lvl="0" indent="457200" algn="l" rtl="0">
              <a:spcBef>
                <a:spcPts val="0"/>
              </a:spcBef>
              <a:spcAft>
                <a:spcPts val="0"/>
              </a:spcAft>
              <a:buNone/>
            </a:pPr>
            <a:endParaRPr sz="3000">
              <a:solidFill>
                <a:schemeClr val="dk1"/>
              </a:solidFill>
            </a:endParaRPr>
          </a:p>
          <a:p>
            <a:pPr marL="457200" lvl="0" indent="457200" algn="l" rtl="0">
              <a:spcBef>
                <a:spcPts val="0"/>
              </a:spcBef>
              <a:spcAft>
                <a:spcPts val="0"/>
              </a:spcAft>
              <a:buNone/>
            </a:pPr>
            <a:endParaRPr sz="3000">
              <a:solidFill>
                <a:schemeClr val="dk1"/>
              </a:solidFill>
            </a:endParaRPr>
          </a:p>
          <a:p>
            <a:pPr marL="457200" lvl="0" indent="457200" algn="l" rtl="0">
              <a:spcBef>
                <a:spcPts val="0"/>
              </a:spcBef>
              <a:spcAft>
                <a:spcPts val="0"/>
              </a:spcAft>
              <a:buNone/>
            </a:pPr>
            <a:endParaRPr sz="3000">
              <a:solidFill>
                <a:schemeClr val="dk1"/>
              </a:solidFill>
            </a:endParaRPr>
          </a:p>
          <a:p>
            <a:pPr marL="457200" lvl="0" indent="457200" algn="l" rtl="0">
              <a:spcBef>
                <a:spcPts val="0"/>
              </a:spcBef>
              <a:spcAft>
                <a:spcPts val="0"/>
              </a:spcAft>
              <a:buNone/>
            </a:pPr>
            <a:endParaRPr sz="3000">
              <a:solidFill>
                <a:schemeClr val="dk1"/>
              </a:solidFill>
            </a:endParaRPr>
          </a:p>
          <a:p>
            <a:pPr marL="457200" lvl="0" indent="457200" algn="l" rtl="0">
              <a:spcBef>
                <a:spcPts val="0"/>
              </a:spcBef>
              <a:spcAft>
                <a:spcPts val="0"/>
              </a:spcAft>
              <a:buNone/>
            </a:pPr>
            <a:r>
              <a:rPr lang="en-US" sz="3000">
                <a:solidFill>
                  <a:schemeClr val="dk1"/>
                </a:solidFill>
              </a:rPr>
              <a:t>Brevetoxins are not proteins and cannot themselves be genetically manipulated to regulate their production.</a:t>
            </a:r>
            <a:endParaRPr sz="3000">
              <a:solidFill>
                <a:schemeClr val="dk1"/>
              </a:solidFill>
            </a:endParaRPr>
          </a:p>
          <a:p>
            <a:pPr marL="457200" lvl="0" indent="457200" algn="l" rtl="0">
              <a:spcBef>
                <a:spcPts val="0"/>
              </a:spcBef>
              <a:spcAft>
                <a:spcPts val="0"/>
              </a:spcAft>
              <a:buNone/>
            </a:pPr>
            <a:r>
              <a:rPr lang="en-US" sz="3000">
                <a:solidFill>
                  <a:schemeClr val="dk1"/>
                </a:solidFill>
              </a:rPr>
              <a:t>An engineered gene that shuts down PKS synthesis could be introduced to red tide algae via an algae-infecting phage as a gene drive facsimile, </a:t>
            </a:r>
            <a:endParaRPr sz="3000">
              <a:solidFill>
                <a:schemeClr val="dk1"/>
              </a:solidFill>
            </a:endParaRPr>
          </a:p>
          <a:p>
            <a:pPr marL="457200" lvl="0" indent="457200" algn="l" rtl="0">
              <a:spcBef>
                <a:spcPts val="0"/>
              </a:spcBef>
              <a:spcAft>
                <a:spcPts val="0"/>
              </a:spcAft>
              <a:buNone/>
            </a:pPr>
            <a:r>
              <a:rPr lang="en-US" sz="3000">
                <a:solidFill>
                  <a:schemeClr val="dk1"/>
                </a:solidFill>
              </a:rPr>
              <a:t>The </a:t>
            </a:r>
            <a:r>
              <a:rPr lang="en-US" sz="3000">
                <a:solidFill>
                  <a:srgbClr val="222222"/>
                </a:solidFill>
              </a:rPr>
              <a:t>dinophyceae-infecting </a:t>
            </a:r>
            <a:r>
              <a:rPr lang="en-US" sz="3000">
                <a:solidFill>
                  <a:schemeClr val="dk1"/>
                </a:solidFill>
              </a:rPr>
              <a:t>virus strain HcDNAV could be a potential phage; studies would need to be completed to determine its effectiveness in infecting </a:t>
            </a:r>
            <a:r>
              <a:rPr lang="en-US" sz="3000" i="1">
                <a:solidFill>
                  <a:schemeClr val="dk1"/>
                </a:solidFill>
              </a:rPr>
              <a:t>K. brevis.</a:t>
            </a:r>
            <a:endParaRPr sz="3000" i="1">
              <a:solidFill>
                <a:schemeClr val="dk1"/>
              </a:solidFill>
            </a:endParaRPr>
          </a:p>
          <a:p>
            <a:pPr marL="0" lvl="0" indent="0" algn="l" rtl="0">
              <a:spcBef>
                <a:spcPts val="0"/>
              </a:spcBef>
              <a:spcAft>
                <a:spcPts val="0"/>
              </a:spcAft>
              <a:buNone/>
            </a:pPr>
            <a:endParaRPr sz="3000" i="1">
              <a:solidFill>
                <a:schemeClr val="dk1"/>
              </a:solidFill>
            </a:endParaRPr>
          </a:p>
          <a:p>
            <a:pPr marL="0" lvl="0" indent="0" algn="l" rtl="0">
              <a:spcBef>
                <a:spcPts val="0"/>
              </a:spcBef>
              <a:spcAft>
                <a:spcPts val="0"/>
              </a:spcAft>
              <a:buNone/>
            </a:pPr>
            <a:endParaRPr sz="3000" i="1">
              <a:solidFill>
                <a:schemeClr val="dk1"/>
              </a:solidFill>
            </a:endParaRPr>
          </a:p>
          <a:p>
            <a:pPr marL="0" lvl="0" indent="0" algn="l" rtl="0">
              <a:spcBef>
                <a:spcPts val="0"/>
              </a:spcBef>
              <a:spcAft>
                <a:spcPts val="0"/>
              </a:spcAft>
              <a:buNone/>
            </a:pPr>
            <a:endParaRPr sz="3000" i="1">
              <a:solidFill>
                <a:schemeClr val="dk1"/>
              </a:solidFill>
            </a:endParaRPr>
          </a:p>
          <a:p>
            <a:pPr marL="0" lvl="0" indent="0" algn="l" rtl="0">
              <a:spcBef>
                <a:spcPts val="0"/>
              </a:spcBef>
              <a:spcAft>
                <a:spcPts val="0"/>
              </a:spcAft>
              <a:buNone/>
            </a:pPr>
            <a:endParaRPr sz="3000" i="1">
              <a:solidFill>
                <a:schemeClr val="dk1"/>
              </a:solidFill>
            </a:endParaRPr>
          </a:p>
          <a:p>
            <a:pPr marL="0" lvl="0" indent="0" algn="l" rtl="0">
              <a:spcBef>
                <a:spcPts val="0"/>
              </a:spcBef>
              <a:spcAft>
                <a:spcPts val="0"/>
              </a:spcAft>
              <a:buNone/>
            </a:pPr>
            <a:endParaRPr sz="3000" i="1">
              <a:solidFill>
                <a:schemeClr val="dk1"/>
              </a:solidFill>
            </a:endParaRPr>
          </a:p>
          <a:p>
            <a:pPr marL="457200" lvl="0" indent="457200" algn="l" rtl="0">
              <a:spcBef>
                <a:spcPts val="0"/>
              </a:spcBef>
              <a:spcAft>
                <a:spcPts val="0"/>
              </a:spcAft>
              <a:buNone/>
            </a:pPr>
            <a:endParaRPr sz="3000">
              <a:solidFill>
                <a:schemeClr val="dk1"/>
              </a:solidFill>
            </a:endParaRPr>
          </a:p>
          <a:p>
            <a:pPr marL="457200" lvl="0" indent="457200" algn="l" rtl="0">
              <a:spcBef>
                <a:spcPts val="600"/>
              </a:spcBef>
              <a:spcAft>
                <a:spcPts val="0"/>
              </a:spcAft>
              <a:buNone/>
            </a:pPr>
            <a:endParaRPr sz="3000">
              <a:solidFill>
                <a:schemeClr val="dk1"/>
              </a:solidFill>
            </a:endParaRPr>
          </a:p>
          <a:p>
            <a:pPr marL="457200" lvl="0" indent="457200" algn="l" rtl="0">
              <a:spcBef>
                <a:spcPts val="600"/>
              </a:spcBef>
              <a:spcAft>
                <a:spcPts val="0"/>
              </a:spcAft>
              <a:buNone/>
            </a:pPr>
            <a:endParaRPr sz="3000">
              <a:solidFill>
                <a:schemeClr val="dk1"/>
              </a:solidFill>
            </a:endParaRPr>
          </a:p>
          <a:p>
            <a:pPr marL="457200" lvl="0" indent="457200" algn="l" rtl="0">
              <a:spcBef>
                <a:spcPts val="600"/>
              </a:spcBef>
              <a:spcAft>
                <a:spcPts val="0"/>
              </a:spcAft>
              <a:buNone/>
            </a:pPr>
            <a:r>
              <a:rPr lang="en-US" sz="3000">
                <a:solidFill>
                  <a:schemeClr val="dk1"/>
                </a:solidFill>
              </a:rPr>
              <a:t>An algae-specific virus strain from the family </a:t>
            </a:r>
            <a:r>
              <a:rPr lang="en-US" sz="3000" i="1">
                <a:solidFill>
                  <a:schemeClr val="dk1"/>
                </a:solidFill>
              </a:rPr>
              <a:t>Phycodnaviridae </a:t>
            </a:r>
            <a:r>
              <a:rPr lang="en-US" sz="3000">
                <a:solidFill>
                  <a:schemeClr val="dk1"/>
                </a:solidFill>
              </a:rPr>
              <a:t>could be used as a phage</a:t>
            </a:r>
            <a:endParaRPr sz="3000" b="1">
              <a:solidFill>
                <a:schemeClr val="dk1"/>
              </a:solidFill>
            </a:endParaRPr>
          </a:p>
          <a:p>
            <a:pPr marL="457200" lvl="0" indent="0" algn="l" rtl="0">
              <a:spcBef>
                <a:spcPts val="600"/>
              </a:spcBef>
              <a:spcAft>
                <a:spcPts val="0"/>
              </a:spcAft>
              <a:buNone/>
            </a:pPr>
            <a:r>
              <a:rPr lang="en-US" sz="3000">
                <a:solidFill>
                  <a:schemeClr val="dk1"/>
                </a:solidFill>
              </a:rPr>
              <a:t>The location and nature of PKS genes remains largely unresearched; more research would be required to determine the specific Biobricks necessary for development of a knockout gene and viral infiltration of the algae.</a:t>
            </a:r>
          </a:p>
        </p:txBody>
      </p:sp>
      <p:pic>
        <p:nvPicPr>
          <p:cNvPr id="102" name="Google Shape;102;p13"/>
          <p:cNvPicPr preferRelativeResize="0"/>
          <p:nvPr/>
        </p:nvPicPr>
        <p:blipFill>
          <a:blip r:embed="rId7"/>
          <a:stretch>
            <a:fillRect/>
          </a:stretch>
        </p:blipFill>
        <p:spPr>
          <a:xfrm>
            <a:off x="11799150" y="4452950"/>
            <a:ext cx="4752991" cy="3000000"/>
          </a:xfrm>
          <a:prstGeom prst="rect">
            <a:avLst/>
          </a:prstGeom>
          <a:noFill/>
          <a:ln w="19050" cap="flat" cmpd="sng">
            <a:solidFill>
              <a:srgbClr val="000000"/>
            </a:solidFill>
            <a:prstDash val="solid"/>
            <a:round/>
            <a:headEnd type="none" w="sm" len="sm"/>
            <a:tailEnd type="none" w="sm" len="sm"/>
          </a:ln>
        </p:spPr>
      </p:pic>
      <p:sp>
        <p:nvSpPr>
          <p:cNvPr id="103" name="Google Shape;103;p13"/>
          <p:cNvSpPr txBox="1"/>
          <p:nvPr/>
        </p:nvSpPr>
        <p:spPr>
          <a:xfrm>
            <a:off x="4040200" y="18063550"/>
            <a:ext cx="3377700" cy="23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i="1">
                <a:solidFill>
                  <a:schemeClr val="dk1"/>
                </a:solidFill>
              </a:rPr>
              <a:t>Figure 2: </a:t>
            </a:r>
            <a:endParaRPr sz="2800" i="1">
              <a:solidFill>
                <a:schemeClr val="dk1"/>
              </a:solidFill>
            </a:endParaRPr>
          </a:p>
          <a:p>
            <a:pPr marL="0" lvl="0" indent="0" algn="l" rtl="0">
              <a:spcBef>
                <a:spcPts val="0"/>
              </a:spcBef>
              <a:spcAft>
                <a:spcPts val="0"/>
              </a:spcAft>
              <a:buNone/>
            </a:pPr>
            <a:r>
              <a:rPr lang="en-US" sz="2800" i="1">
                <a:solidFill>
                  <a:schemeClr val="dk1"/>
                </a:solidFill>
              </a:rPr>
              <a:t>A photograph of </a:t>
            </a:r>
            <a:r>
              <a:rPr lang="en-US" sz="2800">
                <a:solidFill>
                  <a:schemeClr val="dk1"/>
                </a:solidFill>
              </a:rPr>
              <a:t>K. brevis</a:t>
            </a:r>
            <a:r>
              <a:rPr lang="en-US" sz="2800" i="1">
                <a:solidFill>
                  <a:schemeClr val="dk1"/>
                </a:solidFill>
              </a:rPr>
              <a:t>, a brevetoxin producing algae</a:t>
            </a:r>
            <a:endParaRPr sz="2800" i="1"/>
          </a:p>
        </p:txBody>
      </p:sp>
      <p:sp>
        <p:nvSpPr>
          <p:cNvPr id="104" name="Google Shape;104;p13"/>
          <p:cNvSpPr txBox="1"/>
          <p:nvPr/>
        </p:nvSpPr>
        <p:spPr>
          <a:xfrm>
            <a:off x="10456975" y="7349975"/>
            <a:ext cx="7437300" cy="76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i="1">
                <a:solidFill>
                  <a:schemeClr val="dk1"/>
                </a:solidFill>
              </a:rPr>
              <a:t>Figure 3: Brevetoxin backbone structure</a:t>
            </a:r>
            <a:endParaRPr sz="2800" i="1">
              <a:solidFill>
                <a:schemeClr val="dk1"/>
              </a:solidFill>
            </a:endParaRPr>
          </a:p>
        </p:txBody>
      </p:sp>
      <p:sp>
        <p:nvSpPr>
          <p:cNvPr id="105" name="Google Shape;105;p13"/>
          <p:cNvSpPr txBox="1"/>
          <p:nvPr/>
        </p:nvSpPr>
        <p:spPr>
          <a:xfrm>
            <a:off x="1040200" y="6548675"/>
            <a:ext cx="3000000" cy="23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i="1">
                <a:solidFill>
                  <a:schemeClr val="dk1"/>
                </a:solidFill>
              </a:rPr>
              <a:t>Figure 1:</a:t>
            </a:r>
            <a:endParaRPr sz="2800" i="1">
              <a:solidFill>
                <a:schemeClr val="dk1"/>
              </a:solidFill>
            </a:endParaRPr>
          </a:p>
          <a:p>
            <a:pPr marL="0" lvl="0" indent="0" algn="l" rtl="0">
              <a:spcBef>
                <a:spcPts val="0"/>
              </a:spcBef>
              <a:spcAft>
                <a:spcPts val="0"/>
              </a:spcAft>
              <a:buNone/>
            </a:pPr>
            <a:r>
              <a:rPr lang="en-US" sz="2800" i="1">
                <a:solidFill>
                  <a:schemeClr val="dk1"/>
                </a:solidFill>
              </a:rPr>
              <a:t>Distinctly red brevetoxin-</a:t>
            </a:r>
            <a:endParaRPr sz="2800" i="1">
              <a:solidFill>
                <a:schemeClr val="dk1"/>
              </a:solidFill>
            </a:endParaRPr>
          </a:p>
          <a:p>
            <a:pPr marL="0" lvl="0" indent="0" algn="l" rtl="0">
              <a:spcBef>
                <a:spcPts val="0"/>
              </a:spcBef>
              <a:spcAft>
                <a:spcPts val="0"/>
              </a:spcAft>
              <a:buNone/>
            </a:pPr>
            <a:r>
              <a:rPr lang="en-US" sz="2800" i="1">
                <a:solidFill>
                  <a:schemeClr val="dk1"/>
                </a:solidFill>
              </a:rPr>
              <a:t>secreting algae</a:t>
            </a:r>
          </a:p>
        </p:txBody>
      </p:sp>
      <p:grpSp>
        <p:nvGrpSpPr>
          <p:cNvPr id="106" name="Google Shape;106;p13"/>
          <p:cNvGrpSpPr/>
          <p:nvPr/>
        </p:nvGrpSpPr>
        <p:grpSpPr>
          <a:xfrm>
            <a:off x="10983045" y="13244862"/>
            <a:ext cx="6313610" cy="2591957"/>
            <a:chOff x="17360725" y="22286200"/>
            <a:chExt cx="5158600" cy="2143176"/>
          </a:xfrm>
        </p:grpSpPr>
        <p:pic>
          <p:nvPicPr>
            <p:cNvPr id="107" name="Google Shape;107;p13"/>
            <p:cNvPicPr preferRelativeResize="0"/>
            <p:nvPr/>
          </p:nvPicPr>
          <p:blipFill rotWithShape="1">
            <a:blip r:embed="rId8"/>
            <a:srcRect l="1306" t="905" r="76130" b="84797"/>
            <a:stretch>
              <a:fillRect/>
            </a:stretch>
          </p:blipFill>
          <p:spPr>
            <a:xfrm>
              <a:off x="19141625" y="22286205"/>
              <a:ext cx="3377700" cy="2143171"/>
            </a:xfrm>
            <a:prstGeom prst="rect">
              <a:avLst/>
            </a:prstGeom>
            <a:noFill/>
            <a:ln w="19050" cap="flat" cmpd="sng">
              <a:solidFill>
                <a:srgbClr val="000000"/>
              </a:solidFill>
              <a:prstDash val="solid"/>
              <a:miter lim="8000"/>
              <a:headEnd type="none" w="sm" len="sm"/>
              <a:tailEnd type="none" w="sm" len="sm"/>
            </a:ln>
          </p:spPr>
        </p:pic>
        <p:pic>
          <p:nvPicPr>
            <p:cNvPr id="108" name="Google Shape;108;p13"/>
            <p:cNvPicPr preferRelativeResize="0"/>
            <p:nvPr/>
          </p:nvPicPr>
          <p:blipFill rotWithShape="1">
            <a:blip r:embed="rId9"/>
            <a:srcRect l="2366" t="4568" r="52566" b="3129"/>
            <a:stretch>
              <a:fillRect/>
            </a:stretch>
          </p:blipFill>
          <p:spPr>
            <a:xfrm>
              <a:off x="17360725" y="22286200"/>
              <a:ext cx="1780897" cy="2143175"/>
            </a:xfrm>
            <a:prstGeom prst="rect">
              <a:avLst/>
            </a:prstGeom>
            <a:noFill/>
            <a:ln w="19050" cap="flat" cmpd="sng">
              <a:solidFill>
                <a:srgbClr val="000000"/>
              </a:solidFill>
              <a:prstDash val="solid"/>
              <a:round/>
              <a:headEnd type="none" w="sm" len="sm"/>
              <a:tailEnd type="none" w="sm" len="sm"/>
            </a:ln>
          </p:spPr>
        </p:pic>
        <p:sp>
          <p:nvSpPr>
            <p:cNvPr id="109" name="Google Shape;109;p13"/>
            <p:cNvSpPr txBox="1"/>
            <p:nvPr/>
          </p:nvSpPr>
          <p:spPr>
            <a:xfrm>
              <a:off x="19141625" y="23598375"/>
              <a:ext cx="3000000" cy="83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FFFFFF"/>
                  </a:solidFill>
                </a:rPr>
                <a:t>B</a:t>
              </a:r>
              <a:endParaRPr b="1">
                <a:solidFill>
                  <a:srgbClr val="FFFFFF"/>
                </a:solidFill>
              </a:endParaRPr>
            </a:p>
          </p:txBody>
        </p:sp>
      </p:grpSp>
      <p:sp>
        <p:nvSpPr>
          <p:cNvPr id="110" name="Google Shape;110;p13"/>
          <p:cNvSpPr txBox="1"/>
          <p:nvPr/>
        </p:nvSpPr>
        <p:spPr>
          <a:xfrm>
            <a:off x="9883088" y="15836825"/>
            <a:ext cx="8585100" cy="214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i="1">
                <a:solidFill>
                  <a:schemeClr val="dk1"/>
                </a:solidFill>
              </a:rPr>
              <a:t>A) HcDNAV- infected algae; B) A HcDNAV particle</a:t>
            </a:r>
            <a:endParaRPr sz="2800" i="1">
              <a:solidFill>
                <a:schemeClr val="dk1"/>
              </a:solidFill>
            </a:endParaRPr>
          </a:p>
        </p:txBody>
      </p:sp>
      <p:sp>
        <p:nvSpPr>
          <p:cNvPr id="111" name="Google Shape;111;p13"/>
          <p:cNvSpPr txBox="1"/>
          <p:nvPr/>
        </p:nvSpPr>
        <p:spPr>
          <a:xfrm>
            <a:off x="19141613" y="3602313"/>
            <a:ext cx="8585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chemeClr val="dk1"/>
                </a:solidFill>
              </a:rPr>
              <a:t>Conclusions:</a:t>
            </a:r>
            <a:endParaRPr sz="3600" b="1">
              <a:solidFill>
                <a:schemeClr val="dk1"/>
              </a:solidFill>
            </a:endParaRPr>
          </a:p>
          <a:p>
            <a:pPr marL="457200" lvl="0" indent="457200" algn="l" rtl="0">
              <a:spcBef>
                <a:spcPts val="0"/>
              </a:spcBef>
              <a:spcAft>
                <a:spcPts val="0"/>
              </a:spcAft>
              <a:buNone/>
            </a:pPr>
            <a:r>
              <a:rPr lang="en-US" sz="3000">
                <a:solidFill>
                  <a:schemeClr val="dk1"/>
                </a:solidFill>
              </a:rPr>
              <a:t>The potential environmental repercussions of releasing a phage like HcDNAV must be hypothesized and studied further.</a:t>
            </a:r>
            <a:endParaRPr sz="3000">
              <a:solidFill>
                <a:schemeClr val="dk1"/>
              </a:solidFill>
            </a:endParaRPr>
          </a:p>
          <a:p>
            <a:pPr marL="457200" lvl="0" indent="457200" algn="l" rtl="0">
              <a:spcBef>
                <a:spcPts val="0"/>
              </a:spcBef>
              <a:spcAft>
                <a:spcPts val="0"/>
              </a:spcAft>
              <a:buNone/>
            </a:pPr>
            <a:r>
              <a:rPr lang="en-US" sz="3000">
                <a:solidFill>
                  <a:schemeClr val="dk1"/>
                </a:solidFill>
              </a:rPr>
              <a:t>Research on PKS synthesis in algae is limited; however,</a:t>
            </a:r>
            <a:r>
              <a:rPr lang="en-US" sz="3000" u="sng">
                <a:solidFill>
                  <a:schemeClr val="dk1"/>
                </a:solidFill>
              </a:rPr>
              <a:t> t</a:t>
            </a:r>
            <a:r>
              <a:rPr lang="en-US" sz="3000">
                <a:solidFill>
                  <a:schemeClr val="dk1"/>
                </a:solidFill>
              </a:rPr>
              <a:t>he exact pathways of brevetoxin synthesis in relation to PKS need to be ascertained.</a:t>
            </a:r>
            <a:endParaRPr sz="3000">
              <a:solidFill>
                <a:schemeClr val="dk1"/>
              </a:solidFill>
            </a:endParaRPr>
          </a:p>
          <a:p>
            <a:pPr marL="457200" lvl="0" indent="457200" algn="l" rtl="0">
              <a:spcBef>
                <a:spcPts val="0"/>
              </a:spcBef>
              <a:spcAft>
                <a:spcPts val="0"/>
              </a:spcAft>
              <a:buNone/>
            </a:pPr>
            <a:r>
              <a:rPr lang="en-US" sz="3000">
                <a:solidFill>
                  <a:schemeClr val="dk1"/>
                </a:solidFill>
              </a:rPr>
              <a:t>Should the use of HcDNAV prove ineffectual, more studies would be necessary to find a suitable phage to replace it.</a:t>
            </a:r>
            <a:endParaRPr sz="3000">
              <a:solidFill>
                <a:schemeClr val="dk1"/>
              </a:solidFill>
            </a:endParaRPr>
          </a:p>
          <a:p>
            <a:pPr marL="457200" lvl="0" indent="457200" algn="l" rtl="0">
              <a:spcBef>
                <a:spcPts val="0"/>
              </a:spcBef>
              <a:spcAft>
                <a:spcPts val="0"/>
              </a:spcAft>
              <a:buNone/>
            </a:pPr>
            <a:r>
              <a:rPr lang="en-US" sz="3000">
                <a:solidFill>
                  <a:schemeClr val="dk1"/>
                </a:solidFill>
              </a:rPr>
              <a:t>Algae species like </a:t>
            </a:r>
            <a:r>
              <a:rPr lang="en-US" sz="3000" i="1">
                <a:solidFill>
                  <a:schemeClr val="dk1"/>
                </a:solidFill>
              </a:rPr>
              <a:t>K. brevis</a:t>
            </a:r>
            <a:r>
              <a:rPr lang="en-US" sz="3000">
                <a:solidFill>
                  <a:schemeClr val="dk1"/>
                </a:solidFill>
              </a:rPr>
              <a:t> are difficult to cultivate in laboratory conditions due to unknown environmental triggers causing blooms.</a:t>
            </a:r>
            <a:endParaRPr sz="3000">
              <a:solidFill>
                <a:schemeClr val="dk1"/>
              </a:solidFill>
            </a:endParaRPr>
          </a:p>
          <a:p>
            <a:pPr marL="457200" lvl="0" indent="457200" algn="l" rtl="0">
              <a:spcBef>
                <a:spcPts val="0"/>
              </a:spcBef>
              <a:spcAft>
                <a:spcPts val="0"/>
              </a:spcAft>
              <a:buNone/>
            </a:pPr>
            <a:r>
              <a:rPr lang="en-US" sz="3000">
                <a:solidFill>
                  <a:schemeClr val="dk1"/>
                </a:solidFill>
              </a:rPr>
              <a:t>A better general understanding of the function of brevetoxins in algae is necessary to explore this pathway further.</a:t>
            </a:r>
            <a:endParaRPr sz="3000">
              <a:solidFill>
                <a:schemeClr val="dk1"/>
              </a:solidFill>
            </a:endParaRPr>
          </a:p>
          <a:p>
            <a:pPr marL="0" lvl="0" indent="0" algn="l" rtl="0">
              <a:spcBef>
                <a:spcPts val="0"/>
              </a:spcBef>
              <a:spcAft>
                <a:spcPts val="0"/>
              </a:spcAft>
              <a:buNone/>
            </a:pPr>
            <a:endParaRPr sz="3000">
              <a:solidFill>
                <a:schemeClr val="dk1"/>
              </a:solidFill>
            </a:endParaRPr>
          </a:p>
        </p:txBody>
      </p:sp>
      <p:sp>
        <p:nvSpPr>
          <p:cNvPr id="112" name="Google Shape;112;p13"/>
          <p:cNvSpPr txBox="1"/>
          <p:nvPr/>
        </p:nvSpPr>
        <p:spPr>
          <a:xfrm>
            <a:off x="28297575" y="3575300"/>
            <a:ext cx="8585100" cy="170754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chemeClr val="dk1"/>
                </a:solidFill>
              </a:rPr>
              <a:t>References:</a:t>
            </a:r>
            <a:endParaRPr sz="3600" b="1">
              <a:solidFill>
                <a:schemeClr val="dk1"/>
              </a:solidFill>
            </a:endParaRPr>
          </a:p>
          <a:p>
            <a:pPr marL="0" lvl="0" indent="0" algn="l" rtl="0">
              <a:lnSpc>
                <a:spcPct val="100000"/>
              </a:lnSpc>
              <a:spcBef>
                <a:spcPts val="0"/>
              </a:spcBef>
              <a:spcAft>
                <a:spcPts val="0"/>
              </a:spcAft>
              <a:buNone/>
            </a:pPr>
            <a:r>
              <a:rPr lang="en-US" sz="2800"/>
              <a:t>Baden, D. G., Bourdelais, A. J., Jacocks, H., </a:t>
            </a:r>
            <a:endParaRPr sz="2800"/>
          </a:p>
          <a:p>
            <a:pPr marL="0" lvl="0" indent="457200" algn="l" rtl="0">
              <a:lnSpc>
                <a:spcPct val="100000"/>
              </a:lnSpc>
              <a:spcBef>
                <a:spcPts val="0"/>
              </a:spcBef>
              <a:spcAft>
                <a:spcPts val="0"/>
              </a:spcAft>
              <a:buClr>
                <a:schemeClr val="dk1"/>
              </a:buClr>
              <a:buSzPts val="1100"/>
              <a:buFont typeface="Arial" panose="020B0604020202020204"/>
              <a:buNone/>
            </a:pPr>
            <a:r>
              <a:rPr lang="en-US" sz="2800"/>
              <a:t>Michelliza, S., &amp; Naar, J. (2005). Natural and </a:t>
            </a:r>
            <a:endParaRPr sz="2800"/>
          </a:p>
          <a:p>
            <a:pPr marL="457200" lvl="0" indent="0" algn="l" rtl="0">
              <a:lnSpc>
                <a:spcPct val="100000"/>
              </a:lnSpc>
              <a:spcBef>
                <a:spcPts val="0"/>
              </a:spcBef>
              <a:spcAft>
                <a:spcPts val="0"/>
              </a:spcAft>
              <a:buNone/>
            </a:pPr>
            <a:r>
              <a:rPr lang="en-US" sz="2800"/>
              <a:t>Derivative Brevetoxins: Historical Background, Multiplicity, and Effects. </a:t>
            </a:r>
            <a:r>
              <a:rPr lang="en-US" sz="2800" i="1"/>
              <a:t>Environmental Health Perspectives,</a:t>
            </a:r>
            <a:r>
              <a:rPr lang="en-US" sz="2800"/>
              <a:t> </a:t>
            </a:r>
            <a:r>
              <a:rPr lang="en-US" sz="2800" i="1"/>
              <a:t>113</a:t>
            </a:r>
            <a:r>
              <a:rPr lang="en-US" sz="2800"/>
              <a:t>(5), 621-625. doi:10.1289/ehp.7499</a:t>
            </a:r>
            <a:endParaRPr sz="2800"/>
          </a:p>
          <a:p>
            <a:pPr marL="0" lvl="0" indent="0" algn="l" rtl="0">
              <a:lnSpc>
                <a:spcPct val="100000"/>
              </a:lnSpc>
              <a:spcBef>
                <a:spcPts val="0"/>
              </a:spcBef>
              <a:spcAft>
                <a:spcPts val="0"/>
              </a:spcAft>
              <a:buNone/>
            </a:pPr>
            <a:r>
              <a:rPr lang="en-US" sz="2800"/>
              <a:t>Erdner, D. L., Dyble, J., Parsons, M. L., Stevens, </a:t>
            </a:r>
            <a:endParaRPr sz="2800"/>
          </a:p>
          <a:p>
            <a:pPr marL="0" lvl="0" indent="457200" algn="l" rtl="0">
              <a:lnSpc>
                <a:spcPct val="100000"/>
              </a:lnSpc>
              <a:spcBef>
                <a:spcPts val="0"/>
              </a:spcBef>
              <a:spcAft>
                <a:spcPts val="0"/>
              </a:spcAft>
              <a:buNone/>
            </a:pPr>
            <a:r>
              <a:rPr lang="en-US" sz="2800"/>
              <a:t>R. C., Hubbard, K. A., Wrabel, M. L., . . . </a:t>
            </a:r>
            <a:endParaRPr sz="2800"/>
          </a:p>
          <a:p>
            <a:pPr marL="457200" lvl="0" indent="0" algn="l" rtl="0">
              <a:lnSpc>
                <a:spcPct val="100000"/>
              </a:lnSpc>
              <a:spcBef>
                <a:spcPts val="0"/>
              </a:spcBef>
              <a:spcAft>
                <a:spcPts val="0"/>
              </a:spcAft>
              <a:buNone/>
            </a:pPr>
            <a:r>
              <a:rPr lang="en-US" sz="2800"/>
              <a:t>Trainer, V. L. (2008, November 07). Centers for Oceans and Human Health: A unified approach </a:t>
            </a:r>
            <a:endParaRPr sz="2800"/>
          </a:p>
          <a:p>
            <a:pPr marL="457200" lvl="0" indent="0" algn="l" rtl="0">
              <a:lnSpc>
                <a:spcPct val="100000"/>
              </a:lnSpc>
              <a:spcBef>
                <a:spcPts val="0"/>
              </a:spcBef>
              <a:spcAft>
                <a:spcPts val="0"/>
              </a:spcAft>
              <a:buNone/>
            </a:pPr>
            <a:r>
              <a:rPr lang="en-US" sz="2800"/>
              <a:t>to the challenge of harmful algal blooms. Retrieved January 24, 2019, from https://www.ncbi.nlm.nih.gov/pubmed/19025673</a:t>
            </a:r>
            <a:endParaRPr sz="2800"/>
          </a:p>
          <a:p>
            <a:pPr marL="0" lvl="0" indent="0" algn="l" rtl="0">
              <a:lnSpc>
                <a:spcPct val="100000"/>
              </a:lnSpc>
              <a:spcBef>
                <a:spcPts val="0"/>
              </a:spcBef>
              <a:spcAft>
                <a:spcPts val="0"/>
              </a:spcAft>
              <a:buNone/>
            </a:pPr>
            <a:r>
              <a:rPr lang="en-US" sz="2800"/>
              <a:t>Kellmann, R., Stüken, A., Orr, R. J., Svendsen, H. M., </a:t>
            </a:r>
            <a:endParaRPr sz="2800"/>
          </a:p>
          <a:p>
            <a:pPr marL="457200" lvl="0" indent="0" algn="l" rtl="0">
              <a:lnSpc>
                <a:spcPct val="100000"/>
              </a:lnSpc>
              <a:spcBef>
                <a:spcPts val="0"/>
              </a:spcBef>
              <a:spcAft>
                <a:spcPts val="0"/>
              </a:spcAft>
              <a:buNone/>
            </a:pPr>
            <a:r>
              <a:rPr lang="en-US" sz="2800"/>
              <a:t>&amp; Jakobsen, K. S. (2010). Biosynthesis and Molecular Genetics of Polyketides in Marine Dinoflagellates. </a:t>
            </a:r>
            <a:r>
              <a:rPr lang="en-US" sz="2800" i="1"/>
              <a:t>Marine Drugs,</a:t>
            </a:r>
            <a:r>
              <a:rPr lang="en-US" sz="2800"/>
              <a:t> </a:t>
            </a:r>
            <a:r>
              <a:rPr lang="en-US" sz="2800" i="1"/>
              <a:t>8</a:t>
            </a:r>
            <a:r>
              <a:rPr lang="en-US" sz="2800"/>
              <a:t>(4), 1011-1048. doi:10.3390/md8041011</a:t>
            </a:r>
            <a:endParaRPr sz="2800"/>
          </a:p>
          <a:p>
            <a:pPr marL="0" lvl="0" indent="0" algn="l" rtl="0">
              <a:lnSpc>
                <a:spcPct val="100000"/>
              </a:lnSpc>
              <a:spcBef>
                <a:spcPts val="0"/>
              </a:spcBef>
              <a:spcAft>
                <a:spcPts val="0"/>
              </a:spcAft>
              <a:buNone/>
            </a:pPr>
            <a:r>
              <a:rPr lang="en-US" sz="2800"/>
              <a:t>Michelliza, S., Abraham, W. M., Jacocks, H. M., </a:t>
            </a:r>
            <a:endParaRPr sz="2800"/>
          </a:p>
          <a:p>
            <a:pPr marL="0" lvl="0" indent="457200" algn="l" rtl="0">
              <a:lnSpc>
                <a:spcPct val="100000"/>
              </a:lnSpc>
              <a:spcBef>
                <a:spcPts val="0"/>
              </a:spcBef>
              <a:spcAft>
                <a:spcPts val="0"/>
              </a:spcAft>
              <a:buNone/>
            </a:pPr>
            <a:r>
              <a:rPr lang="en-US" sz="2800"/>
              <a:t>Schuster, T., &amp; Baden, D. G. (2007). Synthesis, </a:t>
            </a:r>
            <a:endParaRPr sz="2800"/>
          </a:p>
          <a:p>
            <a:pPr marL="457200" lvl="0" indent="0" algn="l" rtl="0">
              <a:lnSpc>
                <a:spcPct val="100000"/>
              </a:lnSpc>
              <a:spcBef>
                <a:spcPts val="0"/>
              </a:spcBef>
              <a:spcAft>
                <a:spcPts val="0"/>
              </a:spcAft>
              <a:buNone/>
            </a:pPr>
            <a:r>
              <a:rPr lang="en-US" sz="2800"/>
              <a:t>Modeling, and Biological Evaluation of Analogues of the Semisynthetic Brevetoxin Antagonist β-Naphthoyl-Brevetoxin. </a:t>
            </a:r>
            <a:r>
              <a:rPr lang="en-US" sz="2800" i="1"/>
              <a:t>ChemBioChem,</a:t>
            </a:r>
            <a:r>
              <a:rPr lang="en-US" sz="2800"/>
              <a:t> </a:t>
            </a:r>
            <a:r>
              <a:rPr lang="en-US" sz="2800" i="1"/>
              <a:t>8</a:t>
            </a:r>
            <a:r>
              <a:rPr lang="en-US" sz="2800"/>
              <a:t>(18), 2233-2239. doi:10.1002/cbic.200700317</a:t>
            </a:r>
            <a:endParaRPr sz="2800"/>
          </a:p>
          <a:p>
            <a:pPr marL="0" lvl="0" indent="0" algn="l" rtl="0">
              <a:lnSpc>
                <a:spcPct val="100000"/>
              </a:lnSpc>
              <a:spcBef>
                <a:spcPts val="0"/>
              </a:spcBef>
              <a:spcAft>
                <a:spcPts val="0"/>
              </a:spcAft>
              <a:buNone/>
            </a:pPr>
            <a:r>
              <a:rPr lang="en-US" sz="2800"/>
              <a:t>Schumann, K. (2019, February 11). [Photo of red tide </a:t>
            </a:r>
            <a:endParaRPr sz="2800"/>
          </a:p>
          <a:p>
            <a:pPr marL="457200" lvl="0" indent="0" algn="l" rtl="0">
              <a:lnSpc>
                <a:spcPct val="100000"/>
              </a:lnSpc>
              <a:spcBef>
                <a:spcPts val="0"/>
              </a:spcBef>
              <a:spcAft>
                <a:spcPts val="0"/>
              </a:spcAft>
              <a:buNone/>
            </a:pPr>
            <a:r>
              <a:rPr lang="en-US" sz="2800"/>
              <a:t>bloom off the coast of Florida]. Retrieved March 7, 2019, from https://wbhsbullseye.com/695/news/murder-at-the-beach/</a:t>
            </a:r>
            <a:endParaRPr sz="2800"/>
          </a:p>
          <a:p>
            <a:pPr marL="0" lvl="0" indent="0" algn="l" rtl="0">
              <a:lnSpc>
                <a:spcPct val="100000"/>
              </a:lnSpc>
              <a:spcBef>
                <a:spcPts val="0"/>
              </a:spcBef>
              <a:spcAft>
                <a:spcPts val="0"/>
              </a:spcAft>
              <a:buNone/>
            </a:pPr>
            <a:r>
              <a:rPr lang="en-US" sz="2800"/>
              <a:t>Thompson, Natalie. “Brevetoxin: How Is It Made </a:t>
            </a:r>
            <a:endParaRPr sz="2800"/>
          </a:p>
          <a:p>
            <a:pPr marL="0" lvl="0" indent="457200" algn="l" rtl="0">
              <a:lnSpc>
                <a:spcPct val="100000"/>
              </a:lnSpc>
              <a:spcBef>
                <a:spcPts val="0"/>
              </a:spcBef>
              <a:spcAft>
                <a:spcPts val="0"/>
              </a:spcAft>
              <a:buNone/>
            </a:pPr>
            <a:r>
              <a:rPr lang="en-US" sz="2800"/>
              <a:t>and Why?” Texas A&amp;M University, 2012, pp. </a:t>
            </a:r>
            <a:endParaRPr sz="2800"/>
          </a:p>
          <a:p>
            <a:pPr marL="457200" lvl="0" indent="0" algn="l" rtl="0">
              <a:lnSpc>
                <a:spcPct val="100000"/>
              </a:lnSpc>
              <a:spcBef>
                <a:spcPts val="0"/>
              </a:spcBef>
              <a:spcAft>
                <a:spcPts val="0"/>
              </a:spcAft>
              <a:buNone/>
            </a:pPr>
            <a:r>
              <a:rPr lang="en-US" sz="2800"/>
              <a:t>1–77.</a:t>
            </a:r>
            <a:endParaRPr sz="2800"/>
          </a:p>
          <a:p>
            <a:pPr marL="457200" lvl="0" indent="-457200" algn="l" rtl="0">
              <a:lnSpc>
                <a:spcPct val="100000"/>
              </a:lnSpc>
              <a:spcBef>
                <a:spcPts val="0"/>
              </a:spcBef>
              <a:spcAft>
                <a:spcPts val="0"/>
              </a:spcAft>
              <a:buNone/>
            </a:pPr>
            <a:r>
              <a:rPr lang="en-US" sz="2800"/>
              <a:t>Takano, Y., Tomaru, Y., &amp; Nagasaki, K. (2018). Visualization of a Dinoflagellate-Infecting Virus HcDNAV and Its Infection Process. </a:t>
            </a:r>
            <a:r>
              <a:rPr lang="en-US" sz="2800" i="1"/>
              <a:t>Viruses</a:t>
            </a:r>
            <a:r>
              <a:rPr lang="en-US" sz="2800"/>
              <a:t>, </a:t>
            </a:r>
            <a:r>
              <a:rPr lang="en-US" sz="2800" i="1"/>
              <a:t>10</a:t>
            </a:r>
            <a:r>
              <a:rPr lang="en-US" sz="2800"/>
              <a:t>(10), 554. doi:10.3390/v10100554</a:t>
            </a:r>
            <a:endParaRPr sz="2800"/>
          </a:p>
          <a:p>
            <a:pPr marL="0" lvl="0" indent="0" algn="l" rtl="0">
              <a:lnSpc>
                <a:spcPct val="100000"/>
              </a:lnSpc>
              <a:spcBef>
                <a:spcPts val="0"/>
              </a:spcBef>
              <a:spcAft>
                <a:spcPts val="0"/>
              </a:spcAft>
              <a:buClr>
                <a:schemeClr val="dk1"/>
              </a:buClr>
              <a:buSzPts val="1100"/>
              <a:buFont typeface="Arial" panose="020B0604020202020204"/>
              <a:buNone/>
            </a:pPr>
            <a:endParaRPr sz="3000"/>
          </a:p>
          <a:p>
            <a:pPr marL="0" lvl="0" indent="0" algn="l" rtl="0">
              <a:spcBef>
                <a:spcPts val="0"/>
              </a:spcBef>
              <a:spcAft>
                <a:spcPts val="0"/>
              </a:spcAft>
              <a:buNone/>
            </a:pPr>
            <a:endParaRPr sz="3000"/>
          </a:p>
        </p:txBody>
      </p:sp>
      <p:sp>
        <p:nvSpPr>
          <p:cNvPr id="113" name="Google Shape;113;p13"/>
          <p:cNvSpPr txBox="1"/>
          <p:nvPr/>
        </p:nvSpPr>
        <p:spPr>
          <a:xfrm>
            <a:off x="19345308" y="18612925"/>
            <a:ext cx="81777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i="1">
                <a:solidFill>
                  <a:schemeClr val="dk1"/>
                </a:solidFill>
              </a:rPr>
              <a:t>Figure 4: </a:t>
            </a:r>
            <a:endParaRPr sz="2800" i="1">
              <a:solidFill>
                <a:schemeClr val="dk1"/>
              </a:solidFill>
            </a:endParaRPr>
          </a:p>
          <a:p>
            <a:pPr marL="0" lvl="0" indent="0" algn="ctr" rtl="0">
              <a:spcBef>
                <a:spcPts val="0"/>
              </a:spcBef>
              <a:spcAft>
                <a:spcPts val="0"/>
              </a:spcAft>
              <a:buNone/>
            </a:pPr>
            <a:r>
              <a:rPr lang="en-US" sz="2800" i="1">
                <a:solidFill>
                  <a:schemeClr val="dk1"/>
                </a:solidFill>
              </a:rPr>
              <a:t>A red tide algae bloom off the coast of Florida, easily identifiable by its reddish or pinkish hue</a:t>
            </a: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818</Words>
  <Application>Microsoft Macintosh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Microsoft Office User</cp:lastModifiedBy>
  <cp:revision>2</cp:revision>
  <dcterms:created xsi:type="dcterms:W3CDTF">2019-03-09T18:29:26Z</dcterms:created>
  <dcterms:modified xsi:type="dcterms:W3CDTF">2019-03-11T17:24:44Z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