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7463413" cy="210677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636">
          <p15:clr>
            <a:srgbClr val="A4A3A4"/>
          </p15:clr>
        </p15:guide>
        <p15:guide id="2" pos="117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31"/>
  </p:normalViewPr>
  <p:slideViewPr>
    <p:cSldViewPr snapToGrid="0">
      <p:cViewPr varScale="1">
        <p:scale>
          <a:sx n="29" d="100"/>
          <a:sy n="29" d="100"/>
        </p:scale>
        <p:origin x="344" y="320"/>
      </p:cViewPr>
      <p:guideLst>
        <p:guide orient="horz" pos="6636"/>
        <p:guide pos="11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0443" y="685800"/>
            <a:ext cx="6097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0443" y="685800"/>
            <a:ext cx="6097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809723" y="6544665"/>
            <a:ext cx="31843500" cy="45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619446" y="11938406"/>
            <a:ext cx="26224200" cy="53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lvl="0" algn="ctr">
              <a:spcBef>
                <a:spcPts val="2400"/>
              </a:spcBef>
              <a:spcAft>
                <a:spcPts val="0"/>
              </a:spcAft>
              <a:buClr>
                <a:srgbClr val="888888"/>
              </a:buClr>
              <a:buSzPts val="120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100"/>
              </a:spcBef>
              <a:spcAft>
                <a:spcPts val="0"/>
              </a:spcAft>
              <a:buClr>
                <a:srgbClr val="888888"/>
              </a:buClr>
              <a:buSzPts val="105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873149" y="843688"/>
            <a:ext cx="33716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11779576" y="-4990636"/>
            <a:ext cx="13903800" cy="337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1pPr>
            <a:lvl2pPr marL="914400" lvl="1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/>
            </a:lvl2pPr>
            <a:lvl3pPr marL="1371600" lvl="2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3pPr>
            <a:lvl4pPr marL="1828800" lvl="3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/>
            </a:lvl4pPr>
            <a:lvl5pPr marL="2286000" lvl="4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/>
            </a:lvl5pPr>
            <a:lvl6pPr marL="2743200" lvl="5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6pPr>
            <a:lvl7pPr marL="3200400" lvl="6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7pPr>
            <a:lvl8pPr marL="3657600" lvl="7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8pPr>
            <a:lvl9pPr marL="4114800" lvl="8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22387276" y="5617138"/>
            <a:ext cx="17976000" cy="84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216774" y="-2499812"/>
            <a:ext cx="17976000" cy="24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1pPr>
            <a:lvl2pPr marL="914400" lvl="1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/>
            </a:lvl2pPr>
            <a:lvl3pPr marL="1371600" lvl="2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3pPr>
            <a:lvl4pPr marL="1828800" lvl="3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/>
            </a:lvl4pPr>
            <a:lvl5pPr marL="2286000" lvl="4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/>
            </a:lvl5pPr>
            <a:lvl6pPr marL="2743200" lvl="5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6pPr>
            <a:lvl7pPr marL="3200400" lvl="6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7pPr>
            <a:lvl8pPr marL="3657600" lvl="7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8pPr>
            <a:lvl9pPr marL="4114800" lvl="8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1873149" y="843688"/>
            <a:ext cx="33716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1873149" y="4915814"/>
            <a:ext cx="33716700" cy="139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1pPr>
            <a:lvl2pPr marL="914400" lvl="1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/>
            </a:lvl2pPr>
            <a:lvl3pPr marL="1371600" lvl="2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3pPr>
            <a:lvl4pPr marL="1828800" lvl="3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/>
            </a:lvl4pPr>
            <a:lvl5pPr marL="2286000" lvl="4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/>
            </a:lvl5pPr>
            <a:lvl6pPr marL="2743200" lvl="5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6pPr>
            <a:lvl7pPr marL="3200400" lvl="6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7pPr>
            <a:lvl8pPr marL="3657600" lvl="7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8pPr>
            <a:lvl9pPr marL="4114800" lvl="8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959317" y="13537996"/>
            <a:ext cx="31843500" cy="41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0"/>
              <a:buFont typeface="Calibri"/>
              <a:buNone/>
              <a:defRPr sz="15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959317" y="8929422"/>
            <a:ext cx="31843500" cy="46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b" anchorCtr="0"/>
          <a:lstStyle>
            <a:lvl1pPr marL="457200" lvl="0" indent="-228600" algn="l"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7500"/>
              <a:buNone/>
              <a:defRPr sz="7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40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 sz="6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200"/>
              </a:spcBef>
              <a:spcAft>
                <a:spcPts val="0"/>
              </a:spcAft>
              <a:buClr>
                <a:srgbClr val="888888"/>
              </a:buClr>
              <a:buSzPts val="6000"/>
              <a:buNone/>
              <a:defRPr sz="60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100"/>
              </a:spcBef>
              <a:spcAft>
                <a:spcPts val="0"/>
              </a:spcAft>
              <a:buClr>
                <a:srgbClr val="888888"/>
              </a:buClr>
              <a:buSzPts val="5300"/>
              <a:buNone/>
              <a:defRPr sz="5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1873149" y="843688"/>
            <a:ext cx="33716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1873149" y="4915814"/>
            <a:ext cx="16546200" cy="139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1pPr>
            <a:lvl2pPr marL="914400" lvl="1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•"/>
              <a:defRPr sz="7500"/>
            </a:lvl3pPr>
            <a:lvl4pPr marL="1828800" lvl="3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4pPr>
            <a:lvl5pPr marL="2286000" lvl="4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 sz="6800"/>
            </a:lvl5pPr>
            <a:lvl6pPr marL="2743200" lvl="5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6pPr>
            <a:lvl7pPr marL="3200400" lvl="6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7pPr>
            <a:lvl8pPr marL="3657600" lvl="7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8pPr>
            <a:lvl9pPr marL="4114800" lvl="8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9043679" y="4915814"/>
            <a:ext cx="16546200" cy="139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•"/>
              <a:defRPr sz="10500"/>
            </a:lvl1pPr>
            <a:lvl2pPr marL="914400" lvl="1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–"/>
              <a:defRPr sz="9000"/>
            </a:lvl2pPr>
            <a:lvl3pPr marL="1371600" lvl="2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•"/>
              <a:defRPr sz="7500"/>
            </a:lvl3pPr>
            <a:lvl4pPr marL="1828800" lvl="3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4pPr>
            <a:lvl5pPr marL="2286000" lvl="4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 sz="6800"/>
            </a:lvl5pPr>
            <a:lvl6pPr marL="2743200" lvl="5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6pPr>
            <a:lvl7pPr marL="3200400" lvl="6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7pPr>
            <a:lvl8pPr marL="3657600" lvl="7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8pPr>
            <a:lvl9pPr marL="4114800" lvl="8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873149" y="843688"/>
            <a:ext cx="33716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1873149" y="4715867"/>
            <a:ext cx="16552800" cy="19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b" anchorCtr="0"/>
          <a:lstStyle>
            <a:lvl1pPr marL="457200" lvl="0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1pPr>
            <a:lvl2pPr marL="914400" lvl="1" indent="-22860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 b="1"/>
            </a:lvl2pPr>
            <a:lvl3pPr marL="1371600" lvl="2" indent="-228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 b="1"/>
            </a:lvl3pPr>
            <a:lvl4pPr marL="1828800" lvl="3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4pPr>
            <a:lvl5pPr marL="2286000" lvl="4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5pPr>
            <a:lvl6pPr marL="2743200" lvl="5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6pPr>
            <a:lvl7pPr marL="3200400" lvl="6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7pPr>
            <a:lvl8pPr marL="3657600" lvl="7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8pPr>
            <a:lvl9pPr marL="4114800" lvl="8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873149" y="6681216"/>
            <a:ext cx="16552800" cy="121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1pPr>
            <a:lvl2pPr marL="914400" lvl="1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–"/>
              <a:defRPr sz="7500"/>
            </a:lvl2pPr>
            <a:lvl3pPr marL="1371600" lvl="2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3pPr>
            <a:lvl4pPr marL="1828800" lvl="3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–"/>
              <a:defRPr sz="6000"/>
            </a:lvl4pPr>
            <a:lvl5pPr marL="2286000" lvl="4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»"/>
              <a:defRPr sz="6000"/>
            </a:lvl5pPr>
            <a:lvl6pPr marL="2743200" lvl="5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6pPr>
            <a:lvl7pPr marL="3200400" lvl="6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7pPr>
            <a:lvl8pPr marL="3657600" lvl="7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8pPr>
            <a:lvl9pPr marL="4114800" lvl="8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19030671" y="4715867"/>
            <a:ext cx="16559100" cy="19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b" anchorCtr="0"/>
          <a:lstStyle>
            <a:lvl1pPr marL="457200" lvl="0" indent="-2286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None/>
              <a:defRPr sz="9000" b="1"/>
            </a:lvl1pPr>
            <a:lvl2pPr marL="914400" lvl="1" indent="-22860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None/>
              <a:defRPr sz="7500" b="1"/>
            </a:lvl2pPr>
            <a:lvl3pPr marL="1371600" lvl="2" indent="-2286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 b="1"/>
            </a:lvl3pPr>
            <a:lvl4pPr marL="1828800" lvl="3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4pPr>
            <a:lvl5pPr marL="2286000" lvl="4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5pPr>
            <a:lvl6pPr marL="2743200" lvl="5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6pPr>
            <a:lvl7pPr marL="3200400" lvl="6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7pPr>
            <a:lvl8pPr marL="3657600" lvl="7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8pPr>
            <a:lvl9pPr marL="4114800" lvl="8" indent="-228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19030671" y="6681216"/>
            <a:ext cx="16559100" cy="121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1pPr>
            <a:lvl2pPr marL="914400" lvl="1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–"/>
              <a:defRPr sz="7500"/>
            </a:lvl2pPr>
            <a:lvl3pPr marL="1371600" lvl="2" indent="-66040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3pPr>
            <a:lvl4pPr marL="1828800" lvl="3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–"/>
              <a:defRPr sz="6000"/>
            </a:lvl4pPr>
            <a:lvl5pPr marL="2286000" lvl="4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»"/>
              <a:defRPr sz="6000"/>
            </a:lvl5pPr>
            <a:lvl6pPr marL="2743200" lvl="5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6pPr>
            <a:lvl7pPr marL="3200400" lvl="6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7pPr>
            <a:lvl8pPr marL="3657600" lvl="7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8pPr>
            <a:lvl9pPr marL="4114800" lvl="8" indent="-60960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  <a:defRPr sz="60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873149" y="843688"/>
            <a:ext cx="33716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1873149" y="838810"/>
            <a:ext cx="12325200" cy="35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Calibri"/>
              <a:buNone/>
              <a:defRPr sz="7500" b="1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4646983" y="838810"/>
            <a:ext cx="20942700" cy="179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99060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2000"/>
              <a:buChar char="•"/>
              <a:defRPr sz="12000"/>
            </a:lvl1pPr>
            <a:lvl2pPr marL="914400" lvl="1" indent="-895350" algn="l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Char char="–"/>
              <a:defRPr sz="10500"/>
            </a:lvl2pPr>
            <a:lvl3pPr marL="1371600" lvl="2" indent="-80010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Char char="•"/>
              <a:defRPr sz="9000"/>
            </a:lvl3pPr>
            <a:lvl4pPr marL="1828800" lvl="3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–"/>
              <a:defRPr sz="7500"/>
            </a:lvl4pPr>
            <a:lvl5pPr marL="2286000" lvl="4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»"/>
              <a:defRPr sz="7500"/>
            </a:lvl5pPr>
            <a:lvl6pPr marL="2743200" lvl="5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•"/>
              <a:defRPr sz="7500"/>
            </a:lvl6pPr>
            <a:lvl7pPr marL="3200400" lvl="6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•"/>
              <a:defRPr sz="7500"/>
            </a:lvl7pPr>
            <a:lvl8pPr marL="3657600" lvl="7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•"/>
              <a:defRPr sz="7500"/>
            </a:lvl8pPr>
            <a:lvl9pPr marL="4114800" lvl="8" indent="-704850" algn="l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Char char="•"/>
              <a:defRPr sz="7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1873149" y="4408627"/>
            <a:ext cx="12325200" cy="144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sz="5300"/>
            </a:lvl1pPr>
            <a:lvl2pPr marL="914400" lvl="1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7343006" y="14747442"/>
            <a:ext cx="22477800" cy="17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Calibri"/>
              <a:buNone/>
              <a:defRPr sz="7500" b="1"/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7343006" y="1882445"/>
            <a:ext cx="22477800" cy="12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R="0" lvl="0" algn="l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None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7343006" y="16488461"/>
            <a:ext cx="22477800" cy="24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lvl="0" indent="-22860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5300"/>
              <a:buNone/>
              <a:defRPr sz="5300"/>
            </a:lvl1pPr>
            <a:lvl2pPr marL="914400" lvl="1" indent="-22860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800"/>
              <a:buNone/>
              <a:defRPr sz="3800"/>
            </a:lvl3pPr>
            <a:lvl4pPr marL="1828800" lvl="3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4pPr>
            <a:lvl5pPr marL="2286000" lvl="4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5pPr>
            <a:lvl6pPr marL="2743200" lvl="5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6pPr>
            <a:lvl7pPr marL="3200400" lvl="6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7pPr>
            <a:lvl8pPr marL="3657600" lvl="7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8pPr>
            <a:lvl9pPr marL="4114800" lvl="8" indent="-22860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53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873149" y="843688"/>
            <a:ext cx="33716700" cy="35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0"/>
              <a:buFont typeface="Calibri"/>
              <a:buNone/>
              <a:defRPr sz="1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5300"/>
              <a:buNone/>
              <a:defRPr sz="6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873149" y="4915814"/>
            <a:ext cx="33716700" cy="139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/>
          <a:lstStyle>
            <a:lvl1pPr marL="457200" marR="0" lvl="0" indent="-990600" algn="l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Char char="•"/>
              <a:defRPr sz="1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00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–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»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Arial"/>
              <a:buChar char="•"/>
              <a:defRPr sz="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873149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2799850" y="19526706"/>
            <a:ext cx="118632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5300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5300"/>
              <a:buNone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6848465" y="19526706"/>
            <a:ext cx="8741400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Image result for uv cell dama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09646" y="3485150"/>
            <a:ext cx="12078475" cy="95751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1056309" y="0"/>
            <a:ext cx="30140100" cy="21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UV-Activated Enhanced Chaperonin Expression </a:t>
            </a:r>
            <a:endParaRPr sz="10500"/>
          </a:p>
        </p:txBody>
      </p:sp>
      <p:sp>
        <p:nvSpPr>
          <p:cNvPr id="86" name="Google Shape;86;p13"/>
          <p:cNvSpPr txBox="1"/>
          <p:nvPr/>
        </p:nvSpPr>
        <p:spPr>
          <a:xfrm>
            <a:off x="27071395" y="425855"/>
            <a:ext cx="10280100" cy="13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3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Ithaca High School BioBuilders</a:t>
            </a:r>
            <a:endParaRPr sz="5300"/>
          </a:p>
        </p:txBody>
      </p:sp>
      <p:sp>
        <p:nvSpPr>
          <p:cNvPr id="87" name="Google Shape;87;p13"/>
          <p:cNvSpPr txBox="1"/>
          <p:nvPr/>
        </p:nvSpPr>
        <p:spPr>
          <a:xfrm>
            <a:off x="1056300" y="425850"/>
            <a:ext cx="22003800" cy="159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171625" rIns="343325" bIns="171625" anchor="t" anchorCtr="0">
            <a:noAutofit/>
          </a:bodyPr>
          <a:lstStyle/>
          <a:p>
            <a:pPr marL="17145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82700" marR="0" lvl="0" indent="-1333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Char char="•"/>
            </a:pPr>
            <a:r>
              <a:rPr lang="en-US" sz="9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Overall objective:</a:t>
            </a:r>
            <a:r>
              <a:rPr lang="en-US" sz="9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protect organisms in space from protein damage from excess radiation by implementing a UV-activated promoter and added chaperonin genes to enhance protein repair mechanisms. </a:t>
            </a:r>
            <a:endParaRPr sz="9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0" marR="0" lvl="1" indent="-142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Char char="○"/>
            </a:pPr>
            <a:r>
              <a:rPr lang="en-US" sz="9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objective:</a:t>
            </a:r>
            <a:r>
              <a:rPr lang="en-US" sz="9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 want to test out which UV-activated promoter has a wider range of sensitivity and whether GFP or ZsGreen is better for our experiments.</a:t>
            </a:r>
            <a:endParaRPr sz="9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82700" marR="0" lvl="0" indent="-1333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Char char="•"/>
            </a:pPr>
            <a:r>
              <a:rPr lang="en-US" sz="9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be using PCR (and primer design), cloning, bacterial transformation, and microarrays (to measure expression)</a:t>
            </a:r>
            <a:endParaRPr sz="90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3" descr="Image result for chaperon proteine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5400000">
            <a:off x="27305325" y="9979325"/>
            <a:ext cx="4850125" cy="1167917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23077881" y="18577521"/>
            <a:ext cx="13305000" cy="14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3325" tIns="343325" rIns="343325" bIns="3433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i="1">
                <a:latin typeface="Calibri"/>
                <a:ea typeface="Calibri"/>
                <a:cs typeface="Calibri"/>
                <a:sym typeface="Calibri"/>
              </a:rPr>
              <a:t>Chaperonin capsule structure with isolation cavity to aid protein refolding</a:t>
            </a:r>
            <a:endParaRPr sz="6000" i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Macintosh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2</cp:revision>
  <dcterms:modified xsi:type="dcterms:W3CDTF">2019-03-11T18:16:28Z</dcterms:modified>
</cp:coreProperties>
</file>