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30"/>
  </p:normalViewPr>
  <p:slideViewPr>
    <p:cSldViewPr snapToGrid="0">
      <p:cViewPr varScale="1">
        <p:scale>
          <a:sx n="28" d="100"/>
          <a:sy n="28" d="100"/>
        </p:scale>
        <p:origin x="13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5766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chemeClr val="dk1"/>
                </a:solidFill>
                <a:latin typeface="Calibri"/>
                <a:ea typeface="Calibri"/>
                <a:cs typeface="Calibri"/>
                <a:sym typeface="Calibri"/>
              </a:rPr>
              <a:t>Single sided poster!</a:t>
            </a:r>
            <a:endParaRPr sz="44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957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873171" y="843685"/>
            <a:ext cx="33717072" cy="35112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1873171" y="4915801"/>
            <a:ext cx="33717072" cy="13903718"/>
          </a:xfrm>
          <a:prstGeom prst="rect">
            <a:avLst/>
          </a:prstGeom>
          <a:noFill/>
          <a:ln>
            <a:noFill/>
          </a:ln>
        </p:spPr>
        <p:txBody>
          <a:bodyPr spcFirstLastPara="1" wrap="square" lIns="91425" tIns="91425" rIns="91425" bIns="91425" anchor="t" anchorCtr="0"/>
          <a:lstStyle>
            <a:lvl1pPr marL="457200" marR="0" lvl="0" indent="-971550" algn="l" rtl="0">
              <a:spcBef>
                <a:spcPts val="2340"/>
              </a:spcBef>
              <a:spcAft>
                <a:spcPts val="0"/>
              </a:spcAft>
              <a:buClr>
                <a:schemeClr val="dk1"/>
              </a:buClr>
              <a:buSzPts val="11700"/>
              <a:buFont typeface="Arial"/>
              <a:buChar char="•"/>
              <a:defRPr sz="11700" b="0" i="0" u="none" strike="noStrike" cap="none">
                <a:solidFill>
                  <a:schemeClr val="dk1"/>
                </a:solidFill>
                <a:latin typeface="Calibri"/>
                <a:ea typeface="Calibri"/>
                <a:cs typeface="Calibri"/>
                <a:sym typeface="Calibri"/>
              </a:defRPr>
            </a:lvl1pPr>
            <a:lvl2pPr marL="914400" marR="0" lvl="1" indent="-876300" algn="l" rtl="0">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2pPr>
            <a:lvl3pPr marL="1371600" marR="0" lvl="2"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b="0" i="0" u="none" strike="noStrike" cap="none">
                <a:solidFill>
                  <a:srgbClr val="888888"/>
                </a:solidFill>
                <a:latin typeface="Calibri"/>
                <a:ea typeface="Calibri"/>
                <a:cs typeface="Calibri"/>
                <a:sym typeface="Calibri"/>
              </a:defRPr>
            </a:lvl1pPr>
            <a:lvl2pPr marL="0" marR="0" lvl="1" indent="0" algn="r" rtl="0">
              <a:spcBef>
                <a:spcPts val="0"/>
              </a:spcBef>
              <a:buNone/>
              <a:defRPr sz="4400" b="0" i="0" u="none" strike="noStrike" cap="none">
                <a:solidFill>
                  <a:srgbClr val="888888"/>
                </a:solidFill>
                <a:latin typeface="Calibri"/>
                <a:ea typeface="Calibri"/>
                <a:cs typeface="Calibri"/>
                <a:sym typeface="Calibri"/>
              </a:defRPr>
            </a:lvl2pPr>
            <a:lvl3pPr marL="0" marR="0" lvl="2" indent="0" algn="r" rtl="0">
              <a:spcBef>
                <a:spcPts val="0"/>
              </a:spcBef>
              <a:buNone/>
              <a:defRPr sz="4400" b="0" i="0" u="none" strike="noStrike" cap="none">
                <a:solidFill>
                  <a:srgbClr val="888888"/>
                </a:solidFill>
                <a:latin typeface="Calibri"/>
                <a:ea typeface="Calibri"/>
                <a:cs typeface="Calibri"/>
                <a:sym typeface="Calibri"/>
              </a:defRPr>
            </a:lvl3pPr>
            <a:lvl4pPr marL="0" marR="0" lvl="3" indent="0" algn="r" rtl="0">
              <a:spcBef>
                <a:spcPts val="0"/>
              </a:spcBef>
              <a:buNone/>
              <a:defRPr sz="4400" b="0" i="0" u="none" strike="noStrike" cap="none">
                <a:solidFill>
                  <a:srgbClr val="888888"/>
                </a:solidFill>
                <a:latin typeface="Calibri"/>
                <a:ea typeface="Calibri"/>
                <a:cs typeface="Calibri"/>
                <a:sym typeface="Calibri"/>
              </a:defRPr>
            </a:lvl4pPr>
            <a:lvl5pPr marL="0" marR="0" lvl="4" indent="0" algn="r" rtl="0">
              <a:spcBef>
                <a:spcPts val="0"/>
              </a:spcBef>
              <a:buNone/>
              <a:defRPr sz="4400" b="0" i="0" u="none" strike="noStrike" cap="none">
                <a:solidFill>
                  <a:srgbClr val="888888"/>
                </a:solidFill>
                <a:latin typeface="Calibri"/>
                <a:ea typeface="Calibri"/>
                <a:cs typeface="Calibri"/>
                <a:sym typeface="Calibri"/>
              </a:defRPr>
            </a:lvl5pPr>
            <a:lvl6pPr marL="0" marR="0" lvl="5" indent="0" algn="r" rtl="0">
              <a:spcBef>
                <a:spcPts val="0"/>
              </a:spcBef>
              <a:buNone/>
              <a:defRPr sz="4400" b="0" i="0" u="none" strike="noStrike" cap="none">
                <a:solidFill>
                  <a:srgbClr val="888888"/>
                </a:solidFill>
                <a:latin typeface="Calibri"/>
                <a:ea typeface="Calibri"/>
                <a:cs typeface="Calibri"/>
                <a:sym typeface="Calibri"/>
              </a:defRPr>
            </a:lvl6pPr>
            <a:lvl7pPr marL="0" marR="0" lvl="6" indent="0" algn="r" rtl="0">
              <a:spcBef>
                <a:spcPts val="0"/>
              </a:spcBef>
              <a:buNone/>
              <a:defRPr sz="4400" b="0" i="0" u="none" strike="noStrike" cap="none">
                <a:solidFill>
                  <a:srgbClr val="888888"/>
                </a:solidFill>
                <a:latin typeface="Calibri"/>
                <a:ea typeface="Calibri"/>
                <a:cs typeface="Calibri"/>
                <a:sym typeface="Calibri"/>
              </a:defRPr>
            </a:lvl7pPr>
            <a:lvl8pPr marL="0" marR="0" lvl="7" indent="0" algn="r" rtl="0">
              <a:spcBef>
                <a:spcPts val="0"/>
              </a:spcBef>
              <a:buNone/>
              <a:defRPr sz="4400" b="0" i="0" u="none" strike="noStrike" cap="none">
                <a:solidFill>
                  <a:srgbClr val="888888"/>
                </a:solidFill>
                <a:latin typeface="Calibri"/>
                <a:ea typeface="Calibri"/>
                <a:cs typeface="Calibri"/>
                <a:sym typeface="Calibri"/>
              </a:defRPr>
            </a:lvl8pPr>
            <a:lvl9pPr marL="0" marR="0" lvl="8" indent="0" algn="r" rtl="0">
              <a:spcBef>
                <a:spcPts val="0"/>
              </a:spcBef>
              <a:buNone/>
              <a:defRPr sz="44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873171" y="843685"/>
            <a:ext cx="33717072" cy="35112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11779849" y="-4990876"/>
            <a:ext cx="13903718" cy="33717072"/>
          </a:xfrm>
          <a:prstGeom prst="rect">
            <a:avLst/>
          </a:prstGeom>
          <a:noFill/>
          <a:ln>
            <a:noFill/>
          </a:ln>
        </p:spPr>
        <p:txBody>
          <a:bodyPr spcFirstLastPara="1" wrap="square" lIns="91425" tIns="91425" rIns="91425" bIns="91425" anchor="t" anchorCtr="0"/>
          <a:lstStyle>
            <a:lvl1pPr marL="457200" marR="0" lvl="0" indent="-971550" algn="l" rtl="0">
              <a:spcBef>
                <a:spcPts val="2340"/>
              </a:spcBef>
              <a:spcAft>
                <a:spcPts val="0"/>
              </a:spcAft>
              <a:buClr>
                <a:schemeClr val="dk1"/>
              </a:buClr>
              <a:buSzPts val="11700"/>
              <a:buFont typeface="Arial"/>
              <a:buChar char="•"/>
              <a:defRPr sz="11700" b="0" i="0" u="none" strike="noStrike" cap="none">
                <a:solidFill>
                  <a:schemeClr val="dk1"/>
                </a:solidFill>
                <a:latin typeface="Calibri"/>
                <a:ea typeface="Calibri"/>
                <a:cs typeface="Calibri"/>
                <a:sym typeface="Calibri"/>
              </a:defRPr>
            </a:lvl1pPr>
            <a:lvl2pPr marL="914400" marR="0" lvl="1" indent="-876300" algn="l" rtl="0">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2pPr>
            <a:lvl3pPr marL="1371600" marR="0" lvl="2"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100937226" y="12936894"/>
            <a:ext cx="55224718" cy="3453008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31555124" y="-21290746"/>
            <a:ext cx="55224718" cy="102985359"/>
          </a:xfrm>
          <a:prstGeom prst="rect">
            <a:avLst/>
          </a:prstGeom>
          <a:noFill/>
          <a:ln>
            <a:noFill/>
          </a:ln>
        </p:spPr>
        <p:txBody>
          <a:bodyPr spcFirstLastPara="1" wrap="square" lIns="91425" tIns="91425" rIns="91425" bIns="91425" anchor="t" anchorCtr="0"/>
          <a:lstStyle>
            <a:lvl1pPr marL="457200" marR="0" lvl="0" indent="-971550" algn="l" rtl="0">
              <a:spcBef>
                <a:spcPts val="2340"/>
              </a:spcBef>
              <a:spcAft>
                <a:spcPts val="0"/>
              </a:spcAft>
              <a:buClr>
                <a:schemeClr val="dk1"/>
              </a:buClr>
              <a:buSzPts val="11700"/>
              <a:buFont typeface="Arial"/>
              <a:buChar char="•"/>
              <a:defRPr sz="11700" b="0" i="0" u="none" strike="noStrike" cap="none">
                <a:solidFill>
                  <a:schemeClr val="dk1"/>
                </a:solidFill>
                <a:latin typeface="Calibri"/>
                <a:ea typeface="Calibri"/>
                <a:cs typeface="Calibri"/>
                <a:sym typeface="Calibri"/>
              </a:defRPr>
            </a:lvl1pPr>
            <a:lvl2pPr marL="914400" marR="0" lvl="1" indent="-876300" algn="l" rtl="0">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2pPr>
            <a:lvl3pPr marL="1371600" marR="0" lvl="2"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809756" y="6544648"/>
            <a:ext cx="31843901" cy="451590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subTitle" idx="1"/>
          </p:nvPr>
        </p:nvSpPr>
        <p:spPr>
          <a:xfrm>
            <a:off x="5619512" y="11938371"/>
            <a:ext cx="26224388" cy="5383971"/>
          </a:xfrm>
          <a:prstGeom prst="rect">
            <a:avLst/>
          </a:prstGeom>
          <a:noFill/>
          <a:ln>
            <a:noFill/>
          </a:ln>
        </p:spPr>
        <p:txBody>
          <a:bodyPr spcFirstLastPara="1" wrap="square" lIns="91425" tIns="91425" rIns="91425" bIns="91425" anchor="t" anchorCtr="0"/>
          <a:lstStyle>
            <a:lvl1pPr marR="0" lvl="0" algn="ctr" rtl="0">
              <a:spcBef>
                <a:spcPts val="2340"/>
              </a:spcBef>
              <a:spcAft>
                <a:spcPts val="0"/>
              </a:spcAft>
              <a:buClr>
                <a:srgbClr val="888888"/>
              </a:buClr>
              <a:buSzPts val="11700"/>
              <a:buFont typeface="Arial"/>
              <a:buNone/>
              <a:defRPr sz="11700" b="0" i="0" u="none" strike="noStrike" cap="none">
                <a:solidFill>
                  <a:srgbClr val="888888"/>
                </a:solidFill>
                <a:latin typeface="Calibri"/>
                <a:ea typeface="Calibri"/>
                <a:cs typeface="Calibri"/>
                <a:sym typeface="Calibri"/>
              </a:defRPr>
            </a:lvl1pPr>
            <a:lvl2pPr marR="0" lvl="1" algn="ctr" rtl="0">
              <a:spcBef>
                <a:spcPts val="2040"/>
              </a:spcBef>
              <a:spcAft>
                <a:spcPts val="0"/>
              </a:spcAft>
              <a:buClr>
                <a:srgbClr val="888888"/>
              </a:buClr>
              <a:buSzPts val="10200"/>
              <a:buFont typeface="Arial"/>
              <a:buNone/>
              <a:defRPr sz="10200" b="0" i="0" u="none" strike="noStrike" cap="none">
                <a:solidFill>
                  <a:srgbClr val="888888"/>
                </a:solidFill>
                <a:latin typeface="Calibri"/>
                <a:ea typeface="Calibri"/>
                <a:cs typeface="Calibri"/>
                <a:sym typeface="Calibri"/>
              </a:defRPr>
            </a:lvl2pPr>
            <a:lvl3pPr marR="0" lvl="2" algn="ctr" rtl="0">
              <a:spcBef>
                <a:spcPts val="1760"/>
              </a:spcBef>
              <a:spcAft>
                <a:spcPts val="0"/>
              </a:spcAft>
              <a:buClr>
                <a:srgbClr val="888888"/>
              </a:buClr>
              <a:buSzPts val="8800"/>
              <a:buFont typeface="Arial"/>
              <a:buNone/>
              <a:defRPr sz="8800" b="0" i="0" u="none" strike="noStrike" cap="none">
                <a:solidFill>
                  <a:srgbClr val="888888"/>
                </a:solidFill>
                <a:latin typeface="Calibri"/>
                <a:ea typeface="Calibri"/>
                <a:cs typeface="Calibri"/>
                <a:sym typeface="Calibri"/>
              </a:defRPr>
            </a:lvl3pPr>
            <a:lvl4pPr marR="0" lvl="3" algn="ctr" rtl="0">
              <a:spcBef>
                <a:spcPts val="1460"/>
              </a:spcBef>
              <a:spcAft>
                <a:spcPts val="0"/>
              </a:spcAft>
              <a:buClr>
                <a:srgbClr val="888888"/>
              </a:buClr>
              <a:buSzPts val="7300"/>
              <a:buFont typeface="Arial"/>
              <a:buNone/>
              <a:defRPr sz="7300" b="0" i="0" u="none" strike="noStrike" cap="none">
                <a:solidFill>
                  <a:srgbClr val="888888"/>
                </a:solidFill>
                <a:latin typeface="Calibri"/>
                <a:ea typeface="Calibri"/>
                <a:cs typeface="Calibri"/>
                <a:sym typeface="Calibri"/>
              </a:defRPr>
            </a:lvl4pPr>
            <a:lvl5pPr marR="0" lvl="4" algn="ctr" rtl="0">
              <a:spcBef>
                <a:spcPts val="1460"/>
              </a:spcBef>
              <a:spcAft>
                <a:spcPts val="0"/>
              </a:spcAft>
              <a:buClr>
                <a:srgbClr val="888888"/>
              </a:buClr>
              <a:buSzPts val="7300"/>
              <a:buFont typeface="Arial"/>
              <a:buNone/>
              <a:defRPr sz="7300" b="0" i="0" u="none" strike="noStrike" cap="none">
                <a:solidFill>
                  <a:srgbClr val="888888"/>
                </a:solidFill>
                <a:latin typeface="Calibri"/>
                <a:ea typeface="Calibri"/>
                <a:cs typeface="Calibri"/>
                <a:sym typeface="Calibri"/>
              </a:defRPr>
            </a:lvl5pPr>
            <a:lvl6pPr marR="0" lvl="5" algn="ctr" rtl="0">
              <a:spcBef>
                <a:spcPts val="1460"/>
              </a:spcBef>
              <a:spcAft>
                <a:spcPts val="0"/>
              </a:spcAft>
              <a:buClr>
                <a:srgbClr val="888888"/>
              </a:buClr>
              <a:buSzPts val="7300"/>
              <a:buFont typeface="Arial"/>
              <a:buNone/>
              <a:defRPr sz="7300" b="0" i="0" u="none" strike="noStrike" cap="none">
                <a:solidFill>
                  <a:srgbClr val="888888"/>
                </a:solidFill>
                <a:latin typeface="Calibri"/>
                <a:ea typeface="Calibri"/>
                <a:cs typeface="Calibri"/>
                <a:sym typeface="Calibri"/>
              </a:defRPr>
            </a:lvl6pPr>
            <a:lvl7pPr marR="0" lvl="6" algn="ctr" rtl="0">
              <a:spcBef>
                <a:spcPts val="1460"/>
              </a:spcBef>
              <a:spcAft>
                <a:spcPts val="0"/>
              </a:spcAft>
              <a:buClr>
                <a:srgbClr val="888888"/>
              </a:buClr>
              <a:buSzPts val="7300"/>
              <a:buFont typeface="Arial"/>
              <a:buNone/>
              <a:defRPr sz="7300" b="0" i="0" u="none" strike="noStrike" cap="none">
                <a:solidFill>
                  <a:srgbClr val="888888"/>
                </a:solidFill>
                <a:latin typeface="Calibri"/>
                <a:ea typeface="Calibri"/>
                <a:cs typeface="Calibri"/>
                <a:sym typeface="Calibri"/>
              </a:defRPr>
            </a:lvl7pPr>
            <a:lvl8pPr marR="0" lvl="7" algn="ctr" rtl="0">
              <a:spcBef>
                <a:spcPts val="1460"/>
              </a:spcBef>
              <a:spcAft>
                <a:spcPts val="0"/>
              </a:spcAft>
              <a:buClr>
                <a:srgbClr val="888888"/>
              </a:buClr>
              <a:buSzPts val="7300"/>
              <a:buFont typeface="Arial"/>
              <a:buNone/>
              <a:defRPr sz="7300" b="0" i="0" u="none" strike="noStrike" cap="none">
                <a:solidFill>
                  <a:srgbClr val="888888"/>
                </a:solidFill>
                <a:latin typeface="Calibri"/>
                <a:ea typeface="Calibri"/>
                <a:cs typeface="Calibri"/>
                <a:sym typeface="Calibri"/>
              </a:defRPr>
            </a:lvl8pPr>
            <a:lvl9pPr marR="0" lvl="8" algn="ctr" rtl="0">
              <a:spcBef>
                <a:spcPts val="1460"/>
              </a:spcBef>
              <a:spcAft>
                <a:spcPts val="0"/>
              </a:spcAft>
              <a:buClr>
                <a:srgbClr val="888888"/>
              </a:buClr>
              <a:buSzPts val="7300"/>
              <a:buFont typeface="Arial"/>
              <a:buNone/>
              <a:defRPr sz="7300" b="0" i="0" u="none" strike="noStrike" cap="none">
                <a:solidFill>
                  <a:srgbClr val="888888"/>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959352" y="13537958"/>
            <a:ext cx="31843901" cy="4184282"/>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14600"/>
              <a:buFont typeface="Calibri"/>
              <a:buNone/>
              <a:defRPr sz="14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2959352" y="8929397"/>
            <a:ext cx="31843901" cy="4608561"/>
          </a:xfrm>
          <a:prstGeom prst="rect">
            <a:avLst/>
          </a:prstGeom>
          <a:noFill/>
          <a:ln>
            <a:noFill/>
          </a:ln>
        </p:spPr>
        <p:txBody>
          <a:bodyPr spcFirstLastPara="1" wrap="square" lIns="91425" tIns="91425" rIns="91425" bIns="91425" anchor="b" anchorCtr="0"/>
          <a:lstStyle>
            <a:lvl1pPr marL="457200" marR="0" lvl="0" indent="-228600" algn="l" rtl="0">
              <a:spcBef>
                <a:spcPts val="1460"/>
              </a:spcBef>
              <a:spcAft>
                <a:spcPts val="0"/>
              </a:spcAft>
              <a:buClr>
                <a:srgbClr val="888888"/>
              </a:buClr>
              <a:buSzPts val="7300"/>
              <a:buFont typeface="Arial"/>
              <a:buNone/>
              <a:defRPr sz="7300" b="0" i="0" u="none" strike="noStrike" cap="none">
                <a:solidFill>
                  <a:srgbClr val="888888"/>
                </a:solidFill>
                <a:latin typeface="Calibri"/>
                <a:ea typeface="Calibri"/>
                <a:cs typeface="Calibri"/>
                <a:sym typeface="Calibri"/>
              </a:defRPr>
            </a:lvl1pPr>
            <a:lvl2pPr marL="914400" marR="0" lvl="1" indent="-228600" algn="l" rtl="0">
              <a:spcBef>
                <a:spcPts val="1320"/>
              </a:spcBef>
              <a:spcAft>
                <a:spcPts val="0"/>
              </a:spcAft>
              <a:buClr>
                <a:srgbClr val="888888"/>
              </a:buClr>
              <a:buSzPts val="6600"/>
              <a:buFont typeface="Arial"/>
              <a:buNone/>
              <a:defRPr sz="6600" b="0" i="0" u="none" strike="noStrike" cap="none">
                <a:solidFill>
                  <a:srgbClr val="888888"/>
                </a:solidFill>
                <a:latin typeface="Calibri"/>
                <a:ea typeface="Calibri"/>
                <a:cs typeface="Calibri"/>
                <a:sym typeface="Calibri"/>
              </a:defRPr>
            </a:lvl2pPr>
            <a:lvl3pPr marL="1371600" marR="0" lvl="2" indent="-228600" algn="l" rtl="0">
              <a:spcBef>
                <a:spcPts val="1180"/>
              </a:spcBef>
              <a:spcAft>
                <a:spcPts val="0"/>
              </a:spcAft>
              <a:buClr>
                <a:srgbClr val="888888"/>
              </a:buClr>
              <a:buSzPts val="5900"/>
              <a:buFont typeface="Arial"/>
              <a:buNone/>
              <a:defRPr sz="5900" b="0" i="0" u="none" strike="noStrike" cap="none">
                <a:solidFill>
                  <a:srgbClr val="888888"/>
                </a:solidFill>
                <a:latin typeface="Calibri"/>
                <a:ea typeface="Calibri"/>
                <a:cs typeface="Calibri"/>
                <a:sym typeface="Calibri"/>
              </a:defRPr>
            </a:lvl3pPr>
            <a:lvl4pPr marL="1828800" marR="0" lvl="3" indent="-228600" algn="l" rtl="0">
              <a:spcBef>
                <a:spcPts val="1020"/>
              </a:spcBef>
              <a:spcAft>
                <a:spcPts val="0"/>
              </a:spcAft>
              <a:buClr>
                <a:srgbClr val="888888"/>
              </a:buClr>
              <a:buSzPts val="5100"/>
              <a:buFont typeface="Arial"/>
              <a:buNone/>
              <a:defRPr sz="5100" b="0" i="0" u="none" strike="noStrike" cap="none">
                <a:solidFill>
                  <a:srgbClr val="888888"/>
                </a:solidFill>
                <a:latin typeface="Calibri"/>
                <a:ea typeface="Calibri"/>
                <a:cs typeface="Calibri"/>
                <a:sym typeface="Calibri"/>
              </a:defRPr>
            </a:lvl4pPr>
            <a:lvl5pPr marL="2286000" marR="0" lvl="4" indent="-228600" algn="l" rtl="0">
              <a:spcBef>
                <a:spcPts val="1020"/>
              </a:spcBef>
              <a:spcAft>
                <a:spcPts val="0"/>
              </a:spcAft>
              <a:buClr>
                <a:srgbClr val="888888"/>
              </a:buClr>
              <a:buSzPts val="5100"/>
              <a:buFont typeface="Arial"/>
              <a:buNone/>
              <a:defRPr sz="5100" b="0" i="0" u="none" strike="noStrike" cap="none">
                <a:solidFill>
                  <a:srgbClr val="888888"/>
                </a:solidFill>
                <a:latin typeface="Calibri"/>
                <a:ea typeface="Calibri"/>
                <a:cs typeface="Calibri"/>
                <a:sym typeface="Calibri"/>
              </a:defRPr>
            </a:lvl5pPr>
            <a:lvl6pPr marL="2743200" marR="0" lvl="5" indent="-228600" algn="l" rtl="0">
              <a:spcBef>
                <a:spcPts val="1020"/>
              </a:spcBef>
              <a:spcAft>
                <a:spcPts val="0"/>
              </a:spcAft>
              <a:buClr>
                <a:srgbClr val="888888"/>
              </a:buClr>
              <a:buSzPts val="5100"/>
              <a:buFont typeface="Arial"/>
              <a:buNone/>
              <a:defRPr sz="5100" b="0" i="0" u="none" strike="noStrike" cap="none">
                <a:solidFill>
                  <a:srgbClr val="888888"/>
                </a:solidFill>
                <a:latin typeface="Calibri"/>
                <a:ea typeface="Calibri"/>
                <a:cs typeface="Calibri"/>
                <a:sym typeface="Calibri"/>
              </a:defRPr>
            </a:lvl6pPr>
            <a:lvl7pPr marL="3200400" marR="0" lvl="6" indent="-228600" algn="l" rtl="0">
              <a:spcBef>
                <a:spcPts val="1020"/>
              </a:spcBef>
              <a:spcAft>
                <a:spcPts val="0"/>
              </a:spcAft>
              <a:buClr>
                <a:srgbClr val="888888"/>
              </a:buClr>
              <a:buSzPts val="5100"/>
              <a:buFont typeface="Arial"/>
              <a:buNone/>
              <a:defRPr sz="5100" b="0" i="0" u="none" strike="noStrike" cap="none">
                <a:solidFill>
                  <a:srgbClr val="888888"/>
                </a:solidFill>
                <a:latin typeface="Calibri"/>
                <a:ea typeface="Calibri"/>
                <a:cs typeface="Calibri"/>
                <a:sym typeface="Calibri"/>
              </a:defRPr>
            </a:lvl7pPr>
            <a:lvl8pPr marL="3657600" marR="0" lvl="7" indent="-228600" algn="l" rtl="0">
              <a:spcBef>
                <a:spcPts val="1020"/>
              </a:spcBef>
              <a:spcAft>
                <a:spcPts val="0"/>
              </a:spcAft>
              <a:buClr>
                <a:srgbClr val="888888"/>
              </a:buClr>
              <a:buSzPts val="5100"/>
              <a:buFont typeface="Arial"/>
              <a:buNone/>
              <a:defRPr sz="5100" b="0" i="0" u="none" strike="noStrike" cap="none">
                <a:solidFill>
                  <a:srgbClr val="888888"/>
                </a:solidFill>
                <a:latin typeface="Calibri"/>
                <a:ea typeface="Calibri"/>
                <a:cs typeface="Calibri"/>
                <a:sym typeface="Calibri"/>
              </a:defRPr>
            </a:lvl8pPr>
            <a:lvl9pPr marL="4114800" marR="0" lvl="8" indent="-228600" algn="l" rtl="0">
              <a:spcBef>
                <a:spcPts val="1020"/>
              </a:spcBef>
              <a:spcAft>
                <a:spcPts val="0"/>
              </a:spcAft>
              <a:buClr>
                <a:srgbClr val="888888"/>
              </a:buClr>
              <a:buSzPts val="5100"/>
              <a:buFont typeface="Arial"/>
              <a:buNone/>
              <a:defRPr sz="51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873171" y="843685"/>
            <a:ext cx="33717072" cy="35112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7674798" y="15103406"/>
            <a:ext cx="68754473" cy="42710887"/>
          </a:xfrm>
          <a:prstGeom prst="rect">
            <a:avLst/>
          </a:prstGeom>
          <a:noFill/>
          <a:ln>
            <a:noFill/>
          </a:ln>
        </p:spPr>
        <p:txBody>
          <a:bodyPr spcFirstLastPara="1" wrap="square" lIns="91425" tIns="91425" rIns="91425" bIns="91425" anchor="t" anchorCtr="0"/>
          <a:lstStyle>
            <a:lvl1pPr marL="457200" marR="0" lvl="0" indent="-876300" algn="l" rtl="0">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1pPr>
            <a:lvl2pPr marL="914400" marR="0" lvl="1"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2pPr>
            <a:lvl3pPr marL="1371600" marR="0" lvl="2"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3pPr>
            <a:lvl4pPr marL="1828800" marR="0" lvl="3"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4pPr>
            <a:lvl5pPr marL="2286000" marR="0" lvl="4"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5pPr>
            <a:lvl6pPr marL="2743200" marR="0" lvl="5"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6pPr>
            <a:lvl7pPr marL="3200400" marR="0" lvl="6"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7pPr>
            <a:lvl8pPr marL="3657600" marR="0" lvl="7"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8pPr>
            <a:lvl9pPr marL="4114800" marR="0" lvl="8"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77053656" y="15103406"/>
            <a:ext cx="68760973" cy="42710887"/>
          </a:xfrm>
          <a:prstGeom prst="rect">
            <a:avLst/>
          </a:prstGeom>
          <a:noFill/>
          <a:ln>
            <a:noFill/>
          </a:ln>
        </p:spPr>
        <p:txBody>
          <a:bodyPr spcFirstLastPara="1" wrap="square" lIns="91425" tIns="91425" rIns="91425" bIns="91425" anchor="t" anchorCtr="0"/>
          <a:lstStyle>
            <a:lvl1pPr marL="457200" marR="0" lvl="0" indent="-876300" algn="l" rtl="0">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1pPr>
            <a:lvl2pPr marL="914400" marR="0" lvl="1"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2pPr>
            <a:lvl3pPr marL="1371600" marR="0" lvl="2"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3pPr>
            <a:lvl4pPr marL="1828800" marR="0" lvl="3"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4pPr>
            <a:lvl5pPr marL="2286000" marR="0" lvl="4"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5pPr>
            <a:lvl6pPr marL="2743200" marR="0" lvl="5"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6pPr>
            <a:lvl7pPr marL="3200400" marR="0" lvl="6"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7pPr>
            <a:lvl8pPr marL="3657600" marR="0" lvl="7"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8pPr>
            <a:lvl9pPr marL="4114800" marR="0" lvl="8"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873171" y="843685"/>
            <a:ext cx="33717072" cy="35112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1873171" y="4715853"/>
            <a:ext cx="16552847" cy="1965343"/>
          </a:xfrm>
          <a:prstGeom prst="rect">
            <a:avLst/>
          </a:prstGeom>
          <a:noFill/>
          <a:ln>
            <a:noFill/>
          </a:ln>
        </p:spPr>
        <p:txBody>
          <a:bodyPr spcFirstLastPara="1" wrap="square" lIns="91425" tIns="91425" rIns="91425" bIns="91425" anchor="b" anchorCtr="0"/>
          <a:lstStyle>
            <a:lvl1pPr marL="457200" marR="0" lvl="0" indent="-228600" algn="l" rtl="0">
              <a:spcBef>
                <a:spcPts val="1760"/>
              </a:spcBef>
              <a:spcAft>
                <a:spcPts val="0"/>
              </a:spcAft>
              <a:buClr>
                <a:schemeClr val="dk1"/>
              </a:buClr>
              <a:buSzPts val="8800"/>
              <a:buFont typeface="Arial"/>
              <a:buNone/>
              <a:defRPr sz="8800" b="1" i="0" u="none" strike="noStrike" cap="none">
                <a:solidFill>
                  <a:schemeClr val="dk1"/>
                </a:solidFill>
                <a:latin typeface="Calibri"/>
                <a:ea typeface="Calibri"/>
                <a:cs typeface="Calibri"/>
                <a:sym typeface="Calibri"/>
              </a:defRPr>
            </a:lvl1pPr>
            <a:lvl2pPr marL="914400" marR="0" lvl="1"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2pPr>
            <a:lvl3pPr marL="1371600" marR="0" lvl="2" indent="-228600" algn="l" rtl="0">
              <a:spcBef>
                <a:spcPts val="1320"/>
              </a:spcBef>
              <a:spcAft>
                <a:spcPts val="0"/>
              </a:spcAft>
              <a:buClr>
                <a:schemeClr val="dk1"/>
              </a:buClr>
              <a:buSzPts val="6600"/>
              <a:buFont typeface="Arial"/>
              <a:buNone/>
              <a:defRPr sz="6600" b="1" i="0" u="none" strike="noStrike" cap="none">
                <a:solidFill>
                  <a:schemeClr val="dk1"/>
                </a:solidFill>
                <a:latin typeface="Calibri"/>
                <a:ea typeface="Calibri"/>
                <a:cs typeface="Calibri"/>
                <a:sym typeface="Calibri"/>
              </a:defRPr>
            </a:lvl3pPr>
            <a:lvl4pPr marL="1828800" marR="0" lvl="3"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4pPr>
            <a:lvl5pPr marL="2286000" marR="0" lvl="4"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5pPr>
            <a:lvl6pPr marL="2743200" marR="0" lvl="5"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6pPr>
            <a:lvl7pPr marL="3200400" marR="0" lvl="6"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7pPr>
            <a:lvl8pPr marL="3657600" marR="0" lvl="7"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8pPr>
            <a:lvl9pPr marL="4114800" marR="0" lvl="8"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1873171" y="6681196"/>
            <a:ext cx="16552847" cy="12138320"/>
          </a:xfrm>
          <a:prstGeom prst="rect">
            <a:avLst/>
          </a:prstGeom>
          <a:noFill/>
          <a:ln>
            <a:noFill/>
          </a:ln>
        </p:spPr>
        <p:txBody>
          <a:bodyPr spcFirstLastPara="1" wrap="square" lIns="91425" tIns="91425" rIns="91425" bIns="91425" anchor="t" anchorCtr="0"/>
          <a:lstStyle>
            <a:lvl1pPr marL="457200" marR="0" lvl="0"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1pPr>
            <a:lvl2pPr marL="914400" marR="0" lvl="1"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4pPr>
            <a:lvl5pPr marL="2286000" marR="0" lvl="4"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5pPr>
            <a:lvl6pPr marL="2743200" marR="0" lvl="5"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6pPr>
            <a:lvl7pPr marL="3200400" marR="0" lvl="6"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7pPr>
            <a:lvl8pPr marL="3657600" marR="0" lvl="7"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8pPr>
            <a:lvl9pPr marL="4114800" marR="0" lvl="8"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19030895" y="4715853"/>
            <a:ext cx="16559349" cy="1965343"/>
          </a:xfrm>
          <a:prstGeom prst="rect">
            <a:avLst/>
          </a:prstGeom>
          <a:noFill/>
          <a:ln>
            <a:noFill/>
          </a:ln>
        </p:spPr>
        <p:txBody>
          <a:bodyPr spcFirstLastPara="1" wrap="square" lIns="91425" tIns="91425" rIns="91425" bIns="91425" anchor="b" anchorCtr="0"/>
          <a:lstStyle>
            <a:lvl1pPr marL="457200" marR="0" lvl="0" indent="-228600" algn="l" rtl="0">
              <a:spcBef>
                <a:spcPts val="1760"/>
              </a:spcBef>
              <a:spcAft>
                <a:spcPts val="0"/>
              </a:spcAft>
              <a:buClr>
                <a:schemeClr val="dk1"/>
              </a:buClr>
              <a:buSzPts val="8800"/>
              <a:buFont typeface="Arial"/>
              <a:buNone/>
              <a:defRPr sz="8800" b="1" i="0" u="none" strike="noStrike" cap="none">
                <a:solidFill>
                  <a:schemeClr val="dk1"/>
                </a:solidFill>
                <a:latin typeface="Calibri"/>
                <a:ea typeface="Calibri"/>
                <a:cs typeface="Calibri"/>
                <a:sym typeface="Calibri"/>
              </a:defRPr>
            </a:lvl1pPr>
            <a:lvl2pPr marL="914400" marR="0" lvl="1"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2pPr>
            <a:lvl3pPr marL="1371600" marR="0" lvl="2" indent="-228600" algn="l" rtl="0">
              <a:spcBef>
                <a:spcPts val="1320"/>
              </a:spcBef>
              <a:spcAft>
                <a:spcPts val="0"/>
              </a:spcAft>
              <a:buClr>
                <a:schemeClr val="dk1"/>
              </a:buClr>
              <a:buSzPts val="6600"/>
              <a:buFont typeface="Arial"/>
              <a:buNone/>
              <a:defRPr sz="6600" b="1" i="0" u="none" strike="noStrike" cap="none">
                <a:solidFill>
                  <a:schemeClr val="dk1"/>
                </a:solidFill>
                <a:latin typeface="Calibri"/>
                <a:ea typeface="Calibri"/>
                <a:cs typeface="Calibri"/>
                <a:sym typeface="Calibri"/>
              </a:defRPr>
            </a:lvl3pPr>
            <a:lvl4pPr marL="1828800" marR="0" lvl="3"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4pPr>
            <a:lvl5pPr marL="2286000" marR="0" lvl="4"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5pPr>
            <a:lvl6pPr marL="2743200" marR="0" lvl="5"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6pPr>
            <a:lvl7pPr marL="3200400" marR="0" lvl="6"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7pPr>
            <a:lvl8pPr marL="3657600" marR="0" lvl="7"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8pPr>
            <a:lvl9pPr marL="4114800" marR="0" lvl="8" indent="-228600" algn="l" rtl="0">
              <a:spcBef>
                <a:spcPts val="118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19030895" y="6681196"/>
            <a:ext cx="16559349" cy="12138320"/>
          </a:xfrm>
          <a:prstGeom prst="rect">
            <a:avLst/>
          </a:prstGeom>
          <a:noFill/>
          <a:ln>
            <a:noFill/>
          </a:ln>
        </p:spPr>
        <p:txBody>
          <a:bodyPr spcFirstLastPara="1" wrap="square" lIns="91425" tIns="91425" rIns="91425" bIns="91425" anchor="t" anchorCtr="0"/>
          <a:lstStyle>
            <a:lvl1pPr marL="457200" marR="0" lvl="0"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1pPr>
            <a:lvl2pPr marL="914400" marR="0" lvl="1"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2pPr>
            <a:lvl3pPr marL="1371600" marR="0" lvl="2" indent="-647700" algn="l" rtl="0">
              <a:spcBef>
                <a:spcPts val="132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3pPr>
            <a:lvl4pPr marL="1828800" marR="0" lvl="3"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4pPr>
            <a:lvl5pPr marL="2286000" marR="0" lvl="4"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5pPr>
            <a:lvl6pPr marL="2743200" marR="0" lvl="5"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6pPr>
            <a:lvl7pPr marL="3200400" marR="0" lvl="6"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7pPr>
            <a:lvl8pPr marL="3657600" marR="0" lvl="7"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8pPr>
            <a:lvl9pPr marL="4114800" marR="0" lvl="8" indent="-603250" algn="l" rtl="0">
              <a:spcBef>
                <a:spcPts val="118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873171" y="843685"/>
            <a:ext cx="33717072" cy="35112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873173" y="838807"/>
            <a:ext cx="12325205" cy="356980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7300"/>
              <a:buFont typeface="Calibri"/>
              <a:buNone/>
              <a:defRPr sz="73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14647155" y="838809"/>
            <a:ext cx="20943089" cy="17980710"/>
          </a:xfrm>
          <a:prstGeom prst="rect">
            <a:avLst/>
          </a:prstGeom>
          <a:noFill/>
          <a:ln>
            <a:noFill/>
          </a:ln>
        </p:spPr>
        <p:txBody>
          <a:bodyPr spcFirstLastPara="1" wrap="square" lIns="91425" tIns="91425" rIns="91425" bIns="91425" anchor="t" anchorCtr="0"/>
          <a:lstStyle>
            <a:lvl1pPr marL="457200" marR="0" lvl="0" indent="-971550" algn="l" rtl="0">
              <a:spcBef>
                <a:spcPts val="2340"/>
              </a:spcBef>
              <a:spcAft>
                <a:spcPts val="0"/>
              </a:spcAft>
              <a:buClr>
                <a:schemeClr val="dk1"/>
              </a:buClr>
              <a:buSzPts val="11700"/>
              <a:buFont typeface="Arial"/>
              <a:buChar char="•"/>
              <a:defRPr sz="11700" b="0" i="0" u="none" strike="noStrike" cap="none">
                <a:solidFill>
                  <a:schemeClr val="dk1"/>
                </a:solidFill>
                <a:latin typeface="Calibri"/>
                <a:ea typeface="Calibri"/>
                <a:cs typeface="Calibri"/>
                <a:sym typeface="Calibri"/>
              </a:defRPr>
            </a:lvl1pPr>
            <a:lvl2pPr marL="914400" marR="0" lvl="1" indent="-876300" algn="l" rtl="0">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2pPr>
            <a:lvl3pPr marL="1371600" marR="0" lvl="2"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1873173" y="4408616"/>
            <a:ext cx="12325205" cy="14410903"/>
          </a:xfrm>
          <a:prstGeom prst="rect">
            <a:avLst/>
          </a:prstGeom>
          <a:noFill/>
          <a:ln>
            <a:noFill/>
          </a:ln>
        </p:spPr>
        <p:txBody>
          <a:bodyPr spcFirstLastPara="1" wrap="square" lIns="91425" tIns="91425" rIns="91425" bIns="91425" anchor="t" anchorCtr="0"/>
          <a:lstStyle>
            <a:lvl1pPr marL="457200" marR="0" lvl="0" indent="-228600" algn="l" rtl="0">
              <a:spcBef>
                <a:spcPts val="1020"/>
              </a:spcBef>
              <a:spcAft>
                <a:spcPts val="0"/>
              </a:spcAft>
              <a:buClr>
                <a:schemeClr val="dk1"/>
              </a:buClr>
              <a:buSzPts val="5100"/>
              <a:buFont typeface="Arial"/>
              <a:buNone/>
              <a:defRPr sz="5100" b="0" i="0" u="none" strike="noStrike" cap="none">
                <a:solidFill>
                  <a:schemeClr val="dk1"/>
                </a:solidFill>
                <a:latin typeface="Calibri"/>
                <a:ea typeface="Calibri"/>
                <a:cs typeface="Calibri"/>
                <a:sym typeface="Calibri"/>
              </a:defRPr>
            </a:lvl1pPr>
            <a:lvl2pPr marL="914400" marR="0" lvl="1" indent="-228600" algn="l" rtl="0">
              <a:spcBef>
                <a:spcPts val="880"/>
              </a:spcBef>
              <a:spcAft>
                <a:spcPts val="0"/>
              </a:spcAft>
              <a:buClr>
                <a:schemeClr val="dk1"/>
              </a:buClr>
              <a:buSzPts val="4400"/>
              <a:buFont typeface="Arial"/>
              <a:buNone/>
              <a:defRPr sz="4400" b="0" i="0" u="none" strike="noStrike" cap="none">
                <a:solidFill>
                  <a:schemeClr val="dk1"/>
                </a:solidFill>
                <a:latin typeface="Calibri"/>
                <a:ea typeface="Calibri"/>
                <a:cs typeface="Calibri"/>
                <a:sym typeface="Calibri"/>
              </a:defRPr>
            </a:lvl2pPr>
            <a:lvl3pPr marL="1371600" marR="0" lvl="2" indent="-228600" algn="l" rtl="0">
              <a:spcBef>
                <a:spcPts val="74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3pPr>
            <a:lvl4pPr marL="1828800" marR="0" lvl="3"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4pPr>
            <a:lvl5pPr marL="2286000" marR="0" lvl="4"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5pPr>
            <a:lvl6pPr marL="2743200" marR="0" lvl="5"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6pPr>
            <a:lvl7pPr marL="3200400" marR="0" lvl="6"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7pPr>
            <a:lvl8pPr marL="3657600" marR="0" lvl="7"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8pPr>
            <a:lvl9pPr marL="4114800" marR="0" lvl="8"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343091" y="14747398"/>
            <a:ext cx="22478047" cy="1741014"/>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7300"/>
              <a:buFont typeface="Calibri"/>
              <a:buNone/>
              <a:defRPr sz="73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7343091" y="1882439"/>
            <a:ext cx="22478047" cy="12640627"/>
          </a:xfrm>
          <a:prstGeom prst="rect">
            <a:avLst/>
          </a:prstGeom>
          <a:noFill/>
          <a:ln>
            <a:noFill/>
          </a:ln>
        </p:spPr>
        <p:txBody>
          <a:bodyPr spcFirstLastPara="1" wrap="square" lIns="91425" tIns="91425" rIns="91425" bIns="91425" anchor="t" anchorCtr="0"/>
          <a:lstStyle>
            <a:lvl1pPr marR="0" lvl="0" algn="l" rtl="0">
              <a:spcBef>
                <a:spcPts val="2340"/>
              </a:spcBef>
              <a:spcAft>
                <a:spcPts val="0"/>
              </a:spcAft>
              <a:buClr>
                <a:schemeClr val="dk1"/>
              </a:buClr>
              <a:buSzPts val="11700"/>
              <a:buFont typeface="Arial"/>
              <a:buNone/>
              <a:defRPr sz="11700" b="0" i="0" u="none" strike="noStrike" cap="none">
                <a:solidFill>
                  <a:schemeClr val="dk1"/>
                </a:solidFill>
                <a:latin typeface="Calibri"/>
                <a:ea typeface="Calibri"/>
                <a:cs typeface="Calibri"/>
                <a:sym typeface="Calibri"/>
              </a:defRPr>
            </a:lvl1pPr>
            <a:lvl2pPr marR="0" lvl="1" algn="l" rtl="0">
              <a:spcBef>
                <a:spcPts val="2040"/>
              </a:spcBef>
              <a:spcAft>
                <a:spcPts val="0"/>
              </a:spcAft>
              <a:buClr>
                <a:schemeClr val="dk1"/>
              </a:buClr>
              <a:buSzPts val="10200"/>
              <a:buFont typeface="Arial"/>
              <a:buNone/>
              <a:defRPr sz="10200" b="0" i="0" u="none" strike="noStrike" cap="none">
                <a:solidFill>
                  <a:schemeClr val="dk1"/>
                </a:solidFill>
                <a:latin typeface="Calibri"/>
                <a:ea typeface="Calibri"/>
                <a:cs typeface="Calibri"/>
                <a:sym typeface="Calibri"/>
              </a:defRPr>
            </a:lvl2pPr>
            <a:lvl3pPr marR="0" lvl="2" algn="l" rtl="0">
              <a:spcBef>
                <a:spcPts val="176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3pPr>
            <a:lvl4pPr marR="0" lvl="3"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4pPr>
            <a:lvl5pPr marR="0" lvl="4"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5pPr>
            <a:lvl6pPr marR="0" lvl="5"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6pPr>
            <a:lvl7pPr marR="0" lvl="6"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7pPr>
            <a:lvl8pPr marR="0" lvl="7"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8pPr>
            <a:lvl9pPr marR="0" lvl="8" algn="l" rtl="0">
              <a:spcBef>
                <a:spcPts val="1460"/>
              </a:spcBef>
              <a:spcAft>
                <a:spcPts val="0"/>
              </a:spcAft>
              <a:buClr>
                <a:schemeClr val="dk1"/>
              </a:buClr>
              <a:buSzPts val="7300"/>
              <a:buFont typeface="Arial"/>
              <a:buNone/>
              <a:defRPr sz="73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7343091" y="16488413"/>
            <a:ext cx="22478047" cy="2472529"/>
          </a:xfrm>
          <a:prstGeom prst="rect">
            <a:avLst/>
          </a:prstGeom>
          <a:noFill/>
          <a:ln>
            <a:noFill/>
          </a:ln>
        </p:spPr>
        <p:txBody>
          <a:bodyPr spcFirstLastPara="1" wrap="square" lIns="91425" tIns="91425" rIns="91425" bIns="91425" anchor="t" anchorCtr="0"/>
          <a:lstStyle>
            <a:lvl1pPr marL="457200" marR="0" lvl="0" indent="-228600" algn="l" rtl="0">
              <a:spcBef>
                <a:spcPts val="1020"/>
              </a:spcBef>
              <a:spcAft>
                <a:spcPts val="0"/>
              </a:spcAft>
              <a:buClr>
                <a:schemeClr val="dk1"/>
              </a:buClr>
              <a:buSzPts val="5100"/>
              <a:buFont typeface="Arial"/>
              <a:buNone/>
              <a:defRPr sz="5100" b="0" i="0" u="none" strike="noStrike" cap="none">
                <a:solidFill>
                  <a:schemeClr val="dk1"/>
                </a:solidFill>
                <a:latin typeface="Calibri"/>
                <a:ea typeface="Calibri"/>
                <a:cs typeface="Calibri"/>
                <a:sym typeface="Calibri"/>
              </a:defRPr>
            </a:lvl1pPr>
            <a:lvl2pPr marL="914400" marR="0" lvl="1" indent="-228600" algn="l" rtl="0">
              <a:spcBef>
                <a:spcPts val="880"/>
              </a:spcBef>
              <a:spcAft>
                <a:spcPts val="0"/>
              </a:spcAft>
              <a:buClr>
                <a:schemeClr val="dk1"/>
              </a:buClr>
              <a:buSzPts val="4400"/>
              <a:buFont typeface="Arial"/>
              <a:buNone/>
              <a:defRPr sz="4400" b="0" i="0" u="none" strike="noStrike" cap="none">
                <a:solidFill>
                  <a:schemeClr val="dk1"/>
                </a:solidFill>
                <a:latin typeface="Calibri"/>
                <a:ea typeface="Calibri"/>
                <a:cs typeface="Calibri"/>
                <a:sym typeface="Calibri"/>
              </a:defRPr>
            </a:lvl2pPr>
            <a:lvl3pPr marL="1371600" marR="0" lvl="2" indent="-228600" algn="l" rtl="0">
              <a:spcBef>
                <a:spcPts val="74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3pPr>
            <a:lvl4pPr marL="1828800" marR="0" lvl="3"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4pPr>
            <a:lvl5pPr marL="2286000" marR="0" lvl="4"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5pPr>
            <a:lvl6pPr marL="2743200" marR="0" lvl="5"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6pPr>
            <a:lvl7pPr marL="3200400" marR="0" lvl="6"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7pPr>
            <a:lvl8pPr marL="3657600" marR="0" lvl="7"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8pPr>
            <a:lvl9pPr marL="4114800" marR="0" lvl="8"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a:solidFill>
                  <a:srgbClr val="888888"/>
                </a:solidFill>
                <a:latin typeface="Calibri"/>
                <a:ea typeface="Calibri"/>
                <a:cs typeface="Calibri"/>
                <a:sym typeface="Calibri"/>
              </a:defRPr>
            </a:lvl1pPr>
            <a:lvl2pPr marL="0" marR="0" lvl="1" indent="0" algn="r" rtl="0">
              <a:spcBef>
                <a:spcPts val="0"/>
              </a:spcBef>
              <a:buNone/>
              <a:defRPr sz="4400">
                <a:solidFill>
                  <a:srgbClr val="888888"/>
                </a:solidFill>
                <a:latin typeface="Calibri"/>
                <a:ea typeface="Calibri"/>
                <a:cs typeface="Calibri"/>
                <a:sym typeface="Calibri"/>
              </a:defRPr>
            </a:lvl2pPr>
            <a:lvl3pPr marL="0" marR="0" lvl="2" indent="0" algn="r" rtl="0">
              <a:spcBef>
                <a:spcPts val="0"/>
              </a:spcBef>
              <a:buNone/>
              <a:defRPr sz="4400">
                <a:solidFill>
                  <a:srgbClr val="888888"/>
                </a:solidFill>
                <a:latin typeface="Calibri"/>
                <a:ea typeface="Calibri"/>
                <a:cs typeface="Calibri"/>
                <a:sym typeface="Calibri"/>
              </a:defRPr>
            </a:lvl3pPr>
            <a:lvl4pPr marL="0" marR="0" lvl="3" indent="0" algn="r" rtl="0">
              <a:spcBef>
                <a:spcPts val="0"/>
              </a:spcBef>
              <a:buNone/>
              <a:defRPr sz="4400">
                <a:solidFill>
                  <a:srgbClr val="888888"/>
                </a:solidFill>
                <a:latin typeface="Calibri"/>
                <a:ea typeface="Calibri"/>
                <a:cs typeface="Calibri"/>
                <a:sym typeface="Calibri"/>
              </a:defRPr>
            </a:lvl4pPr>
            <a:lvl5pPr marL="0" marR="0" lvl="4" indent="0" algn="r" rtl="0">
              <a:spcBef>
                <a:spcPts val="0"/>
              </a:spcBef>
              <a:buNone/>
              <a:defRPr sz="4400">
                <a:solidFill>
                  <a:srgbClr val="888888"/>
                </a:solidFill>
                <a:latin typeface="Calibri"/>
                <a:ea typeface="Calibri"/>
                <a:cs typeface="Calibri"/>
                <a:sym typeface="Calibri"/>
              </a:defRPr>
            </a:lvl5pPr>
            <a:lvl6pPr marL="0" marR="0" lvl="5" indent="0" algn="r" rtl="0">
              <a:spcBef>
                <a:spcPts val="0"/>
              </a:spcBef>
              <a:buNone/>
              <a:defRPr sz="4400">
                <a:solidFill>
                  <a:srgbClr val="888888"/>
                </a:solidFill>
                <a:latin typeface="Calibri"/>
                <a:ea typeface="Calibri"/>
                <a:cs typeface="Calibri"/>
                <a:sym typeface="Calibri"/>
              </a:defRPr>
            </a:lvl6pPr>
            <a:lvl7pPr marL="0" marR="0" lvl="6" indent="0" algn="r" rtl="0">
              <a:spcBef>
                <a:spcPts val="0"/>
              </a:spcBef>
              <a:buNone/>
              <a:defRPr sz="4400">
                <a:solidFill>
                  <a:srgbClr val="888888"/>
                </a:solidFill>
                <a:latin typeface="Calibri"/>
                <a:ea typeface="Calibri"/>
                <a:cs typeface="Calibri"/>
                <a:sym typeface="Calibri"/>
              </a:defRPr>
            </a:lvl7pPr>
            <a:lvl8pPr marL="0" marR="0" lvl="7" indent="0" algn="r" rtl="0">
              <a:spcBef>
                <a:spcPts val="0"/>
              </a:spcBef>
              <a:buNone/>
              <a:defRPr sz="4400">
                <a:solidFill>
                  <a:srgbClr val="888888"/>
                </a:solidFill>
                <a:latin typeface="Calibri"/>
                <a:ea typeface="Calibri"/>
                <a:cs typeface="Calibri"/>
                <a:sym typeface="Calibri"/>
              </a:defRPr>
            </a:lvl8pPr>
            <a:lvl9pPr marL="0" marR="0" lvl="8" indent="0" algn="r" rtl="0">
              <a:spcBef>
                <a:spcPts val="0"/>
              </a:spcBef>
              <a:buNone/>
              <a:defRPr sz="44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939393"/>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873171" y="843685"/>
            <a:ext cx="33717072" cy="35112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16100"/>
              <a:buFont typeface="Calibri"/>
              <a:buNone/>
              <a:defRPr sz="16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1873171" y="4915801"/>
            <a:ext cx="33717072" cy="13903718"/>
          </a:xfrm>
          <a:prstGeom prst="rect">
            <a:avLst/>
          </a:prstGeom>
          <a:noFill/>
          <a:ln>
            <a:noFill/>
          </a:ln>
        </p:spPr>
        <p:txBody>
          <a:bodyPr spcFirstLastPara="1" wrap="square" lIns="91425" tIns="91425" rIns="91425" bIns="91425" anchor="t" anchorCtr="0"/>
          <a:lstStyle>
            <a:lvl1pPr marL="457200" marR="0" lvl="0" indent="-971550" algn="l" rtl="0">
              <a:spcBef>
                <a:spcPts val="2340"/>
              </a:spcBef>
              <a:spcAft>
                <a:spcPts val="0"/>
              </a:spcAft>
              <a:buClr>
                <a:schemeClr val="dk1"/>
              </a:buClr>
              <a:buSzPts val="11700"/>
              <a:buFont typeface="Arial"/>
              <a:buChar char="•"/>
              <a:defRPr sz="11700" b="0" i="0" u="none" strike="noStrike" cap="none">
                <a:solidFill>
                  <a:schemeClr val="dk1"/>
                </a:solidFill>
                <a:latin typeface="Calibri"/>
                <a:ea typeface="Calibri"/>
                <a:cs typeface="Calibri"/>
                <a:sym typeface="Calibri"/>
              </a:defRPr>
            </a:lvl1pPr>
            <a:lvl2pPr marL="914400" marR="0" lvl="1" indent="-876300" algn="l" rtl="0">
              <a:spcBef>
                <a:spcPts val="2040"/>
              </a:spcBef>
              <a:spcAft>
                <a:spcPts val="0"/>
              </a:spcAft>
              <a:buClr>
                <a:schemeClr val="dk1"/>
              </a:buClr>
              <a:buSzPts val="10200"/>
              <a:buFont typeface="Arial"/>
              <a:buChar char="–"/>
              <a:defRPr sz="10200" b="0" i="0" u="none" strike="noStrike" cap="none">
                <a:solidFill>
                  <a:schemeClr val="dk1"/>
                </a:solidFill>
                <a:latin typeface="Calibri"/>
                <a:ea typeface="Calibri"/>
                <a:cs typeface="Calibri"/>
                <a:sym typeface="Calibri"/>
              </a:defRPr>
            </a:lvl2pPr>
            <a:lvl3pPr marL="1371600" marR="0" lvl="2" indent="-787400" algn="l" rtl="0">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1873171" y="19526650"/>
            <a:ext cx="8741463" cy="112166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2800000" y="19526650"/>
            <a:ext cx="11863414" cy="1121661"/>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26848778" y="19526650"/>
            <a:ext cx="8741463" cy="1121661"/>
          </a:xfrm>
          <a:prstGeom prst="rect">
            <a:avLst/>
          </a:prstGeom>
          <a:noFill/>
          <a:ln>
            <a:noFill/>
          </a:ln>
        </p:spPr>
        <p:txBody>
          <a:bodyPr spcFirstLastPara="1" wrap="square" lIns="334450" tIns="167225" rIns="334450" bIns="167225" anchor="ctr" anchorCtr="0">
            <a:noAutofit/>
          </a:bodyPr>
          <a:lstStyle>
            <a:lvl1pPr marL="0" marR="0" lvl="0" indent="0" algn="r" rtl="0">
              <a:spcBef>
                <a:spcPts val="0"/>
              </a:spcBef>
              <a:buNone/>
              <a:defRPr sz="4400" b="0" i="0" u="none" strike="noStrike" cap="none">
                <a:solidFill>
                  <a:srgbClr val="888888"/>
                </a:solidFill>
                <a:latin typeface="Calibri"/>
                <a:ea typeface="Calibri"/>
                <a:cs typeface="Calibri"/>
                <a:sym typeface="Calibri"/>
              </a:defRPr>
            </a:lvl1pPr>
            <a:lvl2pPr marL="0" marR="0" lvl="1" indent="0" algn="r" rtl="0">
              <a:spcBef>
                <a:spcPts val="0"/>
              </a:spcBef>
              <a:buNone/>
              <a:defRPr sz="4400" b="0" i="0" u="none" strike="noStrike" cap="none">
                <a:solidFill>
                  <a:srgbClr val="888888"/>
                </a:solidFill>
                <a:latin typeface="Calibri"/>
                <a:ea typeface="Calibri"/>
                <a:cs typeface="Calibri"/>
                <a:sym typeface="Calibri"/>
              </a:defRPr>
            </a:lvl2pPr>
            <a:lvl3pPr marL="0" marR="0" lvl="2" indent="0" algn="r" rtl="0">
              <a:spcBef>
                <a:spcPts val="0"/>
              </a:spcBef>
              <a:buNone/>
              <a:defRPr sz="4400" b="0" i="0" u="none" strike="noStrike" cap="none">
                <a:solidFill>
                  <a:srgbClr val="888888"/>
                </a:solidFill>
                <a:latin typeface="Calibri"/>
                <a:ea typeface="Calibri"/>
                <a:cs typeface="Calibri"/>
                <a:sym typeface="Calibri"/>
              </a:defRPr>
            </a:lvl3pPr>
            <a:lvl4pPr marL="0" marR="0" lvl="3" indent="0" algn="r" rtl="0">
              <a:spcBef>
                <a:spcPts val="0"/>
              </a:spcBef>
              <a:buNone/>
              <a:defRPr sz="4400" b="0" i="0" u="none" strike="noStrike" cap="none">
                <a:solidFill>
                  <a:srgbClr val="888888"/>
                </a:solidFill>
                <a:latin typeface="Calibri"/>
                <a:ea typeface="Calibri"/>
                <a:cs typeface="Calibri"/>
                <a:sym typeface="Calibri"/>
              </a:defRPr>
            </a:lvl4pPr>
            <a:lvl5pPr marL="0" marR="0" lvl="4" indent="0" algn="r" rtl="0">
              <a:spcBef>
                <a:spcPts val="0"/>
              </a:spcBef>
              <a:buNone/>
              <a:defRPr sz="4400" b="0" i="0" u="none" strike="noStrike" cap="none">
                <a:solidFill>
                  <a:srgbClr val="888888"/>
                </a:solidFill>
                <a:latin typeface="Calibri"/>
                <a:ea typeface="Calibri"/>
                <a:cs typeface="Calibri"/>
                <a:sym typeface="Calibri"/>
              </a:defRPr>
            </a:lvl5pPr>
            <a:lvl6pPr marL="0" marR="0" lvl="5" indent="0" algn="r" rtl="0">
              <a:spcBef>
                <a:spcPts val="0"/>
              </a:spcBef>
              <a:buNone/>
              <a:defRPr sz="4400" b="0" i="0" u="none" strike="noStrike" cap="none">
                <a:solidFill>
                  <a:srgbClr val="888888"/>
                </a:solidFill>
                <a:latin typeface="Calibri"/>
                <a:ea typeface="Calibri"/>
                <a:cs typeface="Calibri"/>
                <a:sym typeface="Calibri"/>
              </a:defRPr>
            </a:lvl6pPr>
            <a:lvl7pPr marL="0" marR="0" lvl="6" indent="0" algn="r" rtl="0">
              <a:spcBef>
                <a:spcPts val="0"/>
              </a:spcBef>
              <a:buNone/>
              <a:defRPr sz="4400" b="0" i="0" u="none" strike="noStrike" cap="none">
                <a:solidFill>
                  <a:srgbClr val="888888"/>
                </a:solidFill>
                <a:latin typeface="Calibri"/>
                <a:ea typeface="Calibri"/>
                <a:cs typeface="Calibri"/>
                <a:sym typeface="Calibri"/>
              </a:defRPr>
            </a:lvl7pPr>
            <a:lvl8pPr marL="0" marR="0" lvl="7" indent="0" algn="r" rtl="0">
              <a:spcBef>
                <a:spcPts val="0"/>
              </a:spcBef>
              <a:buNone/>
              <a:defRPr sz="4400" b="0" i="0" u="none" strike="noStrike" cap="none">
                <a:solidFill>
                  <a:srgbClr val="888888"/>
                </a:solidFill>
                <a:latin typeface="Calibri"/>
                <a:ea typeface="Calibri"/>
                <a:cs typeface="Calibri"/>
                <a:sym typeface="Calibri"/>
              </a:defRPr>
            </a:lvl8pPr>
            <a:lvl9pPr marL="0" marR="0" lvl="8" indent="0" algn="r" rtl="0">
              <a:spcBef>
                <a:spcPts val="0"/>
              </a:spcBef>
              <a:buNone/>
              <a:defRPr sz="44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astbaytimes.com/2016/09/17/toxic-algae-troubles-many-california-lakes-and-waterways/" TargetMode="External"/><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jp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1AB2A"/>
            </a:gs>
            <a:gs pos="100000">
              <a:srgbClr val="203E13"/>
            </a:gs>
          </a:gsLst>
          <a:lin ang="5400012" scaled="0"/>
        </a:gradFill>
        <a:effectLst/>
      </p:bgPr>
    </p:bg>
    <p:spTree>
      <p:nvGrpSpPr>
        <p:cNvPr id="1" name="Shape 88"/>
        <p:cNvGrpSpPr/>
        <p:nvPr/>
      </p:nvGrpSpPr>
      <p:grpSpPr>
        <a:xfrm>
          <a:off x="0" y="0"/>
          <a:ext cx="0" cy="0"/>
          <a:chOff x="0" y="0"/>
          <a:chExt cx="0" cy="0"/>
        </a:xfrm>
      </p:grpSpPr>
      <p:sp>
        <p:nvSpPr>
          <p:cNvPr id="89" name="Shape 89"/>
          <p:cNvSpPr/>
          <p:nvPr/>
        </p:nvSpPr>
        <p:spPr>
          <a:xfrm>
            <a:off x="28364231" y="3602321"/>
            <a:ext cx="8728500" cy="17075400"/>
          </a:xfrm>
          <a:prstGeom prst="rect">
            <a:avLst/>
          </a:prstGeom>
          <a:solidFill>
            <a:schemeClr val="lt1">
              <a:alpha val="81570"/>
            </a:schemeClr>
          </a:solidFill>
          <a:ln w="9525" cap="flat" cmpd="sng">
            <a:solidFill>
              <a:schemeClr val="dk1"/>
            </a:solidFill>
            <a:prstDash val="solid"/>
            <a:miter lim="800000"/>
            <a:headEnd type="none" w="sm" len="sm"/>
            <a:tailEnd type="none" w="sm" len="sm"/>
          </a:ln>
        </p:spPr>
        <p:txBody>
          <a:bodyPr spcFirstLastPara="1" wrap="square" lIns="139300" tIns="69650" rIns="139300" bIns="69650" anchor="t" anchorCtr="0">
            <a:noAutofit/>
          </a:bodyPr>
          <a:lstStyle/>
          <a:p>
            <a:pPr marL="0" marR="0" lvl="0" indent="0" algn="l" rtl="0">
              <a:lnSpc>
                <a:spcPct val="150000"/>
              </a:lnSpc>
              <a:spcBef>
                <a:spcPts val="0"/>
              </a:spcBef>
              <a:spcAft>
                <a:spcPts val="0"/>
              </a:spcAft>
              <a:buNone/>
            </a:pPr>
            <a:r>
              <a:rPr lang="en-US" sz="4400" b="1">
                <a:solidFill>
                  <a:schemeClr val="dk1"/>
                </a:solidFill>
              </a:rPr>
              <a:t>Further Studies:</a:t>
            </a:r>
            <a:endParaRPr sz="4400" b="1">
              <a:solidFill>
                <a:schemeClr val="dk1"/>
              </a:solidFill>
            </a:endParaRPr>
          </a:p>
          <a:p>
            <a:pPr marL="457200" marR="0" lvl="0" indent="-457200" algn="l" rtl="0">
              <a:lnSpc>
                <a:spcPct val="100000"/>
              </a:lnSpc>
              <a:spcBef>
                <a:spcPts val="0"/>
              </a:spcBef>
              <a:spcAft>
                <a:spcPts val="0"/>
              </a:spcAft>
              <a:buClr>
                <a:schemeClr val="dk1"/>
              </a:buClr>
              <a:buSzPts val="3600"/>
              <a:buChar char="➢"/>
            </a:pPr>
            <a:r>
              <a:rPr lang="en-US" sz="3600">
                <a:solidFill>
                  <a:schemeClr val="dk1"/>
                </a:solidFill>
              </a:rPr>
              <a:t>restriction digest plasmid with copper-inducible promoter to ensure that the rfp gene is present </a:t>
            </a:r>
            <a:endParaRPr sz="3600">
              <a:solidFill>
                <a:schemeClr val="dk1"/>
              </a:solidFill>
            </a:endParaRPr>
          </a:p>
          <a:p>
            <a:pPr marL="457200" marR="0" lvl="0" indent="-457200" algn="l" rtl="0">
              <a:lnSpc>
                <a:spcPct val="100000"/>
              </a:lnSpc>
              <a:spcBef>
                <a:spcPts val="0"/>
              </a:spcBef>
              <a:spcAft>
                <a:spcPts val="0"/>
              </a:spcAft>
              <a:buClr>
                <a:schemeClr val="dk1"/>
              </a:buClr>
              <a:buSzPts val="3600"/>
              <a:buChar char="➢"/>
            </a:pPr>
            <a:r>
              <a:rPr lang="en-US" sz="3600">
                <a:solidFill>
                  <a:schemeClr val="dk1"/>
                </a:solidFill>
              </a:rPr>
              <a:t>testing bacteria with a plasmid with arabinose-induced promoter linked to rfp, using different concentrations of arabinose</a:t>
            </a:r>
            <a:endParaRPr sz="3600">
              <a:solidFill>
                <a:schemeClr val="dk1"/>
              </a:solidFill>
            </a:endParaRPr>
          </a:p>
          <a:p>
            <a:pPr marL="457200" marR="0" lvl="0" indent="-457200" algn="l" rtl="0">
              <a:lnSpc>
                <a:spcPct val="100000"/>
              </a:lnSpc>
              <a:spcBef>
                <a:spcPts val="0"/>
              </a:spcBef>
              <a:spcAft>
                <a:spcPts val="0"/>
              </a:spcAft>
              <a:buClr>
                <a:schemeClr val="dk1"/>
              </a:buClr>
              <a:buSzPts val="3600"/>
              <a:buChar char="➢"/>
            </a:pPr>
            <a:r>
              <a:rPr lang="en-US" sz="3600">
                <a:solidFill>
                  <a:schemeClr val="dk1"/>
                </a:solidFill>
              </a:rPr>
              <a:t>iTunes Lab</a:t>
            </a:r>
            <a:endParaRPr sz="3600">
              <a:solidFill>
                <a:schemeClr val="dk1"/>
              </a:solidFill>
            </a:endParaRPr>
          </a:p>
          <a:p>
            <a:pPr marL="457200" marR="0" lvl="0" indent="-457200" algn="l" rtl="0">
              <a:lnSpc>
                <a:spcPct val="100000"/>
              </a:lnSpc>
              <a:spcBef>
                <a:spcPts val="0"/>
              </a:spcBef>
              <a:spcAft>
                <a:spcPts val="0"/>
              </a:spcAft>
              <a:buClr>
                <a:schemeClr val="dk1"/>
              </a:buClr>
              <a:buSzPts val="3600"/>
              <a:buChar char="➢"/>
            </a:pPr>
            <a:r>
              <a:rPr lang="en-US" sz="3600">
                <a:solidFill>
                  <a:schemeClr val="dk1"/>
                </a:solidFill>
              </a:rPr>
              <a:t>identify target molecule(s) in toxic algae; find or design a promoter that responds to presence of molecule(s)</a:t>
            </a:r>
            <a:endParaRPr sz="3600">
              <a:solidFill>
                <a:schemeClr val="dk1"/>
              </a:solidFill>
            </a:endParaRPr>
          </a:p>
          <a:p>
            <a:pPr marL="0" marR="0" lvl="0" indent="0" algn="l" rtl="0">
              <a:lnSpc>
                <a:spcPct val="115000"/>
              </a:lnSpc>
              <a:spcBef>
                <a:spcPts val="0"/>
              </a:spcBef>
              <a:spcAft>
                <a:spcPts val="0"/>
              </a:spcAft>
              <a:buNone/>
            </a:pPr>
            <a:endParaRPr sz="1000">
              <a:solidFill>
                <a:schemeClr val="dk1"/>
              </a:solidFill>
            </a:endParaRPr>
          </a:p>
          <a:p>
            <a:pPr marL="0" marR="0" lvl="0" indent="0" algn="l" rtl="0">
              <a:lnSpc>
                <a:spcPct val="115000"/>
              </a:lnSpc>
              <a:spcBef>
                <a:spcPts val="0"/>
              </a:spcBef>
              <a:spcAft>
                <a:spcPts val="0"/>
              </a:spcAft>
              <a:buNone/>
            </a:pPr>
            <a:r>
              <a:rPr lang="en-US" sz="4400" b="1">
                <a:solidFill>
                  <a:schemeClr val="dk1"/>
                </a:solidFill>
              </a:rPr>
              <a:t>References:</a:t>
            </a:r>
            <a:endParaRPr sz="4400" b="1">
              <a:solidFill>
                <a:schemeClr val="dk1"/>
              </a:solidFill>
            </a:endParaRPr>
          </a:p>
          <a:p>
            <a:pPr marL="0" marR="0" lvl="0" indent="0" algn="l" rtl="0">
              <a:lnSpc>
                <a:spcPct val="100000"/>
              </a:lnSpc>
              <a:spcBef>
                <a:spcPts val="0"/>
              </a:spcBef>
              <a:spcAft>
                <a:spcPts val="0"/>
              </a:spcAft>
              <a:buNone/>
            </a:pPr>
            <a:r>
              <a:rPr lang="en-US" sz="2800">
                <a:solidFill>
                  <a:schemeClr val="dk1"/>
                </a:solidFill>
              </a:rPr>
              <a:t>Cuff, Denis. “Toxic Algae Troubles Many California Lakes and Waterways.” </a:t>
            </a:r>
            <a:r>
              <a:rPr lang="en-US" sz="2800" i="1">
                <a:solidFill>
                  <a:schemeClr val="dk1"/>
                </a:solidFill>
              </a:rPr>
              <a:t>East Bay Times</a:t>
            </a:r>
            <a:r>
              <a:rPr lang="en-US" sz="2800">
                <a:solidFill>
                  <a:schemeClr val="dk1"/>
                </a:solidFill>
              </a:rPr>
              <a:t>, East Bay Times, 20 Sept. 2016, </a:t>
            </a:r>
            <a:r>
              <a:rPr lang="en-US" sz="2800">
                <a:uFill>
                  <a:noFill/>
                </a:uFill>
                <a:hlinkClick r:id="rId3"/>
              </a:rPr>
              <a:t>www.eastbaytimes.com/2016/09/17/toxic-algae-troubles-many-california-lakes-and-waterways/</a:t>
            </a:r>
            <a:r>
              <a:rPr lang="en-US" sz="2800"/>
              <a:t>.</a:t>
            </a:r>
            <a:endParaRPr sz="2800"/>
          </a:p>
          <a:p>
            <a:pPr marL="0" marR="0" lvl="0" indent="0" algn="l" rtl="0">
              <a:lnSpc>
                <a:spcPct val="115000"/>
              </a:lnSpc>
              <a:spcBef>
                <a:spcPts val="0"/>
              </a:spcBef>
              <a:spcAft>
                <a:spcPts val="0"/>
              </a:spcAft>
              <a:buSzPts val="1100"/>
              <a:buNone/>
            </a:pPr>
            <a:r>
              <a:rPr lang="en-US" sz="2800">
                <a:solidFill>
                  <a:schemeClr val="dk1"/>
                </a:solidFill>
              </a:rPr>
              <a:t>“For Research on Cyanobacteria.” </a:t>
            </a:r>
            <a:r>
              <a:rPr lang="en-US" sz="2800" i="1">
                <a:solidFill>
                  <a:schemeClr val="dk1"/>
                </a:solidFill>
              </a:rPr>
              <a:t>Cyanosite For Cyanobacteria, The Blue-Green Algae</a:t>
            </a:r>
            <a:r>
              <a:rPr lang="en-US" sz="2800">
                <a:solidFill>
                  <a:schemeClr val="dk1"/>
                </a:solidFill>
              </a:rPr>
              <a:t>, www-cyanosite.bio.purdue.edu/.</a:t>
            </a:r>
            <a:endParaRPr sz="2800">
              <a:solidFill>
                <a:schemeClr val="dk1"/>
              </a:solidFill>
            </a:endParaRPr>
          </a:p>
          <a:p>
            <a:pPr marL="0" marR="0" lvl="0" indent="0" algn="l" rtl="0">
              <a:lnSpc>
                <a:spcPct val="115000"/>
              </a:lnSpc>
              <a:spcBef>
                <a:spcPts val="0"/>
              </a:spcBef>
              <a:spcAft>
                <a:spcPts val="0"/>
              </a:spcAft>
              <a:buNone/>
            </a:pPr>
            <a:endParaRPr sz="1000">
              <a:solidFill>
                <a:schemeClr val="dk1"/>
              </a:solidFill>
            </a:endParaRPr>
          </a:p>
          <a:p>
            <a:pPr marL="0" marR="0" lvl="0" indent="0" algn="l" rtl="0">
              <a:lnSpc>
                <a:spcPct val="115000"/>
              </a:lnSpc>
              <a:spcBef>
                <a:spcPts val="0"/>
              </a:spcBef>
              <a:spcAft>
                <a:spcPts val="0"/>
              </a:spcAft>
              <a:buNone/>
            </a:pPr>
            <a:r>
              <a:rPr lang="en-US" sz="4400" b="1">
                <a:solidFill>
                  <a:schemeClr val="dk1"/>
                </a:solidFill>
              </a:rPr>
              <a:t>Acknowledgements:</a:t>
            </a:r>
            <a:endParaRPr sz="4400" b="1">
              <a:solidFill>
                <a:schemeClr val="dk1"/>
              </a:solidFill>
            </a:endParaRPr>
          </a:p>
          <a:p>
            <a:pPr marL="0" lvl="0" indent="0" rtl="0">
              <a:spcBef>
                <a:spcPts val="0"/>
              </a:spcBef>
              <a:spcAft>
                <a:spcPts val="0"/>
              </a:spcAft>
              <a:buClr>
                <a:schemeClr val="dk1"/>
              </a:buClr>
              <a:buSzPts val="1100"/>
              <a:buFont typeface="Arial"/>
              <a:buNone/>
            </a:pPr>
            <a:r>
              <a:rPr lang="en-US" sz="3600">
                <a:solidFill>
                  <a:schemeClr val="dk1"/>
                </a:solidFill>
              </a:rPr>
              <a:t>We would like to thank Natalie Kuldell and Cameron Williams for their invaluable input for research and lab ideas. We are also grateful to Chris Bing, Blaine Torpey and the CVUSD School Board for making our trip to participate in the Final Assembly in person possible.</a:t>
            </a:r>
            <a:endParaRPr sz="3600">
              <a:solidFill>
                <a:schemeClr val="dk1"/>
              </a:solidFill>
            </a:endParaRPr>
          </a:p>
          <a:p>
            <a:pPr marL="0" marR="0" lvl="0" indent="0" algn="l" rtl="0">
              <a:lnSpc>
                <a:spcPct val="115000"/>
              </a:lnSpc>
              <a:spcBef>
                <a:spcPts val="0"/>
              </a:spcBef>
              <a:spcAft>
                <a:spcPts val="0"/>
              </a:spcAft>
              <a:buNone/>
            </a:pPr>
            <a:endParaRPr sz="3600">
              <a:solidFill>
                <a:schemeClr val="dk1"/>
              </a:solidFill>
            </a:endParaRPr>
          </a:p>
        </p:txBody>
      </p:sp>
      <p:sp>
        <p:nvSpPr>
          <p:cNvPr id="90" name="Shape 90"/>
          <p:cNvSpPr/>
          <p:nvPr/>
        </p:nvSpPr>
        <p:spPr>
          <a:xfrm>
            <a:off x="19015887" y="3602250"/>
            <a:ext cx="8960100" cy="17075400"/>
          </a:xfrm>
          <a:prstGeom prst="rect">
            <a:avLst/>
          </a:prstGeom>
          <a:solidFill>
            <a:schemeClr val="lt1">
              <a:alpha val="81568"/>
            </a:schemeClr>
          </a:solidFill>
          <a:ln w="9525" cap="flat" cmpd="sng">
            <a:solidFill>
              <a:schemeClr val="dk1"/>
            </a:solidFill>
            <a:prstDash val="solid"/>
            <a:miter lim="800000"/>
            <a:headEnd type="none" w="sm" len="sm"/>
            <a:tailEnd type="none" w="sm" len="sm"/>
          </a:ln>
        </p:spPr>
        <p:txBody>
          <a:bodyPr spcFirstLastPara="1" wrap="square" lIns="139300" tIns="69650" rIns="139300" bIns="69650" anchor="t" anchorCtr="0">
            <a:noAutofit/>
          </a:bodyPr>
          <a:lstStyle/>
          <a:p>
            <a:pPr marL="0" marR="0" lvl="0" indent="0" algn="l" rtl="0">
              <a:lnSpc>
                <a:spcPct val="150000"/>
              </a:lnSpc>
              <a:spcBef>
                <a:spcPts val="0"/>
              </a:spcBef>
              <a:spcAft>
                <a:spcPts val="0"/>
              </a:spcAft>
              <a:buNone/>
            </a:pPr>
            <a:r>
              <a:rPr lang="en-US" sz="4400" b="1">
                <a:solidFill>
                  <a:schemeClr val="dk1"/>
                </a:solidFill>
              </a:rPr>
              <a:t>Methods/Results: </a:t>
            </a:r>
            <a:r>
              <a:rPr lang="en-US" sz="4000" b="1">
                <a:solidFill>
                  <a:schemeClr val="dk1"/>
                </a:solidFill>
              </a:rPr>
              <a:t>transformation</a:t>
            </a:r>
            <a:endParaRPr sz="4000" b="1">
              <a:solidFill>
                <a:schemeClr val="dk1"/>
              </a:solidFill>
            </a:endParaRPr>
          </a:p>
          <a:p>
            <a:pPr marL="457200" lvl="0" indent="-457200" rtl="0">
              <a:lnSpc>
                <a:spcPct val="100000"/>
              </a:lnSpc>
              <a:spcBef>
                <a:spcPts val="0"/>
              </a:spcBef>
              <a:spcAft>
                <a:spcPts val="0"/>
              </a:spcAft>
              <a:buClr>
                <a:schemeClr val="dk1"/>
              </a:buClr>
              <a:buSzPts val="3600"/>
              <a:buChar char="❏"/>
            </a:pPr>
            <a:r>
              <a:rPr lang="en-US" sz="3600">
                <a:solidFill>
                  <a:schemeClr val="dk1"/>
                </a:solidFill>
              </a:rPr>
              <a:t>Heat-shock transformed two plasmids (pGRN and pPRL, which code for green and purple pigments, respectively) into three different strains of E. coli (4-1, 4-2 and HB101) as "chassis"</a:t>
            </a:r>
            <a:endParaRPr sz="3600">
              <a:solidFill>
                <a:schemeClr val="dk1"/>
              </a:solidFill>
            </a:endParaRPr>
          </a:p>
          <a:p>
            <a:pPr marL="457200" marR="0" lvl="0" indent="-457200" algn="l" rtl="0">
              <a:lnSpc>
                <a:spcPct val="100000"/>
              </a:lnSpc>
              <a:spcBef>
                <a:spcPts val="0"/>
              </a:spcBef>
              <a:spcAft>
                <a:spcPts val="0"/>
              </a:spcAft>
              <a:buClr>
                <a:schemeClr val="dk1"/>
              </a:buClr>
              <a:buSzPts val="3600"/>
              <a:buChar char="❏"/>
            </a:pPr>
            <a:r>
              <a:rPr lang="en-US" sz="3600">
                <a:solidFill>
                  <a:schemeClr val="dk1"/>
                </a:solidFill>
              </a:rPr>
              <a:t>pGRN transformations successful for all three types of bacteria, but colonies for 4-1 were larger than in the other two types. </a:t>
            </a:r>
            <a:endParaRPr sz="3600">
              <a:solidFill>
                <a:schemeClr val="dk1"/>
              </a:solidFill>
            </a:endParaRPr>
          </a:p>
          <a:p>
            <a:pPr marL="457200" marR="0" lvl="0" indent="-457200" algn="l" rtl="0">
              <a:lnSpc>
                <a:spcPct val="100000"/>
              </a:lnSpc>
              <a:spcBef>
                <a:spcPts val="0"/>
              </a:spcBef>
              <a:spcAft>
                <a:spcPts val="0"/>
              </a:spcAft>
              <a:buClr>
                <a:schemeClr val="dk1"/>
              </a:buClr>
              <a:buSzPts val="3600"/>
              <a:buChar char="❏"/>
            </a:pPr>
            <a:r>
              <a:rPr lang="en-US" sz="3600">
                <a:solidFill>
                  <a:schemeClr val="dk1"/>
                </a:solidFill>
              </a:rPr>
              <a:t>pPRL transformation only worked in the 4-1 E. coli.</a:t>
            </a:r>
            <a:endParaRPr sz="3600">
              <a:solidFill>
                <a:schemeClr val="dk1"/>
              </a:solidFill>
            </a:endParaRPr>
          </a:p>
          <a:p>
            <a:pPr marL="0" marR="0" lvl="0" indent="0" algn="l" rtl="0">
              <a:lnSpc>
                <a:spcPct val="115000"/>
              </a:lnSpc>
              <a:spcBef>
                <a:spcPts val="0"/>
              </a:spcBef>
              <a:spcAft>
                <a:spcPts val="0"/>
              </a:spcAft>
              <a:buNone/>
            </a:pPr>
            <a:endParaRPr sz="3600">
              <a:solidFill>
                <a:schemeClr val="dk1"/>
              </a:solidFill>
            </a:endParaRPr>
          </a:p>
          <a:p>
            <a:pPr marL="0" marR="0" lvl="0" indent="0" algn="l" rtl="0">
              <a:lnSpc>
                <a:spcPct val="115000"/>
              </a:lnSpc>
              <a:spcBef>
                <a:spcPts val="0"/>
              </a:spcBef>
              <a:spcAft>
                <a:spcPts val="0"/>
              </a:spcAft>
              <a:buNone/>
            </a:pPr>
            <a:endParaRPr sz="3600">
              <a:solidFill>
                <a:schemeClr val="dk1"/>
              </a:solidFill>
            </a:endParaRPr>
          </a:p>
          <a:p>
            <a:pPr marL="0" marR="0" lvl="0" indent="0" algn="l" rtl="0">
              <a:lnSpc>
                <a:spcPct val="115000"/>
              </a:lnSpc>
              <a:spcBef>
                <a:spcPts val="0"/>
              </a:spcBef>
              <a:spcAft>
                <a:spcPts val="0"/>
              </a:spcAft>
              <a:buNone/>
            </a:pPr>
            <a:endParaRPr sz="3600">
              <a:solidFill>
                <a:schemeClr val="dk1"/>
              </a:solidFill>
            </a:endParaRPr>
          </a:p>
          <a:p>
            <a:pPr marL="0" marR="0" lvl="0" indent="0" algn="l" rtl="0">
              <a:lnSpc>
                <a:spcPct val="115000"/>
              </a:lnSpc>
              <a:spcBef>
                <a:spcPts val="0"/>
              </a:spcBef>
              <a:spcAft>
                <a:spcPts val="0"/>
              </a:spcAft>
              <a:buNone/>
            </a:pPr>
            <a:endParaRPr sz="3600">
              <a:solidFill>
                <a:schemeClr val="dk1"/>
              </a:solidFill>
            </a:endParaRPr>
          </a:p>
          <a:p>
            <a:pPr marL="0" marR="0" lvl="0" indent="0" algn="l" rtl="0">
              <a:lnSpc>
                <a:spcPct val="115000"/>
              </a:lnSpc>
              <a:spcBef>
                <a:spcPts val="0"/>
              </a:spcBef>
              <a:spcAft>
                <a:spcPts val="0"/>
              </a:spcAft>
              <a:buNone/>
            </a:pPr>
            <a:endParaRPr sz="3600">
              <a:solidFill>
                <a:schemeClr val="dk1"/>
              </a:solidFill>
            </a:endParaRPr>
          </a:p>
          <a:p>
            <a:pPr marL="0" marR="0" lvl="0" indent="0" algn="l" rtl="0">
              <a:lnSpc>
                <a:spcPct val="115000"/>
              </a:lnSpc>
              <a:spcBef>
                <a:spcPts val="0"/>
              </a:spcBef>
              <a:spcAft>
                <a:spcPts val="0"/>
              </a:spcAft>
              <a:buNone/>
            </a:pPr>
            <a:endParaRPr sz="3600">
              <a:solidFill>
                <a:schemeClr val="dk1"/>
              </a:solidFill>
            </a:endParaRPr>
          </a:p>
          <a:p>
            <a:pPr marL="0" marR="0" lvl="0" indent="0" algn="l" rtl="0">
              <a:lnSpc>
                <a:spcPct val="115000"/>
              </a:lnSpc>
              <a:spcBef>
                <a:spcPts val="0"/>
              </a:spcBef>
              <a:spcAft>
                <a:spcPts val="0"/>
              </a:spcAft>
              <a:buNone/>
            </a:pPr>
            <a:endParaRPr sz="3600">
              <a:solidFill>
                <a:schemeClr val="dk1"/>
              </a:solidFill>
            </a:endParaRPr>
          </a:p>
          <a:p>
            <a:pPr marL="0" lvl="0" indent="0" rtl="0">
              <a:lnSpc>
                <a:spcPct val="100000"/>
              </a:lnSpc>
              <a:spcBef>
                <a:spcPts val="0"/>
              </a:spcBef>
              <a:spcAft>
                <a:spcPts val="0"/>
              </a:spcAft>
              <a:buNone/>
            </a:pPr>
            <a:r>
              <a:rPr lang="en-US" sz="4400" b="1">
                <a:solidFill>
                  <a:schemeClr val="dk1"/>
                </a:solidFill>
              </a:rPr>
              <a:t>Methods/Results: </a:t>
            </a:r>
            <a:r>
              <a:rPr lang="en-US" sz="4000" b="1">
                <a:solidFill>
                  <a:schemeClr val="dk1"/>
                </a:solidFill>
              </a:rPr>
              <a:t>inducible promoter testing</a:t>
            </a:r>
            <a:endParaRPr sz="4000" b="1">
              <a:solidFill>
                <a:schemeClr val="dk1"/>
              </a:solidFill>
            </a:endParaRPr>
          </a:p>
          <a:p>
            <a:pPr marL="0" marR="0" lvl="0" indent="0" algn="l" rtl="0">
              <a:lnSpc>
                <a:spcPct val="115000"/>
              </a:lnSpc>
              <a:spcBef>
                <a:spcPts val="0"/>
              </a:spcBef>
              <a:spcAft>
                <a:spcPts val="0"/>
              </a:spcAft>
              <a:buNone/>
            </a:pPr>
            <a:endParaRPr sz="1200">
              <a:solidFill>
                <a:schemeClr val="dk1"/>
              </a:solidFill>
            </a:endParaRPr>
          </a:p>
          <a:p>
            <a:pPr marL="0" marR="0" lvl="0" indent="0" algn="l" rtl="0">
              <a:lnSpc>
                <a:spcPct val="115000"/>
              </a:lnSpc>
              <a:spcBef>
                <a:spcPts val="0"/>
              </a:spcBef>
              <a:spcAft>
                <a:spcPts val="0"/>
              </a:spcAft>
              <a:buNone/>
            </a:pPr>
            <a:r>
              <a:rPr lang="en-US" sz="3600">
                <a:solidFill>
                  <a:schemeClr val="dk1"/>
                </a:solidFill>
              </a:rPr>
              <a:t>We tested copper (from CuSO4) concentrations ranging from to in bacteria containing a copper-inducible promoter (iGEM part BBa_M11077) linked to rfp. None of the cultures had a visible red/pink color.</a:t>
            </a:r>
            <a:endParaRPr sz="3600">
              <a:solidFill>
                <a:schemeClr val="dk1"/>
              </a:solidFill>
            </a:endParaRPr>
          </a:p>
        </p:txBody>
      </p:sp>
      <p:sp>
        <p:nvSpPr>
          <p:cNvPr id="91" name="Shape 91"/>
          <p:cNvSpPr/>
          <p:nvPr/>
        </p:nvSpPr>
        <p:spPr>
          <a:xfrm>
            <a:off x="9668550" y="3602400"/>
            <a:ext cx="8960100" cy="17075100"/>
          </a:xfrm>
          <a:prstGeom prst="rect">
            <a:avLst/>
          </a:prstGeom>
          <a:solidFill>
            <a:schemeClr val="lt1">
              <a:alpha val="81568"/>
            </a:schemeClr>
          </a:solidFill>
          <a:ln w="9525" cap="flat" cmpd="sng">
            <a:solidFill>
              <a:schemeClr val="dk1"/>
            </a:solidFill>
            <a:prstDash val="solid"/>
            <a:miter lim="800000"/>
            <a:headEnd type="none" w="sm" len="sm"/>
            <a:tailEnd type="none" w="sm" len="sm"/>
          </a:ln>
        </p:spPr>
        <p:txBody>
          <a:bodyPr spcFirstLastPara="1" wrap="square" lIns="139300" tIns="69650" rIns="139300" bIns="69650" anchor="t" anchorCtr="0">
            <a:noAutofit/>
          </a:bodyPr>
          <a:lstStyle/>
          <a:p>
            <a:pPr marL="0" lvl="0" indent="0" rtl="0">
              <a:lnSpc>
                <a:spcPct val="150000"/>
              </a:lnSpc>
              <a:spcBef>
                <a:spcPts val="0"/>
              </a:spcBef>
              <a:spcAft>
                <a:spcPts val="0"/>
              </a:spcAft>
              <a:buClr>
                <a:schemeClr val="dk1"/>
              </a:buClr>
              <a:buFont typeface="Arial"/>
              <a:buNone/>
            </a:pPr>
            <a:r>
              <a:rPr lang="en-US" sz="4400" b="1">
                <a:solidFill>
                  <a:schemeClr val="dk1"/>
                </a:solidFill>
              </a:rPr>
              <a:t>Design:</a:t>
            </a:r>
            <a:r>
              <a:rPr lang="en-US" sz="4400">
                <a:solidFill>
                  <a:schemeClr val="dk1"/>
                </a:solidFill>
              </a:rPr>
              <a:t> </a:t>
            </a:r>
            <a:endParaRPr sz="3600">
              <a:solidFill>
                <a:schemeClr val="dk1"/>
              </a:solidFill>
            </a:endParaRPr>
          </a:p>
          <a:p>
            <a:pPr marL="0" lvl="0" indent="0" rtl="0">
              <a:lnSpc>
                <a:spcPct val="150000"/>
              </a:lnSpc>
              <a:spcBef>
                <a:spcPts val="0"/>
              </a:spcBef>
              <a:spcAft>
                <a:spcPts val="0"/>
              </a:spcAft>
              <a:buClr>
                <a:schemeClr val="dk1"/>
              </a:buClr>
              <a:buFont typeface="Arial"/>
              <a:buNone/>
            </a:pPr>
            <a:r>
              <a:rPr lang="en-US" sz="3600">
                <a:solidFill>
                  <a:schemeClr val="dk1"/>
                </a:solidFill>
              </a:rPr>
              <a:t>We plan to build a bacterial system that gives a color change (rfp) output in the presence of toxic algae.</a:t>
            </a:r>
            <a:endParaRPr sz="3600">
              <a:solidFill>
                <a:schemeClr val="dk1"/>
              </a:solidFill>
            </a:endParaRPr>
          </a:p>
          <a:p>
            <a:pPr marL="0" lvl="0" indent="0" rtl="0">
              <a:lnSpc>
                <a:spcPct val="150000"/>
              </a:lnSpc>
              <a:spcBef>
                <a:spcPts val="0"/>
              </a:spcBef>
              <a:spcAft>
                <a:spcPts val="0"/>
              </a:spcAft>
              <a:buClr>
                <a:schemeClr val="dk1"/>
              </a:buClr>
              <a:buFont typeface="Arial"/>
              <a:buNone/>
            </a:pPr>
            <a:endParaRPr sz="3600">
              <a:solidFill>
                <a:schemeClr val="dk1"/>
              </a:solidFill>
            </a:endParaRPr>
          </a:p>
          <a:p>
            <a:pPr marL="0" lvl="0" indent="0" rtl="0">
              <a:spcBef>
                <a:spcPts val="0"/>
              </a:spcBef>
              <a:spcAft>
                <a:spcPts val="0"/>
              </a:spcAft>
              <a:buNone/>
            </a:pPr>
            <a:endParaRPr sz="3600"/>
          </a:p>
        </p:txBody>
      </p:sp>
      <p:sp>
        <p:nvSpPr>
          <p:cNvPr id="92" name="Shape 92"/>
          <p:cNvSpPr/>
          <p:nvPr/>
        </p:nvSpPr>
        <p:spPr>
          <a:xfrm>
            <a:off x="552850" y="3602321"/>
            <a:ext cx="8728455" cy="17075252"/>
          </a:xfrm>
          <a:prstGeom prst="rect">
            <a:avLst/>
          </a:prstGeom>
          <a:solidFill>
            <a:schemeClr val="lt1">
              <a:alpha val="81568"/>
            </a:schemeClr>
          </a:solidFill>
          <a:ln w="9525" cap="flat" cmpd="sng">
            <a:solidFill>
              <a:schemeClr val="dk1"/>
            </a:solidFill>
            <a:prstDash val="solid"/>
            <a:miter lim="800000"/>
            <a:headEnd type="none" w="sm" len="sm"/>
            <a:tailEnd type="none" w="sm" len="sm"/>
          </a:ln>
        </p:spPr>
        <p:txBody>
          <a:bodyPr spcFirstLastPara="1" wrap="square" lIns="139300" tIns="69650" rIns="139300" bIns="69650" anchor="ctr" anchorCtr="0">
            <a:noAutofit/>
          </a:bodyPr>
          <a:lstStyle/>
          <a:p>
            <a:pPr marL="0" marR="0" lvl="0" indent="0" algn="l" rtl="0">
              <a:spcBef>
                <a:spcPts val="0"/>
              </a:spcBef>
              <a:spcAft>
                <a:spcPts val="0"/>
              </a:spcAft>
              <a:buNone/>
            </a:pPr>
            <a:endParaRPr sz="6600">
              <a:solidFill>
                <a:schemeClr val="dk1"/>
              </a:solidFill>
              <a:latin typeface="Calibri"/>
              <a:ea typeface="Calibri"/>
              <a:cs typeface="Calibri"/>
              <a:sym typeface="Calibri"/>
            </a:endParaRPr>
          </a:p>
          <a:p>
            <a:pPr marL="0" marR="0" lvl="0" indent="0" algn="l" rtl="0">
              <a:spcBef>
                <a:spcPts val="0"/>
              </a:spcBef>
              <a:spcAft>
                <a:spcPts val="0"/>
              </a:spcAft>
              <a:buNone/>
            </a:pPr>
            <a:endParaRPr sz="6600">
              <a:solidFill>
                <a:schemeClr val="dk1"/>
              </a:solidFill>
              <a:latin typeface="Calibri"/>
              <a:ea typeface="Calibri"/>
              <a:cs typeface="Calibri"/>
              <a:sym typeface="Calibri"/>
            </a:endParaRPr>
          </a:p>
        </p:txBody>
      </p:sp>
      <p:sp>
        <p:nvSpPr>
          <p:cNvPr id="93" name="Shape 93"/>
          <p:cNvSpPr txBox="1"/>
          <p:nvPr/>
        </p:nvSpPr>
        <p:spPr>
          <a:xfrm>
            <a:off x="552850" y="3623976"/>
            <a:ext cx="8728500" cy="12049200"/>
          </a:xfrm>
          <a:prstGeom prst="rect">
            <a:avLst/>
          </a:prstGeom>
          <a:noFill/>
          <a:ln>
            <a:noFill/>
          </a:ln>
        </p:spPr>
        <p:txBody>
          <a:bodyPr spcFirstLastPara="1" wrap="square" lIns="139300" tIns="69650" rIns="139300" bIns="69650" anchor="t" anchorCtr="0">
            <a:noAutofit/>
          </a:bodyPr>
          <a:lstStyle/>
          <a:p>
            <a:pPr marL="0" marR="0" lvl="0" indent="0" algn="l" rtl="0">
              <a:lnSpc>
                <a:spcPct val="150000"/>
              </a:lnSpc>
              <a:spcBef>
                <a:spcPts val="0"/>
              </a:spcBef>
              <a:spcAft>
                <a:spcPts val="0"/>
              </a:spcAft>
              <a:buNone/>
            </a:pPr>
            <a:r>
              <a:rPr lang="en-US" sz="4400" b="1" u="none">
                <a:solidFill>
                  <a:schemeClr val="dk1"/>
                </a:solidFill>
                <a:latin typeface="Arial"/>
                <a:ea typeface="Arial"/>
                <a:cs typeface="Arial"/>
                <a:sym typeface="Arial"/>
              </a:rPr>
              <a:t>Introduction: </a:t>
            </a:r>
            <a:endParaRPr sz="3200"/>
          </a:p>
          <a:p>
            <a:pPr marL="0" lvl="0" indent="0" rtl="0">
              <a:lnSpc>
                <a:spcPct val="150000"/>
              </a:lnSpc>
              <a:spcBef>
                <a:spcPts val="0"/>
              </a:spcBef>
              <a:spcAft>
                <a:spcPts val="0"/>
              </a:spcAft>
              <a:buClr>
                <a:schemeClr val="dk1"/>
              </a:buClr>
              <a:buSzPts val="1100"/>
              <a:buFont typeface="Arial"/>
              <a:buNone/>
            </a:pPr>
            <a:r>
              <a:rPr lang="en-US" sz="3600">
                <a:solidFill>
                  <a:schemeClr val="dk1"/>
                </a:solidFill>
              </a:rPr>
              <a:t>Blue-Green Algae ( Anabaena Circinalis ) that produces the neurotoxins which causes liver damage has been found in our local lake, Lake Chabot, along with other lakes in the area. California’s drought has contributed to conditions favoring growth of blue-green algae. Consumption of this algae has led to the deaths of multiple dogs after visits to Lake Chabot. This algae bloom is particularly concerning because Lake Chabot serves as an emergency drinking water source.</a:t>
            </a:r>
            <a:endParaRPr sz="3600" u="none">
              <a:solidFill>
                <a:srgbClr val="000000"/>
              </a:solidFill>
            </a:endParaRPr>
          </a:p>
        </p:txBody>
      </p:sp>
      <p:sp>
        <p:nvSpPr>
          <p:cNvPr id="94" name="Shape 94"/>
          <p:cNvSpPr txBox="1"/>
          <p:nvPr/>
        </p:nvSpPr>
        <p:spPr>
          <a:xfrm>
            <a:off x="11910274" y="18612850"/>
            <a:ext cx="279677" cy="396643"/>
          </a:xfrm>
          <a:prstGeom prst="rect">
            <a:avLst/>
          </a:prstGeom>
          <a:noFill/>
          <a:ln>
            <a:noFill/>
          </a:ln>
        </p:spPr>
        <p:txBody>
          <a:bodyPr spcFirstLastPara="1" wrap="square" lIns="139300" tIns="69650" rIns="139300" bIns="69650" anchor="t" anchorCtr="0">
            <a:noAutofit/>
          </a:bodyPr>
          <a:lstStyle/>
          <a:p>
            <a:pPr marL="0" marR="0" lvl="0" indent="0" algn="l" rtl="0">
              <a:spcBef>
                <a:spcPts val="0"/>
              </a:spcBef>
              <a:spcAft>
                <a:spcPts val="0"/>
              </a:spcAft>
              <a:buNone/>
            </a:pPr>
            <a:endParaRPr sz="1600" b="0" u="none">
              <a:solidFill>
                <a:schemeClr val="dk1"/>
              </a:solidFill>
              <a:latin typeface="Arial"/>
              <a:ea typeface="Arial"/>
              <a:cs typeface="Arial"/>
              <a:sym typeface="Arial"/>
            </a:endParaRPr>
          </a:p>
        </p:txBody>
      </p:sp>
      <p:sp>
        <p:nvSpPr>
          <p:cNvPr id="95" name="Shape 95"/>
          <p:cNvSpPr txBox="1"/>
          <p:nvPr/>
        </p:nvSpPr>
        <p:spPr>
          <a:xfrm>
            <a:off x="2180643" y="213602"/>
            <a:ext cx="32739684"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a:solidFill>
                  <a:schemeClr val="dk1"/>
                </a:solidFill>
                <a:latin typeface="Calibri"/>
                <a:ea typeface="Calibri"/>
                <a:cs typeface="Calibri"/>
                <a:sym typeface="Calibri"/>
              </a:rPr>
              <a:t>Toxic Algae? In Our Lake Chabot? More Likely Than You Think!</a:t>
            </a:r>
            <a:endParaRPr sz="6600">
              <a:solidFill>
                <a:schemeClr val="dk1"/>
              </a:solidFill>
              <a:latin typeface="Calibri"/>
              <a:ea typeface="Calibri"/>
              <a:cs typeface="Calibri"/>
              <a:sym typeface="Calibri"/>
            </a:endParaRPr>
          </a:p>
        </p:txBody>
      </p:sp>
      <p:sp>
        <p:nvSpPr>
          <p:cNvPr id="96" name="Shape 96"/>
          <p:cNvSpPr txBox="1"/>
          <p:nvPr/>
        </p:nvSpPr>
        <p:spPr>
          <a:xfrm>
            <a:off x="6647825" y="1192800"/>
            <a:ext cx="24000600" cy="15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dk1"/>
                </a:solidFill>
                <a:latin typeface="Calibri"/>
                <a:ea typeface="Calibri"/>
                <a:cs typeface="Calibri"/>
                <a:sym typeface="Calibri"/>
              </a:rPr>
              <a:t>Molly Brown, Caitlyn Carden, Kelly Chen, Holly Heinrich, Toby Hung, Marcella Ku, Conor Mora, </a:t>
            </a:r>
            <a:endParaRPr sz="4400">
              <a:solidFill>
                <a:schemeClr val="dk1"/>
              </a:solidFill>
              <a:latin typeface="Calibri"/>
              <a:ea typeface="Calibri"/>
              <a:cs typeface="Calibri"/>
              <a:sym typeface="Calibri"/>
            </a:endParaRPr>
          </a:p>
          <a:p>
            <a:pPr marL="0" marR="0" lvl="0" indent="0" algn="ctr" rtl="0">
              <a:spcBef>
                <a:spcPts val="0"/>
              </a:spcBef>
              <a:spcAft>
                <a:spcPts val="0"/>
              </a:spcAft>
              <a:buNone/>
            </a:pPr>
            <a:r>
              <a:rPr lang="en-US" sz="4400">
                <a:solidFill>
                  <a:schemeClr val="dk1"/>
                </a:solidFill>
                <a:latin typeface="Calibri"/>
                <a:ea typeface="Calibri"/>
                <a:cs typeface="Calibri"/>
                <a:sym typeface="Calibri"/>
              </a:rPr>
              <a:t>Kenneth Richey, Sara Roderick, Alyssa Tivey, Mei Yi You</a:t>
            </a:r>
            <a:endParaRPr sz="4400">
              <a:solidFill>
                <a:schemeClr val="dk1"/>
              </a:solidFill>
              <a:latin typeface="Calibri"/>
              <a:ea typeface="Calibri"/>
              <a:cs typeface="Calibri"/>
              <a:sym typeface="Calibri"/>
            </a:endParaRPr>
          </a:p>
        </p:txBody>
      </p:sp>
      <p:sp>
        <p:nvSpPr>
          <p:cNvPr id="97" name="Shape 97"/>
          <p:cNvSpPr txBox="1"/>
          <p:nvPr/>
        </p:nvSpPr>
        <p:spPr>
          <a:xfrm>
            <a:off x="3736573" y="2685996"/>
            <a:ext cx="298926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4400">
                <a:solidFill>
                  <a:schemeClr val="dk1"/>
                </a:solidFill>
                <a:latin typeface="Calibri"/>
                <a:ea typeface="Calibri"/>
                <a:cs typeface="Calibri"/>
                <a:sym typeface="Calibri"/>
              </a:rPr>
              <a:t>Teacher/Advisor: Laura O’Brien   Mentor: Cameron Williams</a:t>
            </a:r>
            <a:endParaRPr sz="4400">
              <a:solidFill>
                <a:schemeClr val="dk1"/>
              </a:solidFill>
              <a:latin typeface="Calibri"/>
              <a:ea typeface="Calibri"/>
              <a:cs typeface="Calibri"/>
              <a:sym typeface="Calibri"/>
            </a:endParaRPr>
          </a:p>
        </p:txBody>
      </p:sp>
      <p:pic>
        <p:nvPicPr>
          <p:cNvPr id="98" name="Shape 98"/>
          <p:cNvPicPr preferRelativeResize="0"/>
          <p:nvPr/>
        </p:nvPicPr>
        <p:blipFill rotWithShape="1">
          <a:blip r:embed="rId4">
            <a:alphaModFix/>
          </a:blip>
          <a:srcRect t="9453"/>
          <a:stretch/>
        </p:blipFill>
        <p:spPr>
          <a:xfrm>
            <a:off x="552850" y="137400"/>
            <a:ext cx="2663942" cy="1809300"/>
          </a:xfrm>
          <a:prstGeom prst="rect">
            <a:avLst/>
          </a:prstGeom>
          <a:noFill/>
          <a:ln>
            <a:noFill/>
          </a:ln>
        </p:spPr>
      </p:pic>
      <p:pic>
        <p:nvPicPr>
          <p:cNvPr id="99" name="Shape 99"/>
          <p:cNvPicPr preferRelativeResize="0"/>
          <p:nvPr/>
        </p:nvPicPr>
        <p:blipFill>
          <a:blip r:embed="rId5">
            <a:alphaModFix/>
          </a:blip>
          <a:stretch>
            <a:fillRect/>
          </a:stretch>
        </p:blipFill>
        <p:spPr>
          <a:xfrm rot="10800000" flipH="1">
            <a:off x="152400" y="23220372"/>
            <a:ext cx="741000" cy="2694800"/>
          </a:xfrm>
          <a:prstGeom prst="rect">
            <a:avLst/>
          </a:prstGeom>
          <a:noFill/>
          <a:ln>
            <a:noFill/>
          </a:ln>
        </p:spPr>
      </p:pic>
      <p:pic>
        <p:nvPicPr>
          <p:cNvPr id="100" name="Shape 100" descr="Image result for lake chabot"/>
          <p:cNvPicPr preferRelativeResize="0"/>
          <p:nvPr/>
        </p:nvPicPr>
        <p:blipFill>
          <a:blip r:embed="rId6">
            <a:alphaModFix/>
          </a:blip>
          <a:stretch>
            <a:fillRect/>
          </a:stretch>
        </p:blipFill>
        <p:spPr>
          <a:xfrm>
            <a:off x="1480800" y="15400845"/>
            <a:ext cx="6980099" cy="4169154"/>
          </a:xfrm>
          <a:prstGeom prst="rect">
            <a:avLst/>
          </a:prstGeom>
          <a:noFill/>
          <a:ln>
            <a:noFill/>
          </a:ln>
        </p:spPr>
      </p:pic>
      <p:pic>
        <p:nvPicPr>
          <p:cNvPr id="101" name="Shape 101"/>
          <p:cNvPicPr preferRelativeResize="0"/>
          <p:nvPr/>
        </p:nvPicPr>
        <p:blipFill>
          <a:blip r:embed="rId7">
            <a:alphaModFix/>
          </a:blip>
          <a:stretch>
            <a:fillRect/>
          </a:stretch>
        </p:blipFill>
        <p:spPr>
          <a:xfrm>
            <a:off x="33294767" y="137400"/>
            <a:ext cx="3797908" cy="3410375"/>
          </a:xfrm>
          <a:prstGeom prst="rect">
            <a:avLst/>
          </a:prstGeom>
          <a:noFill/>
          <a:ln>
            <a:noFill/>
          </a:ln>
        </p:spPr>
      </p:pic>
      <p:pic>
        <p:nvPicPr>
          <p:cNvPr id="102" name="Shape 102"/>
          <p:cNvPicPr preferRelativeResize="0"/>
          <p:nvPr/>
        </p:nvPicPr>
        <p:blipFill>
          <a:blip r:embed="rId8">
            <a:alphaModFix/>
          </a:blip>
          <a:stretch>
            <a:fillRect/>
          </a:stretch>
        </p:blipFill>
        <p:spPr>
          <a:xfrm>
            <a:off x="19365723" y="10919051"/>
            <a:ext cx="2663950" cy="3967728"/>
          </a:xfrm>
          <a:prstGeom prst="rect">
            <a:avLst/>
          </a:prstGeom>
          <a:noFill/>
          <a:ln>
            <a:noFill/>
          </a:ln>
        </p:spPr>
      </p:pic>
      <p:pic>
        <p:nvPicPr>
          <p:cNvPr id="103" name="Shape 103"/>
          <p:cNvPicPr preferRelativeResize="0"/>
          <p:nvPr/>
        </p:nvPicPr>
        <p:blipFill>
          <a:blip r:embed="rId9">
            <a:alphaModFix/>
          </a:blip>
          <a:stretch>
            <a:fillRect/>
          </a:stretch>
        </p:blipFill>
        <p:spPr>
          <a:xfrm>
            <a:off x="22306475" y="10974775"/>
            <a:ext cx="2663950" cy="3883026"/>
          </a:xfrm>
          <a:prstGeom prst="rect">
            <a:avLst/>
          </a:prstGeom>
          <a:noFill/>
          <a:ln w="9525" cap="flat" cmpd="sng">
            <a:solidFill>
              <a:schemeClr val="dk1"/>
            </a:solidFill>
            <a:prstDash val="solid"/>
            <a:miter lim="8000"/>
            <a:headEnd type="none" w="sm" len="sm"/>
            <a:tailEnd type="none" w="sm" len="sm"/>
          </a:ln>
        </p:spPr>
      </p:pic>
      <p:sp>
        <p:nvSpPr>
          <p:cNvPr id="104" name="Shape 104"/>
          <p:cNvSpPr txBox="1"/>
          <p:nvPr/>
        </p:nvSpPr>
        <p:spPr>
          <a:xfrm>
            <a:off x="25011750" y="11384350"/>
            <a:ext cx="2664000" cy="3410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3000" b="1" i="1">
                <a:solidFill>
                  <a:schemeClr val="dk1"/>
                </a:solidFill>
              </a:rPr>
              <a:t>Figure 3: Petri plates after incubating at 37℃ overnight</a:t>
            </a:r>
            <a:endParaRPr sz="3000" b="1" i="1"/>
          </a:p>
        </p:txBody>
      </p:sp>
      <p:sp>
        <p:nvSpPr>
          <p:cNvPr id="105" name="Shape 105"/>
          <p:cNvSpPr txBox="1"/>
          <p:nvPr/>
        </p:nvSpPr>
        <p:spPr>
          <a:xfrm>
            <a:off x="10297500" y="9182575"/>
            <a:ext cx="3505200" cy="15693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pPr>
            <a:endParaRPr sz="3600"/>
          </a:p>
        </p:txBody>
      </p:sp>
      <p:sp>
        <p:nvSpPr>
          <p:cNvPr id="106" name="Shape 106"/>
          <p:cNvSpPr/>
          <p:nvPr/>
        </p:nvSpPr>
        <p:spPr>
          <a:xfrm>
            <a:off x="16064275" y="9581750"/>
            <a:ext cx="1401900" cy="176700"/>
          </a:xfrm>
          <a:prstGeom prst="rightArrow">
            <a:avLst>
              <a:gd name="adj1" fmla="val 50000"/>
              <a:gd name="adj2" fmla="val 50000"/>
            </a:avLst>
          </a:prstGeom>
          <a:noFill/>
          <a:ln w="38100"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 name="Shape 107"/>
          <p:cNvSpPr/>
          <p:nvPr/>
        </p:nvSpPr>
        <p:spPr>
          <a:xfrm>
            <a:off x="17857725" y="9297825"/>
            <a:ext cx="741000" cy="758400"/>
          </a:xfrm>
          <a:prstGeom prst="noSmoking">
            <a:avLst>
              <a:gd name="adj" fmla="val 18750"/>
            </a:avLst>
          </a:prstGeom>
          <a:noFill/>
          <a:ln w="38100"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p:nvPr/>
        </p:nvSpPr>
        <p:spPr>
          <a:xfrm>
            <a:off x="16935325" y="7884525"/>
            <a:ext cx="741000" cy="176700"/>
          </a:xfrm>
          <a:prstGeom prst="rightArrow">
            <a:avLst>
              <a:gd name="adj1" fmla="val 50000"/>
              <a:gd name="adj2" fmla="val 50000"/>
            </a:avLst>
          </a:prstGeom>
          <a:noFill/>
          <a:ln w="38100"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Shape 109"/>
          <p:cNvSpPr/>
          <p:nvPr/>
        </p:nvSpPr>
        <p:spPr>
          <a:xfrm>
            <a:off x="9974325" y="10350900"/>
            <a:ext cx="1935900" cy="1809300"/>
          </a:xfrm>
          <a:prstGeom prst="bentArrow">
            <a:avLst>
              <a:gd name="adj1" fmla="val 25000"/>
              <a:gd name="adj2" fmla="val 25000"/>
              <a:gd name="adj3" fmla="val 25000"/>
              <a:gd name="adj4" fmla="val 4375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0" name="Shape 110"/>
          <p:cNvSpPr/>
          <p:nvPr/>
        </p:nvSpPr>
        <p:spPr>
          <a:xfrm>
            <a:off x="11696075" y="11096275"/>
            <a:ext cx="1935900" cy="2101200"/>
          </a:xfrm>
          <a:prstGeom prst="blockArc">
            <a:avLst>
              <a:gd name="adj1" fmla="val 10800000"/>
              <a:gd name="adj2" fmla="val 0"/>
              <a:gd name="adj3" fmla="val 25000"/>
            </a:avLst>
          </a:prstGeom>
          <a:noFill/>
          <a:ln w="38100"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1" name="Shape 111"/>
          <p:cNvSpPr/>
          <p:nvPr/>
        </p:nvSpPr>
        <p:spPr>
          <a:xfrm>
            <a:off x="9974325" y="7088825"/>
            <a:ext cx="4120200" cy="2101200"/>
          </a:xfrm>
          <a:prstGeom prst="cloudCallout">
            <a:avLst>
              <a:gd name="adj1" fmla="val -20833"/>
              <a:gd name="adj2" fmla="val 6250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txBox="1"/>
          <p:nvPr/>
        </p:nvSpPr>
        <p:spPr>
          <a:xfrm>
            <a:off x="10297500" y="7582375"/>
            <a:ext cx="3505200" cy="156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t>Blue-Green Algae Toxin</a:t>
            </a:r>
            <a:endParaRPr sz="3600"/>
          </a:p>
        </p:txBody>
      </p:sp>
      <p:sp>
        <p:nvSpPr>
          <p:cNvPr id="113" name="Shape 113"/>
          <p:cNvSpPr txBox="1"/>
          <p:nvPr/>
        </p:nvSpPr>
        <p:spPr>
          <a:xfrm>
            <a:off x="13631975" y="12267150"/>
            <a:ext cx="2139900" cy="76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t>rfp gene</a:t>
            </a:r>
            <a:endParaRPr sz="3600"/>
          </a:p>
        </p:txBody>
      </p:sp>
      <p:sp>
        <p:nvSpPr>
          <p:cNvPr id="114" name="Shape 114"/>
          <p:cNvSpPr/>
          <p:nvPr/>
        </p:nvSpPr>
        <p:spPr>
          <a:xfrm>
            <a:off x="13688223" y="9190025"/>
            <a:ext cx="1697540" cy="758275"/>
          </a:xfrm>
          <a:custGeom>
            <a:avLst/>
            <a:gdLst/>
            <a:ahLst/>
            <a:cxnLst/>
            <a:rect l="0" t="0" r="0" b="0"/>
            <a:pathLst>
              <a:path w="80414" h="30331" extrusionOk="0">
                <a:moveTo>
                  <a:pt x="2194" y="8479"/>
                </a:moveTo>
                <a:cubicBezTo>
                  <a:pt x="1356" y="14343"/>
                  <a:pt x="-719" y="20442"/>
                  <a:pt x="718" y="26189"/>
                </a:cubicBezTo>
                <a:cubicBezTo>
                  <a:pt x="1210" y="28157"/>
                  <a:pt x="4671" y="28222"/>
                  <a:pt x="6622" y="27665"/>
                </a:cubicBezTo>
                <a:cubicBezTo>
                  <a:pt x="17039" y="24688"/>
                  <a:pt x="19622" y="10237"/>
                  <a:pt x="27283" y="2576"/>
                </a:cubicBezTo>
                <a:cubicBezTo>
                  <a:pt x="28383" y="1476"/>
                  <a:pt x="30611" y="0"/>
                  <a:pt x="31711" y="1100"/>
                </a:cubicBezTo>
                <a:cubicBezTo>
                  <a:pt x="38466" y="7853"/>
                  <a:pt x="29666" y="23843"/>
                  <a:pt x="37614" y="29141"/>
                </a:cubicBezTo>
                <a:cubicBezTo>
                  <a:pt x="40001" y="30732"/>
                  <a:pt x="42965" y="26742"/>
                  <a:pt x="44994" y="24713"/>
                </a:cubicBezTo>
                <a:cubicBezTo>
                  <a:pt x="48929" y="20778"/>
                  <a:pt x="53937" y="17679"/>
                  <a:pt x="56800" y="12907"/>
                </a:cubicBezTo>
                <a:cubicBezTo>
                  <a:pt x="58590" y="9924"/>
                  <a:pt x="61069" y="3971"/>
                  <a:pt x="64180" y="5527"/>
                </a:cubicBezTo>
                <a:cubicBezTo>
                  <a:pt x="71275" y="9076"/>
                  <a:pt x="61522" y="23532"/>
                  <a:pt x="67131" y="29141"/>
                </a:cubicBezTo>
                <a:cubicBezTo>
                  <a:pt x="70894" y="32904"/>
                  <a:pt x="80414" y="25607"/>
                  <a:pt x="80414" y="20286"/>
                </a:cubicBezTo>
              </a:path>
            </a:pathLst>
          </a:custGeom>
          <a:noFill/>
          <a:ln w="38100" cap="flat" cmpd="sng">
            <a:solidFill>
              <a:srgbClr val="000000"/>
            </a:solidFill>
            <a:prstDash val="solid"/>
            <a:round/>
            <a:headEnd type="none" w="med" len="med"/>
            <a:tailEnd type="none" w="med" len="med"/>
          </a:ln>
        </p:spPr>
      </p:sp>
      <p:sp>
        <p:nvSpPr>
          <p:cNvPr id="115" name="Shape 115"/>
          <p:cNvSpPr/>
          <p:nvPr/>
        </p:nvSpPr>
        <p:spPr>
          <a:xfrm>
            <a:off x="14315700" y="10121650"/>
            <a:ext cx="279600" cy="923400"/>
          </a:xfrm>
          <a:prstGeom prst="upArrow">
            <a:avLst>
              <a:gd name="adj1" fmla="val 50000"/>
              <a:gd name="adj2" fmla="val 5000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14352600" y="8182600"/>
            <a:ext cx="279600" cy="769500"/>
          </a:xfrm>
          <a:prstGeom prst="bentArrow">
            <a:avLst>
              <a:gd name="adj1" fmla="val 25000"/>
              <a:gd name="adj2" fmla="val 25000"/>
              <a:gd name="adj3" fmla="val 25000"/>
              <a:gd name="adj4" fmla="val 43750"/>
            </a:avLst>
          </a:prstGeom>
          <a:noFill/>
          <a:ln w="38100"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7" name="Shape 117"/>
          <p:cNvSpPr/>
          <p:nvPr/>
        </p:nvSpPr>
        <p:spPr>
          <a:xfrm>
            <a:off x="10736775" y="9468650"/>
            <a:ext cx="279600" cy="923400"/>
          </a:xfrm>
          <a:prstGeom prst="downArrow">
            <a:avLst>
              <a:gd name="adj1" fmla="val 50000"/>
              <a:gd name="adj2" fmla="val 50000"/>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14832250" y="7476250"/>
            <a:ext cx="1935900" cy="1107900"/>
          </a:xfrm>
          <a:prstGeom prst="cloudCallout">
            <a:avLst>
              <a:gd name="adj1" fmla="val -20833"/>
              <a:gd name="adj2" fmla="val 62500"/>
            </a:avLst>
          </a:prstGeom>
          <a:noFill/>
          <a:ln w="38100"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9" name="Shape 119"/>
          <p:cNvSpPr txBox="1"/>
          <p:nvPr/>
        </p:nvSpPr>
        <p:spPr>
          <a:xfrm>
            <a:off x="15182100" y="7651000"/>
            <a:ext cx="1107000" cy="758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600"/>
              <a:t>RFP</a:t>
            </a:r>
            <a:endParaRPr sz="3600"/>
          </a:p>
        </p:txBody>
      </p:sp>
      <p:sp>
        <p:nvSpPr>
          <p:cNvPr id="120" name="Shape 120"/>
          <p:cNvSpPr/>
          <p:nvPr/>
        </p:nvSpPr>
        <p:spPr>
          <a:xfrm>
            <a:off x="17857725" y="7697625"/>
            <a:ext cx="741000" cy="758400"/>
          </a:xfrm>
          <a:prstGeom prst="noSmoking">
            <a:avLst>
              <a:gd name="adj" fmla="val 18750"/>
            </a:avLst>
          </a:prstGeom>
          <a:noFill/>
          <a:ln w="38100"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1" name="Shape 121"/>
          <p:cNvSpPr/>
          <p:nvPr/>
        </p:nvSpPr>
        <p:spPr>
          <a:xfrm>
            <a:off x="15770425" y="10350900"/>
            <a:ext cx="1107000" cy="2101200"/>
          </a:xfrm>
          <a:prstGeom prst="mathPlus">
            <a:avLst>
              <a:gd name="adj1" fmla="val 23520"/>
            </a:avLst>
          </a:prstGeom>
          <a:noFill/>
          <a:ln w="38100"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cxnSp>
        <p:nvCxnSpPr>
          <p:cNvPr id="122" name="Shape 122"/>
          <p:cNvCxnSpPr/>
          <p:nvPr/>
        </p:nvCxnSpPr>
        <p:spPr>
          <a:xfrm>
            <a:off x="9776200" y="12233125"/>
            <a:ext cx="7234500" cy="0"/>
          </a:xfrm>
          <a:prstGeom prst="straightConnector1">
            <a:avLst/>
          </a:prstGeom>
          <a:noFill/>
          <a:ln w="114300" cap="flat" cmpd="sng">
            <a:solidFill>
              <a:srgbClr val="000000"/>
            </a:solidFill>
            <a:prstDash val="solid"/>
            <a:round/>
            <a:headEnd type="none" w="med" len="med"/>
            <a:tailEnd type="none" w="med" len="med"/>
          </a:ln>
        </p:spPr>
      </p:cxnSp>
      <p:sp>
        <p:nvSpPr>
          <p:cNvPr id="123" name="Shape 123"/>
          <p:cNvSpPr txBox="1"/>
          <p:nvPr/>
        </p:nvSpPr>
        <p:spPr>
          <a:xfrm>
            <a:off x="9796525" y="13567150"/>
            <a:ext cx="8704200" cy="711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b="1" i="1"/>
              <a:t>Figure 2: Device Diagram</a:t>
            </a:r>
            <a:endParaRPr sz="3000" b="1" i="1"/>
          </a:p>
          <a:p>
            <a:pPr marL="0" lvl="0" indent="0">
              <a:spcBef>
                <a:spcPts val="0"/>
              </a:spcBef>
              <a:spcAft>
                <a:spcPts val="0"/>
              </a:spcAft>
              <a:buNone/>
            </a:pPr>
            <a:r>
              <a:rPr lang="en-US" sz="3000" b="1" i="1"/>
              <a:t>Blue-green algae toxin (or a non-toxic molecule only present in blue-green algae) activates a promoter for the rfp gene, leading to a color change from white to red/pink in bacterial culture</a:t>
            </a:r>
            <a:r>
              <a:rPr lang="en-US" sz="3000"/>
              <a:t>.</a:t>
            </a:r>
            <a:endParaRPr sz="3000"/>
          </a:p>
          <a:p>
            <a:pPr marL="0" lvl="0" indent="0">
              <a:spcBef>
                <a:spcPts val="0"/>
              </a:spcBef>
              <a:spcAft>
                <a:spcPts val="0"/>
              </a:spcAft>
              <a:buNone/>
            </a:pPr>
            <a:endParaRPr/>
          </a:p>
          <a:p>
            <a:pPr marL="0" lvl="0" indent="0" rtl="0">
              <a:lnSpc>
                <a:spcPct val="150000"/>
              </a:lnSpc>
              <a:spcBef>
                <a:spcPts val="0"/>
              </a:spcBef>
              <a:spcAft>
                <a:spcPts val="0"/>
              </a:spcAft>
              <a:buClr>
                <a:schemeClr val="dk1"/>
              </a:buClr>
              <a:buSzPts val="1100"/>
              <a:buFont typeface="Arial"/>
              <a:buNone/>
            </a:pPr>
            <a:r>
              <a:rPr lang="en-US" sz="3600">
                <a:solidFill>
                  <a:schemeClr val="dk1"/>
                </a:solidFill>
              </a:rPr>
              <a:t>Once the DNA parts are assembled, we would transform E. coli bacteria that would floresce red  in the presence of toxins or other desired compounds to be detected.</a:t>
            </a:r>
            <a:endParaRPr sz="3000"/>
          </a:p>
        </p:txBody>
      </p:sp>
      <p:sp>
        <p:nvSpPr>
          <p:cNvPr id="124" name="Shape 124"/>
          <p:cNvSpPr txBox="1"/>
          <p:nvPr/>
        </p:nvSpPr>
        <p:spPr>
          <a:xfrm>
            <a:off x="893400" y="19613725"/>
            <a:ext cx="8156100" cy="92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b="1" i="1"/>
              <a:t>Figure 1: Lake Chabot in Castro Valley, CA</a:t>
            </a:r>
            <a:endParaRPr sz="3000" b="1" i="1"/>
          </a:p>
        </p:txBody>
      </p:sp>
      <p:sp>
        <p:nvSpPr>
          <p:cNvPr id="125" name="Shape 125"/>
          <p:cNvSpPr/>
          <p:nvPr/>
        </p:nvSpPr>
        <p:spPr>
          <a:xfrm>
            <a:off x="13816050" y="11258400"/>
            <a:ext cx="1935900" cy="923400"/>
          </a:xfrm>
          <a:prstGeom prst="homePlate">
            <a:avLst>
              <a:gd name="adj" fmla="val 50000"/>
            </a:avLst>
          </a:prstGeom>
          <a:noFill/>
          <a:ln w="38100"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6" name="Shape 126"/>
          <p:cNvSpPr txBox="1"/>
          <p:nvPr/>
        </p:nvSpPr>
        <p:spPr>
          <a:xfrm>
            <a:off x="11829200" y="12211650"/>
            <a:ext cx="1935900" cy="156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800"/>
              <a:t>Ribosome Binding site</a:t>
            </a:r>
            <a:endParaRPr sz="2800"/>
          </a:p>
        </p:txBody>
      </p:sp>
      <p:sp>
        <p:nvSpPr>
          <p:cNvPr id="127" name="Shape 127"/>
          <p:cNvSpPr txBox="1"/>
          <p:nvPr/>
        </p:nvSpPr>
        <p:spPr>
          <a:xfrm>
            <a:off x="9977475" y="12158500"/>
            <a:ext cx="1935900" cy="1107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200"/>
              <a:t>Inducible promoter</a:t>
            </a:r>
            <a:endParaRPr sz="3200"/>
          </a:p>
        </p:txBody>
      </p:sp>
      <p:sp>
        <p:nvSpPr>
          <p:cNvPr id="128" name="Shape 128"/>
          <p:cNvSpPr txBox="1"/>
          <p:nvPr/>
        </p:nvSpPr>
        <p:spPr>
          <a:xfrm>
            <a:off x="15733925" y="12336750"/>
            <a:ext cx="2664000" cy="769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600"/>
              <a:t>terminator</a:t>
            </a:r>
            <a:endParaRPr sz="3600"/>
          </a:p>
        </p:txBody>
      </p:sp>
      <p:pic>
        <p:nvPicPr>
          <p:cNvPr id="129" name="Shape 129"/>
          <p:cNvPicPr preferRelativeResize="0"/>
          <p:nvPr/>
        </p:nvPicPr>
        <p:blipFill>
          <a:blip r:embed="rId5">
            <a:alphaModFix/>
          </a:blip>
          <a:stretch>
            <a:fillRect/>
          </a:stretch>
        </p:blipFill>
        <p:spPr>
          <a:xfrm>
            <a:off x="609600" y="2138602"/>
            <a:ext cx="9622271" cy="110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541</Words>
  <Application>Microsoft Macintosh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Arial</vt:lpstr>
      <vt:lpstr>Office Theme</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O'Brien</dc:creator>
  <cp:lastModifiedBy>Kathrynn Phillippe</cp:lastModifiedBy>
  <cp:revision>2</cp:revision>
  <dcterms:modified xsi:type="dcterms:W3CDTF">2018-03-13T21:21:19Z</dcterms:modified>
</cp:coreProperties>
</file>