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Lst>
  <p:sldSz cy="21067700" cx="37463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6636">
          <p15:clr>
            <a:srgbClr val="A4A3A4"/>
          </p15:clr>
        </p15:guide>
        <p15:guide id="2" pos="11800">
          <p15:clr>
            <a:srgbClr val="A4A3A4"/>
          </p15:clr>
        </p15:guide>
      </p15:sldGuideLst>
    </p:ext>
    <p:ext uri="http://customooxmlschemas.google.com/">
      <go:slidesCustomData xmlns:go="http://customooxmlschemas.google.com/" r:id="rId8" roundtripDataSignature="AMtx7mgvGn7+uHFH5/McRY1Dl7/L4xMkn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6636" orient="horz"/>
        <p:guide pos="1180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6" name="Google Shape;86;p1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7" name="Google Shape;87;p1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0" name="Google Shape;100;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a:t>AYLIN IS A MEAN MACHINE</a:t>
            </a:r>
            <a:endParaRPr/>
          </a:p>
        </p:txBody>
      </p:sp>
      <p:sp>
        <p:nvSpPr>
          <p:cNvPr id="101" name="Google Shape;101;p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3"/>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3"/>
          <p:cNvSpPr txBox="1"/>
          <p:nvPr>
            <p:ph idx="1" type="body"/>
          </p:nvPr>
        </p:nvSpPr>
        <p:spPr>
          <a:xfrm>
            <a:off x="1873171" y="4915801"/>
            <a:ext cx="33717072" cy="13903718"/>
          </a:xfrm>
          <a:prstGeom prst="rect">
            <a:avLst/>
          </a:prstGeom>
          <a:noFill/>
          <a:ln>
            <a:noFill/>
          </a:ln>
        </p:spPr>
        <p:txBody>
          <a:bodyPr anchorCtr="0" anchor="t" bIns="167225" lIns="334450" spcFirstLastPara="1" rIns="334450" wrap="square" tIns="167225">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18" name="Google Shape;18;p3"/>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3"/>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3"/>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2" name="Shape 72"/>
        <p:cNvGrpSpPr/>
        <p:nvPr/>
      </p:nvGrpSpPr>
      <p:grpSpPr>
        <a:xfrm>
          <a:off x="0" y="0"/>
          <a:ext cx="0" cy="0"/>
          <a:chOff x="0" y="0"/>
          <a:chExt cx="0" cy="0"/>
        </a:xfrm>
      </p:grpSpPr>
      <p:sp>
        <p:nvSpPr>
          <p:cNvPr id="73" name="Google Shape;73;p13"/>
          <p:cNvSpPr txBox="1"/>
          <p:nvPr>
            <p:ph type="title"/>
          </p:nvPr>
        </p:nvSpPr>
        <p:spPr>
          <a:xfrm rot="5400000">
            <a:off x="100937226" y="12936894"/>
            <a:ext cx="55224718" cy="34530081"/>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13"/>
          <p:cNvSpPr txBox="1"/>
          <p:nvPr>
            <p:ph idx="1" type="body"/>
          </p:nvPr>
        </p:nvSpPr>
        <p:spPr>
          <a:xfrm rot="5400000">
            <a:off x="31555124" y="-21290746"/>
            <a:ext cx="55224718" cy="102985359"/>
          </a:xfrm>
          <a:prstGeom prst="rect">
            <a:avLst/>
          </a:prstGeom>
          <a:noFill/>
          <a:ln>
            <a:noFill/>
          </a:ln>
        </p:spPr>
        <p:txBody>
          <a:bodyPr anchorCtr="0" anchor="t" bIns="167225" lIns="334450" spcFirstLastPara="1" rIns="334450" wrap="square" tIns="167225">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5" name="Google Shape;75;p13"/>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3"/>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13"/>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78" name="Shape 78"/>
        <p:cNvGrpSpPr/>
        <p:nvPr/>
      </p:nvGrpSpPr>
      <p:grpSpPr>
        <a:xfrm>
          <a:off x="0" y="0"/>
          <a:ext cx="0" cy="0"/>
          <a:chOff x="0" y="0"/>
          <a:chExt cx="0" cy="0"/>
        </a:xfrm>
      </p:grpSpPr>
      <p:sp>
        <p:nvSpPr>
          <p:cNvPr id="79" name="Google Shape;79;gc96b495e6c_0_90"/>
          <p:cNvSpPr txBox="1"/>
          <p:nvPr>
            <p:ph type="ctrTitle"/>
          </p:nvPr>
        </p:nvSpPr>
        <p:spPr>
          <a:xfrm>
            <a:off x="2809755" y="6544642"/>
            <a:ext cx="31843800" cy="4515900"/>
          </a:xfrm>
          <a:prstGeom prst="rect">
            <a:avLst/>
          </a:prstGeom>
          <a:noFill/>
          <a:ln>
            <a:noFill/>
          </a:ln>
        </p:spPr>
        <p:txBody>
          <a:bodyPr anchorCtr="0" anchor="ctr" bIns="171625" lIns="343325" spcFirstLastPara="1" rIns="343325" wrap="square" tIns="171625">
            <a:normAutofit/>
          </a:bodyPr>
          <a:lstStyle>
            <a:lvl1pPr lvl="0" rtl="0" algn="ctr">
              <a:spcBef>
                <a:spcPts val="0"/>
              </a:spcBef>
              <a:spcAft>
                <a:spcPts val="0"/>
              </a:spcAft>
              <a:buClr>
                <a:schemeClr val="dk1"/>
              </a:buClr>
              <a:buSzPts val="6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80" name="Google Shape;80;gc96b495e6c_0_90"/>
          <p:cNvSpPr txBox="1"/>
          <p:nvPr>
            <p:ph idx="1" type="subTitle"/>
          </p:nvPr>
        </p:nvSpPr>
        <p:spPr>
          <a:xfrm>
            <a:off x="5619510" y="11938363"/>
            <a:ext cx="26224500" cy="5384100"/>
          </a:xfrm>
          <a:prstGeom prst="rect">
            <a:avLst/>
          </a:prstGeom>
          <a:noFill/>
          <a:ln>
            <a:noFill/>
          </a:ln>
        </p:spPr>
        <p:txBody>
          <a:bodyPr anchorCtr="0" anchor="t" bIns="171625" lIns="343325" spcFirstLastPara="1" rIns="343325" wrap="square" tIns="171625">
            <a:normAutofit/>
          </a:bodyPr>
          <a:lstStyle>
            <a:lvl1pPr lvl="0" rtl="0" algn="ctr">
              <a:spcBef>
                <a:spcPts val="2400"/>
              </a:spcBef>
              <a:spcAft>
                <a:spcPts val="0"/>
              </a:spcAft>
              <a:buClr>
                <a:srgbClr val="888888"/>
              </a:buClr>
              <a:buSzPts val="12000"/>
              <a:buNone/>
              <a:defRPr>
                <a:solidFill>
                  <a:srgbClr val="888888"/>
                </a:solidFill>
              </a:defRPr>
            </a:lvl1pPr>
            <a:lvl2pPr lvl="1" rtl="0" algn="ctr">
              <a:spcBef>
                <a:spcPts val="2100"/>
              </a:spcBef>
              <a:spcAft>
                <a:spcPts val="0"/>
              </a:spcAft>
              <a:buClr>
                <a:srgbClr val="888888"/>
              </a:buClr>
              <a:buSzPts val="10500"/>
              <a:buNone/>
              <a:defRPr>
                <a:solidFill>
                  <a:srgbClr val="888888"/>
                </a:solidFill>
              </a:defRPr>
            </a:lvl2pPr>
            <a:lvl3pPr lvl="2" rtl="0" algn="ctr">
              <a:spcBef>
                <a:spcPts val="1800"/>
              </a:spcBef>
              <a:spcAft>
                <a:spcPts val="0"/>
              </a:spcAft>
              <a:buClr>
                <a:srgbClr val="888888"/>
              </a:buClr>
              <a:buSzPts val="9000"/>
              <a:buNone/>
              <a:defRPr>
                <a:solidFill>
                  <a:srgbClr val="888888"/>
                </a:solidFill>
              </a:defRPr>
            </a:lvl3pPr>
            <a:lvl4pPr lvl="3" rtl="0" algn="ctr">
              <a:spcBef>
                <a:spcPts val="1500"/>
              </a:spcBef>
              <a:spcAft>
                <a:spcPts val="0"/>
              </a:spcAft>
              <a:buClr>
                <a:srgbClr val="888888"/>
              </a:buClr>
              <a:buSzPts val="7500"/>
              <a:buNone/>
              <a:defRPr>
                <a:solidFill>
                  <a:srgbClr val="888888"/>
                </a:solidFill>
              </a:defRPr>
            </a:lvl4pPr>
            <a:lvl5pPr lvl="4" rtl="0" algn="ctr">
              <a:spcBef>
                <a:spcPts val="1500"/>
              </a:spcBef>
              <a:spcAft>
                <a:spcPts val="0"/>
              </a:spcAft>
              <a:buClr>
                <a:srgbClr val="888888"/>
              </a:buClr>
              <a:buSzPts val="7500"/>
              <a:buNone/>
              <a:defRPr>
                <a:solidFill>
                  <a:srgbClr val="888888"/>
                </a:solidFill>
              </a:defRPr>
            </a:lvl5pPr>
            <a:lvl6pPr lvl="5" rtl="0" algn="ctr">
              <a:spcBef>
                <a:spcPts val="1500"/>
              </a:spcBef>
              <a:spcAft>
                <a:spcPts val="0"/>
              </a:spcAft>
              <a:buClr>
                <a:srgbClr val="888888"/>
              </a:buClr>
              <a:buSzPts val="7500"/>
              <a:buNone/>
              <a:defRPr>
                <a:solidFill>
                  <a:srgbClr val="888888"/>
                </a:solidFill>
              </a:defRPr>
            </a:lvl6pPr>
            <a:lvl7pPr lvl="6" rtl="0" algn="ctr">
              <a:spcBef>
                <a:spcPts val="1500"/>
              </a:spcBef>
              <a:spcAft>
                <a:spcPts val="0"/>
              </a:spcAft>
              <a:buClr>
                <a:srgbClr val="888888"/>
              </a:buClr>
              <a:buSzPts val="7500"/>
              <a:buNone/>
              <a:defRPr>
                <a:solidFill>
                  <a:srgbClr val="888888"/>
                </a:solidFill>
              </a:defRPr>
            </a:lvl7pPr>
            <a:lvl8pPr lvl="7" rtl="0" algn="ctr">
              <a:spcBef>
                <a:spcPts val="1500"/>
              </a:spcBef>
              <a:spcAft>
                <a:spcPts val="0"/>
              </a:spcAft>
              <a:buClr>
                <a:srgbClr val="888888"/>
              </a:buClr>
              <a:buSzPts val="7500"/>
              <a:buNone/>
              <a:defRPr>
                <a:solidFill>
                  <a:srgbClr val="888888"/>
                </a:solidFill>
              </a:defRPr>
            </a:lvl8pPr>
            <a:lvl9pPr lvl="8" rtl="0" algn="ctr">
              <a:spcBef>
                <a:spcPts val="1500"/>
              </a:spcBef>
              <a:spcAft>
                <a:spcPts val="0"/>
              </a:spcAft>
              <a:buClr>
                <a:srgbClr val="888888"/>
              </a:buClr>
              <a:buSzPts val="7500"/>
              <a:buNone/>
              <a:defRPr>
                <a:solidFill>
                  <a:srgbClr val="888888"/>
                </a:solidFill>
              </a:defRPr>
            </a:lvl9pPr>
          </a:lstStyle>
          <a:p/>
        </p:txBody>
      </p:sp>
      <p:sp>
        <p:nvSpPr>
          <p:cNvPr id="81" name="Google Shape;81;gc96b495e6c_0_90"/>
          <p:cNvSpPr txBox="1"/>
          <p:nvPr>
            <p:ph idx="10" type="dt"/>
          </p:nvPr>
        </p:nvSpPr>
        <p:spPr>
          <a:xfrm>
            <a:off x="1873170" y="19526637"/>
            <a:ext cx="8741400" cy="1121700"/>
          </a:xfrm>
          <a:prstGeom prst="rect">
            <a:avLst/>
          </a:prstGeom>
          <a:noFill/>
          <a:ln>
            <a:noFill/>
          </a:ln>
        </p:spPr>
        <p:txBody>
          <a:bodyPr anchorCtr="0" anchor="ctr" bIns="171625" lIns="343325" spcFirstLastPara="1" rIns="343325" wrap="square" tIns="171625">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82" name="Google Shape;82;gc96b495e6c_0_90"/>
          <p:cNvSpPr txBox="1"/>
          <p:nvPr>
            <p:ph idx="11" type="ftr"/>
          </p:nvPr>
        </p:nvSpPr>
        <p:spPr>
          <a:xfrm>
            <a:off x="12799995" y="19526637"/>
            <a:ext cx="11863500" cy="1121700"/>
          </a:xfrm>
          <a:prstGeom prst="rect">
            <a:avLst/>
          </a:prstGeom>
          <a:noFill/>
          <a:ln>
            <a:noFill/>
          </a:ln>
        </p:spPr>
        <p:txBody>
          <a:bodyPr anchorCtr="0" anchor="ctr" bIns="171625" lIns="343325" spcFirstLastPara="1" rIns="343325" wrap="square" tIns="171625">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83" name="Google Shape;83;gc96b495e6c_0_90"/>
          <p:cNvSpPr txBox="1"/>
          <p:nvPr>
            <p:ph idx="12" type="sldNum"/>
          </p:nvPr>
        </p:nvSpPr>
        <p:spPr>
          <a:xfrm>
            <a:off x="26848770" y="19526637"/>
            <a:ext cx="8741400" cy="1121700"/>
          </a:xfrm>
          <a:prstGeom prst="rect">
            <a:avLst/>
          </a:prstGeom>
          <a:noFill/>
          <a:ln>
            <a:noFill/>
          </a:ln>
        </p:spPr>
        <p:txBody>
          <a:bodyPr anchorCtr="0" anchor="ctr" bIns="171625" lIns="343325" spcFirstLastPara="1" rIns="343325" wrap="square" tIns="171625">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1" name="Shape 21"/>
        <p:cNvGrpSpPr/>
        <p:nvPr/>
      </p:nvGrpSpPr>
      <p:grpSpPr>
        <a:xfrm>
          <a:off x="0" y="0"/>
          <a:ext cx="0" cy="0"/>
          <a:chOff x="0" y="0"/>
          <a:chExt cx="0" cy="0"/>
        </a:xfrm>
      </p:grpSpPr>
      <p:sp>
        <p:nvSpPr>
          <p:cNvPr id="22" name="Google Shape;22;p5"/>
          <p:cNvSpPr txBox="1"/>
          <p:nvPr>
            <p:ph type="title"/>
          </p:nvPr>
        </p:nvSpPr>
        <p:spPr>
          <a:xfrm>
            <a:off x="2959352" y="13537958"/>
            <a:ext cx="31843901" cy="4184282"/>
          </a:xfrm>
          <a:prstGeom prst="rect">
            <a:avLst/>
          </a:prstGeom>
          <a:noFill/>
          <a:ln>
            <a:noFill/>
          </a:ln>
        </p:spPr>
        <p:txBody>
          <a:bodyPr anchorCtr="0" anchor="t" bIns="167225" lIns="334450" spcFirstLastPara="1" rIns="334450" wrap="square" tIns="167225">
            <a:normAutofit/>
          </a:bodyPr>
          <a:lstStyle>
            <a:lvl1pPr lvl="0" algn="l">
              <a:lnSpc>
                <a:spcPct val="100000"/>
              </a:lnSpc>
              <a:spcBef>
                <a:spcPts val="0"/>
              </a:spcBef>
              <a:spcAft>
                <a:spcPts val="0"/>
              </a:spcAft>
              <a:buClr>
                <a:schemeClr val="dk1"/>
              </a:buClr>
              <a:buSzPts val="14600"/>
              <a:buFont typeface="Calibri"/>
              <a:buNone/>
              <a:defRPr b="1" sz="146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5"/>
          <p:cNvSpPr txBox="1"/>
          <p:nvPr>
            <p:ph idx="1" type="body"/>
          </p:nvPr>
        </p:nvSpPr>
        <p:spPr>
          <a:xfrm>
            <a:off x="2959352" y="8929397"/>
            <a:ext cx="31843901" cy="4608561"/>
          </a:xfrm>
          <a:prstGeom prst="rect">
            <a:avLst/>
          </a:prstGeom>
          <a:noFill/>
          <a:ln>
            <a:noFill/>
          </a:ln>
        </p:spPr>
        <p:txBody>
          <a:bodyPr anchorCtr="0" anchor="b" bIns="167225" lIns="334450" spcFirstLastPara="1" rIns="334450" wrap="square" tIns="167225">
            <a:normAutofit/>
          </a:bodyPr>
          <a:lstStyle>
            <a:lvl1pPr indent="-228600" lvl="0" marL="457200" algn="l">
              <a:lnSpc>
                <a:spcPct val="100000"/>
              </a:lnSpc>
              <a:spcBef>
                <a:spcPts val="1460"/>
              </a:spcBef>
              <a:spcAft>
                <a:spcPts val="0"/>
              </a:spcAft>
              <a:buClr>
                <a:srgbClr val="888888"/>
              </a:buClr>
              <a:buSzPts val="7300"/>
              <a:buNone/>
              <a:defRPr sz="7300">
                <a:solidFill>
                  <a:srgbClr val="888888"/>
                </a:solidFill>
              </a:defRPr>
            </a:lvl1pPr>
            <a:lvl2pPr indent="-228600" lvl="1" marL="914400" algn="l">
              <a:lnSpc>
                <a:spcPct val="100000"/>
              </a:lnSpc>
              <a:spcBef>
                <a:spcPts val="1320"/>
              </a:spcBef>
              <a:spcAft>
                <a:spcPts val="0"/>
              </a:spcAft>
              <a:buClr>
                <a:srgbClr val="888888"/>
              </a:buClr>
              <a:buSzPts val="6600"/>
              <a:buNone/>
              <a:defRPr sz="6600">
                <a:solidFill>
                  <a:srgbClr val="888888"/>
                </a:solidFill>
              </a:defRPr>
            </a:lvl2pPr>
            <a:lvl3pPr indent="-228600" lvl="2" marL="1371600" algn="l">
              <a:lnSpc>
                <a:spcPct val="100000"/>
              </a:lnSpc>
              <a:spcBef>
                <a:spcPts val="1180"/>
              </a:spcBef>
              <a:spcAft>
                <a:spcPts val="0"/>
              </a:spcAft>
              <a:buClr>
                <a:srgbClr val="888888"/>
              </a:buClr>
              <a:buSzPts val="5900"/>
              <a:buNone/>
              <a:defRPr sz="5900">
                <a:solidFill>
                  <a:srgbClr val="888888"/>
                </a:solidFill>
              </a:defRPr>
            </a:lvl3pPr>
            <a:lvl4pPr indent="-228600" lvl="3" marL="1828800" algn="l">
              <a:lnSpc>
                <a:spcPct val="100000"/>
              </a:lnSpc>
              <a:spcBef>
                <a:spcPts val="1020"/>
              </a:spcBef>
              <a:spcAft>
                <a:spcPts val="0"/>
              </a:spcAft>
              <a:buClr>
                <a:srgbClr val="888888"/>
              </a:buClr>
              <a:buSzPts val="5100"/>
              <a:buNone/>
              <a:defRPr sz="5100">
                <a:solidFill>
                  <a:srgbClr val="888888"/>
                </a:solidFill>
              </a:defRPr>
            </a:lvl4pPr>
            <a:lvl5pPr indent="-228600" lvl="4" marL="2286000" algn="l">
              <a:lnSpc>
                <a:spcPct val="100000"/>
              </a:lnSpc>
              <a:spcBef>
                <a:spcPts val="1020"/>
              </a:spcBef>
              <a:spcAft>
                <a:spcPts val="0"/>
              </a:spcAft>
              <a:buClr>
                <a:srgbClr val="888888"/>
              </a:buClr>
              <a:buSzPts val="5100"/>
              <a:buNone/>
              <a:defRPr sz="5100">
                <a:solidFill>
                  <a:srgbClr val="888888"/>
                </a:solidFill>
              </a:defRPr>
            </a:lvl5pPr>
            <a:lvl6pPr indent="-228600" lvl="5" marL="2743200" algn="l">
              <a:lnSpc>
                <a:spcPct val="100000"/>
              </a:lnSpc>
              <a:spcBef>
                <a:spcPts val="1020"/>
              </a:spcBef>
              <a:spcAft>
                <a:spcPts val="0"/>
              </a:spcAft>
              <a:buClr>
                <a:srgbClr val="888888"/>
              </a:buClr>
              <a:buSzPts val="5100"/>
              <a:buNone/>
              <a:defRPr sz="5100">
                <a:solidFill>
                  <a:srgbClr val="888888"/>
                </a:solidFill>
              </a:defRPr>
            </a:lvl6pPr>
            <a:lvl7pPr indent="-228600" lvl="6" marL="3200400" algn="l">
              <a:lnSpc>
                <a:spcPct val="100000"/>
              </a:lnSpc>
              <a:spcBef>
                <a:spcPts val="1020"/>
              </a:spcBef>
              <a:spcAft>
                <a:spcPts val="0"/>
              </a:spcAft>
              <a:buClr>
                <a:srgbClr val="888888"/>
              </a:buClr>
              <a:buSzPts val="5100"/>
              <a:buNone/>
              <a:defRPr sz="5100">
                <a:solidFill>
                  <a:srgbClr val="888888"/>
                </a:solidFill>
              </a:defRPr>
            </a:lvl7pPr>
            <a:lvl8pPr indent="-228600" lvl="7" marL="3657600" algn="l">
              <a:lnSpc>
                <a:spcPct val="100000"/>
              </a:lnSpc>
              <a:spcBef>
                <a:spcPts val="1020"/>
              </a:spcBef>
              <a:spcAft>
                <a:spcPts val="0"/>
              </a:spcAft>
              <a:buClr>
                <a:srgbClr val="888888"/>
              </a:buClr>
              <a:buSzPts val="5100"/>
              <a:buNone/>
              <a:defRPr sz="5100">
                <a:solidFill>
                  <a:srgbClr val="888888"/>
                </a:solidFill>
              </a:defRPr>
            </a:lvl8pPr>
            <a:lvl9pPr indent="-228600" lvl="8" marL="4114800" algn="l">
              <a:lnSpc>
                <a:spcPct val="100000"/>
              </a:lnSpc>
              <a:spcBef>
                <a:spcPts val="1020"/>
              </a:spcBef>
              <a:spcAft>
                <a:spcPts val="0"/>
              </a:spcAft>
              <a:buClr>
                <a:srgbClr val="888888"/>
              </a:buClr>
              <a:buSzPts val="5100"/>
              <a:buNone/>
              <a:defRPr sz="5100">
                <a:solidFill>
                  <a:srgbClr val="888888"/>
                </a:solidFill>
              </a:defRPr>
            </a:lvl9pPr>
          </a:lstStyle>
          <a:p/>
        </p:txBody>
      </p:sp>
      <p:sp>
        <p:nvSpPr>
          <p:cNvPr id="24" name="Google Shape;24;p5"/>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5"/>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5"/>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7" name="Shape 27"/>
        <p:cNvGrpSpPr/>
        <p:nvPr/>
      </p:nvGrpSpPr>
      <p:grpSpPr>
        <a:xfrm>
          <a:off x="0" y="0"/>
          <a:ext cx="0" cy="0"/>
          <a:chOff x="0" y="0"/>
          <a:chExt cx="0" cy="0"/>
        </a:xfrm>
      </p:grpSpPr>
      <p:sp>
        <p:nvSpPr>
          <p:cNvPr id="28" name="Google Shape;28;p6"/>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6"/>
          <p:cNvSpPr txBox="1"/>
          <p:nvPr>
            <p:ph idx="1" type="body"/>
          </p:nvPr>
        </p:nvSpPr>
        <p:spPr>
          <a:xfrm>
            <a:off x="7674798" y="15103406"/>
            <a:ext cx="68754473" cy="42710887"/>
          </a:xfrm>
          <a:prstGeom prst="rect">
            <a:avLst/>
          </a:prstGeom>
          <a:noFill/>
          <a:ln>
            <a:noFill/>
          </a:ln>
        </p:spPr>
        <p:txBody>
          <a:bodyPr anchorCtr="0" anchor="t" bIns="167225" lIns="334450" spcFirstLastPara="1" rIns="334450" wrap="square" tIns="167225">
            <a:normAutofit/>
          </a:bodyPr>
          <a:lstStyle>
            <a:lvl1pPr indent="-876300" lvl="0" marL="457200" algn="l">
              <a:lnSpc>
                <a:spcPct val="100000"/>
              </a:lnSpc>
              <a:spcBef>
                <a:spcPts val="2040"/>
              </a:spcBef>
              <a:spcAft>
                <a:spcPts val="0"/>
              </a:spcAft>
              <a:buClr>
                <a:schemeClr val="dk1"/>
              </a:buClr>
              <a:buSzPts val="10200"/>
              <a:buChar char="•"/>
              <a:defRPr sz="10200"/>
            </a:lvl1pPr>
            <a:lvl2pPr indent="-787400" lvl="1" marL="914400" algn="l">
              <a:lnSpc>
                <a:spcPct val="100000"/>
              </a:lnSpc>
              <a:spcBef>
                <a:spcPts val="1760"/>
              </a:spcBef>
              <a:spcAft>
                <a:spcPts val="0"/>
              </a:spcAft>
              <a:buClr>
                <a:schemeClr val="dk1"/>
              </a:buClr>
              <a:buSzPts val="8800"/>
              <a:buChar char="–"/>
              <a:defRPr sz="8800"/>
            </a:lvl2pPr>
            <a:lvl3pPr indent="-692150" lvl="2" marL="1371600" algn="l">
              <a:lnSpc>
                <a:spcPct val="100000"/>
              </a:lnSpc>
              <a:spcBef>
                <a:spcPts val="1460"/>
              </a:spcBef>
              <a:spcAft>
                <a:spcPts val="0"/>
              </a:spcAft>
              <a:buClr>
                <a:schemeClr val="dk1"/>
              </a:buClr>
              <a:buSzPts val="7300"/>
              <a:buChar char="•"/>
              <a:defRPr sz="7300"/>
            </a:lvl3pPr>
            <a:lvl4pPr indent="-647700" lvl="3" marL="1828800" algn="l">
              <a:lnSpc>
                <a:spcPct val="100000"/>
              </a:lnSpc>
              <a:spcBef>
                <a:spcPts val="1320"/>
              </a:spcBef>
              <a:spcAft>
                <a:spcPts val="0"/>
              </a:spcAft>
              <a:buClr>
                <a:schemeClr val="dk1"/>
              </a:buClr>
              <a:buSzPts val="6600"/>
              <a:buChar char="–"/>
              <a:defRPr sz="6600"/>
            </a:lvl4pPr>
            <a:lvl5pPr indent="-647700" lvl="4" marL="2286000" algn="l">
              <a:lnSpc>
                <a:spcPct val="100000"/>
              </a:lnSpc>
              <a:spcBef>
                <a:spcPts val="1320"/>
              </a:spcBef>
              <a:spcAft>
                <a:spcPts val="0"/>
              </a:spcAft>
              <a:buClr>
                <a:schemeClr val="dk1"/>
              </a:buClr>
              <a:buSzPts val="6600"/>
              <a:buChar char="»"/>
              <a:defRPr sz="6600"/>
            </a:lvl5pPr>
            <a:lvl6pPr indent="-647700" lvl="5" marL="2743200" algn="l">
              <a:lnSpc>
                <a:spcPct val="100000"/>
              </a:lnSpc>
              <a:spcBef>
                <a:spcPts val="1320"/>
              </a:spcBef>
              <a:spcAft>
                <a:spcPts val="0"/>
              </a:spcAft>
              <a:buClr>
                <a:schemeClr val="dk1"/>
              </a:buClr>
              <a:buSzPts val="6600"/>
              <a:buChar char="•"/>
              <a:defRPr sz="6600"/>
            </a:lvl6pPr>
            <a:lvl7pPr indent="-647700" lvl="6" marL="3200400" algn="l">
              <a:lnSpc>
                <a:spcPct val="100000"/>
              </a:lnSpc>
              <a:spcBef>
                <a:spcPts val="1320"/>
              </a:spcBef>
              <a:spcAft>
                <a:spcPts val="0"/>
              </a:spcAft>
              <a:buClr>
                <a:schemeClr val="dk1"/>
              </a:buClr>
              <a:buSzPts val="6600"/>
              <a:buChar char="•"/>
              <a:defRPr sz="6600"/>
            </a:lvl7pPr>
            <a:lvl8pPr indent="-647700" lvl="7" marL="3657600" algn="l">
              <a:lnSpc>
                <a:spcPct val="100000"/>
              </a:lnSpc>
              <a:spcBef>
                <a:spcPts val="1320"/>
              </a:spcBef>
              <a:spcAft>
                <a:spcPts val="0"/>
              </a:spcAft>
              <a:buClr>
                <a:schemeClr val="dk1"/>
              </a:buClr>
              <a:buSzPts val="6600"/>
              <a:buChar char="•"/>
              <a:defRPr sz="6600"/>
            </a:lvl8pPr>
            <a:lvl9pPr indent="-647700" lvl="8" marL="4114800" algn="l">
              <a:lnSpc>
                <a:spcPct val="100000"/>
              </a:lnSpc>
              <a:spcBef>
                <a:spcPts val="1320"/>
              </a:spcBef>
              <a:spcAft>
                <a:spcPts val="0"/>
              </a:spcAft>
              <a:buClr>
                <a:schemeClr val="dk1"/>
              </a:buClr>
              <a:buSzPts val="6600"/>
              <a:buChar char="•"/>
              <a:defRPr sz="6600"/>
            </a:lvl9pPr>
          </a:lstStyle>
          <a:p/>
        </p:txBody>
      </p:sp>
      <p:sp>
        <p:nvSpPr>
          <p:cNvPr id="30" name="Google Shape;30;p6"/>
          <p:cNvSpPr txBox="1"/>
          <p:nvPr>
            <p:ph idx="2" type="body"/>
          </p:nvPr>
        </p:nvSpPr>
        <p:spPr>
          <a:xfrm>
            <a:off x="77053656" y="15103406"/>
            <a:ext cx="68760973" cy="42710887"/>
          </a:xfrm>
          <a:prstGeom prst="rect">
            <a:avLst/>
          </a:prstGeom>
          <a:noFill/>
          <a:ln>
            <a:noFill/>
          </a:ln>
        </p:spPr>
        <p:txBody>
          <a:bodyPr anchorCtr="0" anchor="t" bIns="167225" lIns="334450" spcFirstLastPara="1" rIns="334450" wrap="square" tIns="167225">
            <a:normAutofit/>
          </a:bodyPr>
          <a:lstStyle>
            <a:lvl1pPr indent="-876300" lvl="0" marL="457200" algn="l">
              <a:lnSpc>
                <a:spcPct val="100000"/>
              </a:lnSpc>
              <a:spcBef>
                <a:spcPts val="2040"/>
              </a:spcBef>
              <a:spcAft>
                <a:spcPts val="0"/>
              </a:spcAft>
              <a:buClr>
                <a:schemeClr val="dk1"/>
              </a:buClr>
              <a:buSzPts val="10200"/>
              <a:buChar char="•"/>
              <a:defRPr sz="10200"/>
            </a:lvl1pPr>
            <a:lvl2pPr indent="-787400" lvl="1" marL="914400" algn="l">
              <a:lnSpc>
                <a:spcPct val="100000"/>
              </a:lnSpc>
              <a:spcBef>
                <a:spcPts val="1760"/>
              </a:spcBef>
              <a:spcAft>
                <a:spcPts val="0"/>
              </a:spcAft>
              <a:buClr>
                <a:schemeClr val="dk1"/>
              </a:buClr>
              <a:buSzPts val="8800"/>
              <a:buChar char="–"/>
              <a:defRPr sz="8800"/>
            </a:lvl2pPr>
            <a:lvl3pPr indent="-692150" lvl="2" marL="1371600" algn="l">
              <a:lnSpc>
                <a:spcPct val="100000"/>
              </a:lnSpc>
              <a:spcBef>
                <a:spcPts val="1460"/>
              </a:spcBef>
              <a:spcAft>
                <a:spcPts val="0"/>
              </a:spcAft>
              <a:buClr>
                <a:schemeClr val="dk1"/>
              </a:buClr>
              <a:buSzPts val="7300"/>
              <a:buChar char="•"/>
              <a:defRPr sz="7300"/>
            </a:lvl3pPr>
            <a:lvl4pPr indent="-647700" lvl="3" marL="1828800" algn="l">
              <a:lnSpc>
                <a:spcPct val="100000"/>
              </a:lnSpc>
              <a:spcBef>
                <a:spcPts val="1320"/>
              </a:spcBef>
              <a:spcAft>
                <a:spcPts val="0"/>
              </a:spcAft>
              <a:buClr>
                <a:schemeClr val="dk1"/>
              </a:buClr>
              <a:buSzPts val="6600"/>
              <a:buChar char="–"/>
              <a:defRPr sz="6600"/>
            </a:lvl4pPr>
            <a:lvl5pPr indent="-647700" lvl="4" marL="2286000" algn="l">
              <a:lnSpc>
                <a:spcPct val="100000"/>
              </a:lnSpc>
              <a:spcBef>
                <a:spcPts val="1320"/>
              </a:spcBef>
              <a:spcAft>
                <a:spcPts val="0"/>
              </a:spcAft>
              <a:buClr>
                <a:schemeClr val="dk1"/>
              </a:buClr>
              <a:buSzPts val="6600"/>
              <a:buChar char="»"/>
              <a:defRPr sz="6600"/>
            </a:lvl5pPr>
            <a:lvl6pPr indent="-647700" lvl="5" marL="2743200" algn="l">
              <a:lnSpc>
                <a:spcPct val="100000"/>
              </a:lnSpc>
              <a:spcBef>
                <a:spcPts val="1320"/>
              </a:spcBef>
              <a:spcAft>
                <a:spcPts val="0"/>
              </a:spcAft>
              <a:buClr>
                <a:schemeClr val="dk1"/>
              </a:buClr>
              <a:buSzPts val="6600"/>
              <a:buChar char="•"/>
              <a:defRPr sz="6600"/>
            </a:lvl6pPr>
            <a:lvl7pPr indent="-647700" lvl="6" marL="3200400" algn="l">
              <a:lnSpc>
                <a:spcPct val="100000"/>
              </a:lnSpc>
              <a:spcBef>
                <a:spcPts val="1320"/>
              </a:spcBef>
              <a:spcAft>
                <a:spcPts val="0"/>
              </a:spcAft>
              <a:buClr>
                <a:schemeClr val="dk1"/>
              </a:buClr>
              <a:buSzPts val="6600"/>
              <a:buChar char="•"/>
              <a:defRPr sz="6600"/>
            </a:lvl7pPr>
            <a:lvl8pPr indent="-647700" lvl="7" marL="3657600" algn="l">
              <a:lnSpc>
                <a:spcPct val="100000"/>
              </a:lnSpc>
              <a:spcBef>
                <a:spcPts val="1320"/>
              </a:spcBef>
              <a:spcAft>
                <a:spcPts val="0"/>
              </a:spcAft>
              <a:buClr>
                <a:schemeClr val="dk1"/>
              </a:buClr>
              <a:buSzPts val="6600"/>
              <a:buChar char="•"/>
              <a:defRPr sz="6600"/>
            </a:lvl8pPr>
            <a:lvl9pPr indent="-647700" lvl="8" marL="4114800" algn="l">
              <a:lnSpc>
                <a:spcPct val="100000"/>
              </a:lnSpc>
              <a:spcBef>
                <a:spcPts val="1320"/>
              </a:spcBef>
              <a:spcAft>
                <a:spcPts val="0"/>
              </a:spcAft>
              <a:buClr>
                <a:schemeClr val="dk1"/>
              </a:buClr>
              <a:buSzPts val="6600"/>
              <a:buChar char="•"/>
              <a:defRPr sz="6600"/>
            </a:lvl9pPr>
          </a:lstStyle>
          <a:p/>
        </p:txBody>
      </p:sp>
      <p:sp>
        <p:nvSpPr>
          <p:cNvPr id="31" name="Google Shape;31;p6"/>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6"/>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6"/>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4" name="Shape 34"/>
        <p:cNvGrpSpPr/>
        <p:nvPr/>
      </p:nvGrpSpPr>
      <p:grpSpPr>
        <a:xfrm>
          <a:off x="0" y="0"/>
          <a:ext cx="0" cy="0"/>
          <a:chOff x="0" y="0"/>
          <a:chExt cx="0" cy="0"/>
        </a:xfrm>
      </p:grpSpPr>
      <p:sp>
        <p:nvSpPr>
          <p:cNvPr id="35" name="Google Shape;35;p7"/>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61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7"/>
          <p:cNvSpPr txBox="1"/>
          <p:nvPr>
            <p:ph idx="1" type="body"/>
          </p:nvPr>
        </p:nvSpPr>
        <p:spPr>
          <a:xfrm>
            <a:off x="1873171" y="4715853"/>
            <a:ext cx="16552847" cy="1965343"/>
          </a:xfrm>
          <a:prstGeom prst="rect">
            <a:avLst/>
          </a:prstGeom>
          <a:noFill/>
          <a:ln>
            <a:noFill/>
          </a:ln>
        </p:spPr>
        <p:txBody>
          <a:bodyPr anchorCtr="0" anchor="b" bIns="167225" lIns="334450" spcFirstLastPara="1" rIns="334450" wrap="square" tIns="167225">
            <a:normAutofit/>
          </a:bodyPr>
          <a:lstStyle>
            <a:lvl1pPr indent="-228600" lvl="0" marL="457200" algn="l">
              <a:lnSpc>
                <a:spcPct val="100000"/>
              </a:lnSpc>
              <a:spcBef>
                <a:spcPts val="1760"/>
              </a:spcBef>
              <a:spcAft>
                <a:spcPts val="0"/>
              </a:spcAft>
              <a:buClr>
                <a:schemeClr val="dk1"/>
              </a:buClr>
              <a:buSzPts val="8800"/>
              <a:buNone/>
              <a:defRPr b="1" sz="8800"/>
            </a:lvl1pPr>
            <a:lvl2pPr indent="-228600" lvl="1" marL="914400" algn="l">
              <a:lnSpc>
                <a:spcPct val="100000"/>
              </a:lnSpc>
              <a:spcBef>
                <a:spcPts val="1460"/>
              </a:spcBef>
              <a:spcAft>
                <a:spcPts val="0"/>
              </a:spcAft>
              <a:buClr>
                <a:schemeClr val="dk1"/>
              </a:buClr>
              <a:buSzPts val="7300"/>
              <a:buNone/>
              <a:defRPr b="1" sz="7300"/>
            </a:lvl2pPr>
            <a:lvl3pPr indent="-228600" lvl="2" marL="1371600" algn="l">
              <a:lnSpc>
                <a:spcPct val="100000"/>
              </a:lnSpc>
              <a:spcBef>
                <a:spcPts val="1320"/>
              </a:spcBef>
              <a:spcAft>
                <a:spcPts val="0"/>
              </a:spcAft>
              <a:buClr>
                <a:schemeClr val="dk1"/>
              </a:buClr>
              <a:buSzPts val="6600"/>
              <a:buNone/>
              <a:defRPr b="1" sz="6600"/>
            </a:lvl3pPr>
            <a:lvl4pPr indent="-228600" lvl="3" marL="1828800" algn="l">
              <a:lnSpc>
                <a:spcPct val="100000"/>
              </a:lnSpc>
              <a:spcBef>
                <a:spcPts val="1180"/>
              </a:spcBef>
              <a:spcAft>
                <a:spcPts val="0"/>
              </a:spcAft>
              <a:buClr>
                <a:schemeClr val="dk1"/>
              </a:buClr>
              <a:buSzPts val="5900"/>
              <a:buNone/>
              <a:defRPr b="1" sz="5900"/>
            </a:lvl4pPr>
            <a:lvl5pPr indent="-228600" lvl="4" marL="2286000" algn="l">
              <a:lnSpc>
                <a:spcPct val="100000"/>
              </a:lnSpc>
              <a:spcBef>
                <a:spcPts val="1180"/>
              </a:spcBef>
              <a:spcAft>
                <a:spcPts val="0"/>
              </a:spcAft>
              <a:buClr>
                <a:schemeClr val="dk1"/>
              </a:buClr>
              <a:buSzPts val="5900"/>
              <a:buNone/>
              <a:defRPr b="1" sz="5900"/>
            </a:lvl5pPr>
            <a:lvl6pPr indent="-228600" lvl="5" marL="2743200" algn="l">
              <a:lnSpc>
                <a:spcPct val="100000"/>
              </a:lnSpc>
              <a:spcBef>
                <a:spcPts val="1180"/>
              </a:spcBef>
              <a:spcAft>
                <a:spcPts val="0"/>
              </a:spcAft>
              <a:buClr>
                <a:schemeClr val="dk1"/>
              </a:buClr>
              <a:buSzPts val="5900"/>
              <a:buNone/>
              <a:defRPr b="1" sz="5900"/>
            </a:lvl6pPr>
            <a:lvl7pPr indent="-228600" lvl="6" marL="3200400" algn="l">
              <a:lnSpc>
                <a:spcPct val="100000"/>
              </a:lnSpc>
              <a:spcBef>
                <a:spcPts val="1180"/>
              </a:spcBef>
              <a:spcAft>
                <a:spcPts val="0"/>
              </a:spcAft>
              <a:buClr>
                <a:schemeClr val="dk1"/>
              </a:buClr>
              <a:buSzPts val="5900"/>
              <a:buNone/>
              <a:defRPr b="1" sz="5900"/>
            </a:lvl7pPr>
            <a:lvl8pPr indent="-228600" lvl="7" marL="3657600" algn="l">
              <a:lnSpc>
                <a:spcPct val="100000"/>
              </a:lnSpc>
              <a:spcBef>
                <a:spcPts val="1180"/>
              </a:spcBef>
              <a:spcAft>
                <a:spcPts val="0"/>
              </a:spcAft>
              <a:buClr>
                <a:schemeClr val="dk1"/>
              </a:buClr>
              <a:buSzPts val="5900"/>
              <a:buNone/>
              <a:defRPr b="1" sz="5900"/>
            </a:lvl8pPr>
            <a:lvl9pPr indent="-228600" lvl="8" marL="4114800" algn="l">
              <a:lnSpc>
                <a:spcPct val="100000"/>
              </a:lnSpc>
              <a:spcBef>
                <a:spcPts val="1180"/>
              </a:spcBef>
              <a:spcAft>
                <a:spcPts val="0"/>
              </a:spcAft>
              <a:buClr>
                <a:schemeClr val="dk1"/>
              </a:buClr>
              <a:buSzPts val="5900"/>
              <a:buNone/>
              <a:defRPr b="1" sz="5900"/>
            </a:lvl9pPr>
          </a:lstStyle>
          <a:p/>
        </p:txBody>
      </p:sp>
      <p:sp>
        <p:nvSpPr>
          <p:cNvPr id="37" name="Google Shape;37;p7"/>
          <p:cNvSpPr txBox="1"/>
          <p:nvPr>
            <p:ph idx="2" type="body"/>
          </p:nvPr>
        </p:nvSpPr>
        <p:spPr>
          <a:xfrm>
            <a:off x="1873171" y="6681196"/>
            <a:ext cx="16552847" cy="12138320"/>
          </a:xfrm>
          <a:prstGeom prst="rect">
            <a:avLst/>
          </a:prstGeom>
          <a:noFill/>
          <a:ln>
            <a:noFill/>
          </a:ln>
        </p:spPr>
        <p:txBody>
          <a:bodyPr anchorCtr="0" anchor="t" bIns="167225" lIns="334450" spcFirstLastPara="1" rIns="334450" wrap="square" tIns="167225">
            <a:normAutofit/>
          </a:bodyPr>
          <a:lstStyle>
            <a:lvl1pPr indent="-787400" lvl="0" marL="457200" algn="l">
              <a:lnSpc>
                <a:spcPct val="100000"/>
              </a:lnSpc>
              <a:spcBef>
                <a:spcPts val="1760"/>
              </a:spcBef>
              <a:spcAft>
                <a:spcPts val="0"/>
              </a:spcAft>
              <a:buClr>
                <a:schemeClr val="dk1"/>
              </a:buClr>
              <a:buSzPts val="8800"/>
              <a:buChar char="•"/>
              <a:defRPr sz="8800"/>
            </a:lvl1pPr>
            <a:lvl2pPr indent="-692150" lvl="1" marL="914400" algn="l">
              <a:lnSpc>
                <a:spcPct val="100000"/>
              </a:lnSpc>
              <a:spcBef>
                <a:spcPts val="1460"/>
              </a:spcBef>
              <a:spcAft>
                <a:spcPts val="0"/>
              </a:spcAft>
              <a:buClr>
                <a:schemeClr val="dk1"/>
              </a:buClr>
              <a:buSzPts val="7300"/>
              <a:buChar char="–"/>
              <a:defRPr sz="7300"/>
            </a:lvl2pPr>
            <a:lvl3pPr indent="-647700" lvl="2" marL="1371600" algn="l">
              <a:lnSpc>
                <a:spcPct val="100000"/>
              </a:lnSpc>
              <a:spcBef>
                <a:spcPts val="1320"/>
              </a:spcBef>
              <a:spcAft>
                <a:spcPts val="0"/>
              </a:spcAft>
              <a:buClr>
                <a:schemeClr val="dk1"/>
              </a:buClr>
              <a:buSzPts val="6600"/>
              <a:buChar char="•"/>
              <a:defRPr sz="6600"/>
            </a:lvl3pPr>
            <a:lvl4pPr indent="-603250" lvl="3" marL="1828800" algn="l">
              <a:lnSpc>
                <a:spcPct val="100000"/>
              </a:lnSpc>
              <a:spcBef>
                <a:spcPts val="1180"/>
              </a:spcBef>
              <a:spcAft>
                <a:spcPts val="0"/>
              </a:spcAft>
              <a:buClr>
                <a:schemeClr val="dk1"/>
              </a:buClr>
              <a:buSzPts val="5900"/>
              <a:buChar char="–"/>
              <a:defRPr sz="5900"/>
            </a:lvl4pPr>
            <a:lvl5pPr indent="-603250" lvl="4" marL="2286000" algn="l">
              <a:lnSpc>
                <a:spcPct val="100000"/>
              </a:lnSpc>
              <a:spcBef>
                <a:spcPts val="1180"/>
              </a:spcBef>
              <a:spcAft>
                <a:spcPts val="0"/>
              </a:spcAft>
              <a:buClr>
                <a:schemeClr val="dk1"/>
              </a:buClr>
              <a:buSzPts val="5900"/>
              <a:buChar char="»"/>
              <a:defRPr sz="5900"/>
            </a:lvl5pPr>
            <a:lvl6pPr indent="-603250" lvl="5" marL="2743200" algn="l">
              <a:lnSpc>
                <a:spcPct val="100000"/>
              </a:lnSpc>
              <a:spcBef>
                <a:spcPts val="1180"/>
              </a:spcBef>
              <a:spcAft>
                <a:spcPts val="0"/>
              </a:spcAft>
              <a:buClr>
                <a:schemeClr val="dk1"/>
              </a:buClr>
              <a:buSzPts val="5900"/>
              <a:buChar char="•"/>
              <a:defRPr sz="5900"/>
            </a:lvl6pPr>
            <a:lvl7pPr indent="-603250" lvl="6" marL="3200400" algn="l">
              <a:lnSpc>
                <a:spcPct val="100000"/>
              </a:lnSpc>
              <a:spcBef>
                <a:spcPts val="1180"/>
              </a:spcBef>
              <a:spcAft>
                <a:spcPts val="0"/>
              </a:spcAft>
              <a:buClr>
                <a:schemeClr val="dk1"/>
              </a:buClr>
              <a:buSzPts val="5900"/>
              <a:buChar char="•"/>
              <a:defRPr sz="5900"/>
            </a:lvl7pPr>
            <a:lvl8pPr indent="-603250" lvl="7" marL="3657600" algn="l">
              <a:lnSpc>
                <a:spcPct val="100000"/>
              </a:lnSpc>
              <a:spcBef>
                <a:spcPts val="1180"/>
              </a:spcBef>
              <a:spcAft>
                <a:spcPts val="0"/>
              </a:spcAft>
              <a:buClr>
                <a:schemeClr val="dk1"/>
              </a:buClr>
              <a:buSzPts val="5900"/>
              <a:buChar char="•"/>
              <a:defRPr sz="5900"/>
            </a:lvl8pPr>
            <a:lvl9pPr indent="-603250" lvl="8" marL="4114800" algn="l">
              <a:lnSpc>
                <a:spcPct val="100000"/>
              </a:lnSpc>
              <a:spcBef>
                <a:spcPts val="1180"/>
              </a:spcBef>
              <a:spcAft>
                <a:spcPts val="0"/>
              </a:spcAft>
              <a:buClr>
                <a:schemeClr val="dk1"/>
              </a:buClr>
              <a:buSzPts val="5900"/>
              <a:buChar char="•"/>
              <a:defRPr sz="5900"/>
            </a:lvl9pPr>
          </a:lstStyle>
          <a:p/>
        </p:txBody>
      </p:sp>
      <p:sp>
        <p:nvSpPr>
          <p:cNvPr id="38" name="Google Shape;38;p7"/>
          <p:cNvSpPr txBox="1"/>
          <p:nvPr>
            <p:ph idx="3" type="body"/>
          </p:nvPr>
        </p:nvSpPr>
        <p:spPr>
          <a:xfrm>
            <a:off x="19030895" y="4715853"/>
            <a:ext cx="16559349" cy="1965343"/>
          </a:xfrm>
          <a:prstGeom prst="rect">
            <a:avLst/>
          </a:prstGeom>
          <a:noFill/>
          <a:ln>
            <a:noFill/>
          </a:ln>
        </p:spPr>
        <p:txBody>
          <a:bodyPr anchorCtr="0" anchor="b" bIns="167225" lIns="334450" spcFirstLastPara="1" rIns="334450" wrap="square" tIns="167225">
            <a:normAutofit/>
          </a:bodyPr>
          <a:lstStyle>
            <a:lvl1pPr indent="-228600" lvl="0" marL="457200" algn="l">
              <a:lnSpc>
                <a:spcPct val="100000"/>
              </a:lnSpc>
              <a:spcBef>
                <a:spcPts val="1760"/>
              </a:spcBef>
              <a:spcAft>
                <a:spcPts val="0"/>
              </a:spcAft>
              <a:buClr>
                <a:schemeClr val="dk1"/>
              </a:buClr>
              <a:buSzPts val="8800"/>
              <a:buNone/>
              <a:defRPr b="1" sz="8800"/>
            </a:lvl1pPr>
            <a:lvl2pPr indent="-228600" lvl="1" marL="914400" algn="l">
              <a:lnSpc>
                <a:spcPct val="100000"/>
              </a:lnSpc>
              <a:spcBef>
                <a:spcPts val="1460"/>
              </a:spcBef>
              <a:spcAft>
                <a:spcPts val="0"/>
              </a:spcAft>
              <a:buClr>
                <a:schemeClr val="dk1"/>
              </a:buClr>
              <a:buSzPts val="7300"/>
              <a:buNone/>
              <a:defRPr b="1" sz="7300"/>
            </a:lvl2pPr>
            <a:lvl3pPr indent="-228600" lvl="2" marL="1371600" algn="l">
              <a:lnSpc>
                <a:spcPct val="100000"/>
              </a:lnSpc>
              <a:spcBef>
                <a:spcPts val="1320"/>
              </a:spcBef>
              <a:spcAft>
                <a:spcPts val="0"/>
              </a:spcAft>
              <a:buClr>
                <a:schemeClr val="dk1"/>
              </a:buClr>
              <a:buSzPts val="6600"/>
              <a:buNone/>
              <a:defRPr b="1" sz="6600"/>
            </a:lvl3pPr>
            <a:lvl4pPr indent="-228600" lvl="3" marL="1828800" algn="l">
              <a:lnSpc>
                <a:spcPct val="100000"/>
              </a:lnSpc>
              <a:spcBef>
                <a:spcPts val="1180"/>
              </a:spcBef>
              <a:spcAft>
                <a:spcPts val="0"/>
              </a:spcAft>
              <a:buClr>
                <a:schemeClr val="dk1"/>
              </a:buClr>
              <a:buSzPts val="5900"/>
              <a:buNone/>
              <a:defRPr b="1" sz="5900"/>
            </a:lvl4pPr>
            <a:lvl5pPr indent="-228600" lvl="4" marL="2286000" algn="l">
              <a:lnSpc>
                <a:spcPct val="100000"/>
              </a:lnSpc>
              <a:spcBef>
                <a:spcPts val="1180"/>
              </a:spcBef>
              <a:spcAft>
                <a:spcPts val="0"/>
              </a:spcAft>
              <a:buClr>
                <a:schemeClr val="dk1"/>
              </a:buClr>
              <a:buSzPts val="5900"/>
              <a:buNone/>
              <a:defRPr b="1" sz="5900"/>
            </a:lvl5pPr>
            <a:lvl6pPr indent="-228600" lvl="5" marL="2743200" algn="l">
              <a:lnSpc>
                <a:spcPct val="100000"/>
              </a:lnSpc>
              <a:spcBef>
                <a:spcPts val="1180"/>
              </a:spcBef>
              <a:spcAft>
                <a:spcPts val="0"/>
              </a:spcAft>
              <a:buClr>
                <a:schemeClr val="dk1"/>
              </a:buClr>
              <a:buSzPts val="5900"/>
              <a:buNone/>
              <a:defRPr b="1" sz="5900"/>
            </a:lvl6pPr>
            <a:lvl7pPr indent="-228600" lvl="6" marL="3200400" algn="l">
              <a:lnSpc>
                <a:spcPct val="100000"/>
              </a:lnSpc>
              <a:spcBef>
                <a:spcPts val="1180"/>
              </a:spcBef>
              <a:spcAft>
                <a:spcPts val="0"/>
              </a:spcAft>
              <a:buClr>
                <a:schemeClr val="dk1"/>
              </a:buClr>
              <a:buSzPts val="5900"/>
              <a:buNone/>
              <a:defRPr b="1" sz="5900"/>
            </a:lvl7pPr>
            <a:lvl8pPr indent="-228600" lvl="7" marL="3657600" algn="l">
              <a:lnSpc>
                <a:spcPct val="100000"/>
              </a:lnSpc>
              <a:spcBef>
                <a:spcPts val="1180"/>
              </a:spcBef>
              <a:spcAft>
                <a:spcPts val="0"/>
              </a:spcAft>
              <a:buClr>
                <a:schemeClr val="dk1"/>
              </a:buClr>
              <a:buSzPts val="5900"/>
              <a:buNone/>
              <a:defRPr b="1" sz="5900"/>
            </a:lvl8pPr>
            <a:lvl9pPr indent="-228600" lvl="8" marL="4114800" algn="l">
              <a:lnSpc>
                <a:spcPct val="100000"/>
              </a:lnSpc>
              <a:spcBef>
                <a:spcPts val="1180"/>
              </a:spcBef>
              <a:spcAft>
                <a:spcPts val="0"/>
              </a:spcAft>
              <a:buClr>
                <a:schemeClr val="dk1"/>
              </a:buClr>
              <a:buSzPts val="5900"/>
              <a:buNone/>
              <a:defRPr b="1" sz="5900"/>
            </a:lvl9pPr>
          </a:lstStyle>
          <a:p/>
        </p:txBody>
      </p:sp>
      <p:sp>
        <p:nvSpPr>
          <p:cNvPr id="39" name="Google Shape;39;p7"/>
          <p:cNvSpPr txBox="1"/>
          <p:nvPr>
            <p:ph idx="4" type="body"/>
          </p:nvPr>
        </p:nvSpPr>
        <p:spPr>
          <a:xfrm>
            <a:off x="19030895" y="6681196"/>
            <a:ext cx="16559349" cy="12138320"/>
          </a:xfrm>
          <a:prstGeom prst="rect">
            <a:avLst/>
          </a:prstGeom>
          <a:noFill/>
          <a:ln>
            <a:noFill/>
          </a:ln>
        </p:spPr>
        <p:txBody>
          <a:bodyPr anchorCtr="0" anchor="t" bIns="167225" lIns="334450" spcFirstLastPara="1" rIns="334450" wrap="square" tIns="167225">
            <a:normAutofit/>
          </a:bodyPr>
          <a:lstStyle>
            <a:lvl1pPr indent="-787400" lvl="0" marL="457200" algn="l">
              <a:lnSpc>
                <a:spcPct val="100000"/>
              </a:lnSpc>
              <a:spcBef>
                <a:spcPts val="1760"/>
              </a:spcBef>
              <a:spcAft>
                <a:spcPts val="0"/>
              </a:spcAft>
              <a:buClr>
                <a:schemeClr val="dk1"/>
              </a:buClr>
              <a:buSzPts val="8800"/>
              <a:buChar char="•"/>
              <a:defRPr sz="8800"/>
            </a:lvl1pPr>
            <a:lvl2pPr indent="-692150" lvl="1" marL="914400" algn="l">
              <a:lnSpc>
                <a:spcPct val="100000"/>
              </a:lnSpc>
              <a:spcBef>
                <a:spcPts val="1460"/>
              </a:spcBef>
              <a:spcAft>
                <a:spcPts val="0"/>
              </a:spcAft>
              <a:buClr>
                <a:schemeClr val="dk1"/>
              </a:buClr>
              <a:buSzPts val="7300"/>
              <a:buChar char="–"/>
              <a:defRPr sz="7300"/>
            </a:lvl2pPr>
            <a:lvl3pPr indent="-647700" lvl="2" marL="1371600" algn="l">
              <a:lnSpc>
                <a:spcPct val="100000"/>
              </a:lnSpc>
              <a:spcBef>
                <a:spcPts val="1320"/>
              </a:spcBef>
              <a:spcAft>
                <a:spcPts val="0"/>
              </a:spcAft>
              <a:buClr>
                <a:schemeClr val="dk1"/>
              </a:buClr>
              <a:buSzPts val="6600"/>
              <a:buChar char="•"/>
              <a:defRPr sz="6600"/>
            </a:lvl3pPr>
            <a:lvl4pPr indent="-603250" lvl="3" marL="1828800" algn="l">
              <a:lnSpc>
                <a:spcPct val="100000"/>
              </a:lnSpc>
              <a:spcBef>
                <a:spcPts val="1180"/>
              </a:spcBef>
              <a:spcAft>
                <a:spcPts val="0"/>
              </a:spcAft>
              <a:buClr>
                <a:schemeClr val="dk1"/>
              </a:buClr>
              <a:buSzPts val="5900"/>
              <a:buChar char="–"/>
              <a:defRPr sz="5900"/>
            </a:lvl4pPr>
            <a:lvl5pPr indent="-603250" lvl="4" marL="2286000" algn="l">
              <a:lnSpc>
                <a:spcPct val="100000"/>
              </a:lnSpc>
              <a:spcBef>
                <a:spcPts val="1180"/>
              </a:spcBef>
              <a:spcAft>
                <a:spcPts val="0"/>
              </a:spcAft>
              <a:buClr>
                <a:schemeClr val="dk1"/>
              </a:buClr>
              <a:buSzPts val="5900"/>
              <a:buChar char="»"/>
              <a:defRPr sz="5900"/>
            </a:lvl5pPr>
            <a:lvl6pPr indent="-603250" lvl="5" marL="2743200" algn="l">
              <a:lnSpc>
                <a:spcPct val="100000"/>
              </a:lnSpc>
              <a:spcBef>
                <a:spcPts val="1180"/>
              </a:spcBef>
              <a:spcAft>
                <a:spcPts val="0"/>
              </a:spcAft>
              <a:buClr>
                <a:schemeClr val="dk1"/>
              </a:buClr>
              <a:buSzPts val="5900"/>
              <a:buChar char="•"/>
              <a:defRPr sz="5900"/>
            </a:lvl6pPr>
            <a:lvl7pPr indent="-603250" lvl="6" marL="3200400" algn="l">
              <a:lnSpc>
                <a:spcPct val="100000"/>
              </a:lnSpc>
              <a:spcBef>
                <a:spcPts val="1180"/>
              </a:spcBef>
              <a:spcAft>
                <a:spcPts val="0"/>
              </a:spcAft>
              <a:buClr>
                <a:schemeClr val="dk1"/>
              </a:buClr>
              <a:buSzPts val="5900"/>
              <a:buChar char="•"/>
              <a:defRPr sz="5900"/>
            </a:lvl7pPr>
            <a:lvl8pPr indent="-603250" lvl="7" marL="3657600" algn="l">
              <a:lnSpc>
                <a:spcPct val="100000"/>
              </a:lnSpc>
              <a:spcBef>
                <a:spcPts val="1180"/>
              </a:spcBef>
              <a:spcAft>
                <a:spcPts val="0"/>
              </a:spcAft>
              <a:buClr>
                <a:schemeClr val="dk1"/>
              </a:buClr>
              <a:buSzPts val="5900"/>
              <a:buChar char="•"/>
              <a:defRPr sz="5900"/>
            </a:lvl8pPr>
            <a:lvl9pPr indent="-603250" lvl="8" marL="4114800" algn="l">
              <a:lnSpc>
                <a:spcPct val="100000"/>
              </a:lnSpc>
              <a:spcBef>
                <a:spcPts val="1180"/>
              </a:spcBef>
              <a:spcAft>
                <a:spcPts val="0"/>
              </a:spcAft>
              <a:buClr>
                <a:schemeClr val="dk1"/>
              </a:buClr>
              <a:buSzPts val="5900"/>
              <a:buChar char="•"/>
              <a:defRPr sz="5900"/>
            </a:lvl9pPr>
          </a:lstStyle>
          <a:p/>
        </p:txBody>
      </p:sp>
      <p:sp>
        <p:nvSpPr>
          <p:cNvPr id="40" name="Google Shape;40;p7"/>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7"/>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7"/>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3" name="Shape 43"/>
        <p:cNvGrpSpPr/>
        <p:nvPr/>
      </p:nvGrpSpPr>
      <p:grpSpPr>
        <a:xfrm>
          <a:off x="0" y="0"/>
          <a:ext cx="0" cy="0"/>
          <a:chOff x="0" y="0"/>
          <a:chExt cx="0" cy="0"/>
        </a:xfrm>
      </p:grpSpPr>
      <p:sp>
        <p:nvSpPr>
          <p:cNvPr id="44" name="Google Shape;44;p8"/>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8"/>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8"/>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8"/>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9"/>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9"/>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9"/>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2" name="Shape 52"/>
        <p:cNvGrpSpPr/>
        <p:nvPr/>
      </p:nvGrpSpPr>
      <p:grpSpPr>
        <a:xfrm>
          <a:off x="0" y="0"/>
          <a:ext cx="0" cy="0"/>
          <a:chOff x="0" y="0"/>
          <a:chExt cx="0" cy="0"/>
        </a:xfrm>
      </p:grpSpPr>
      <p:sp>
        <p:nvSpPr>
          <p:cNvPr id="53" name="Google Shape;53;p10"/>
          <p:cNvSpPr txBox="1"/>
          <p:nvPr>
            <p:ph type="title"/>
          </p:nvPr>
        </p:nvSpPr>
        <p:spPr>
          <a:xfrm>
            <a:off x="1873173" y="838807"/>
            <a:ext cx="12325205" cy="3569807"/>
          </a:xfrm>
          <a:prstGeom prst="rect">
            <a:avLst/>
          </a:prstGeom>
          <a:noFill/>
          <a:ln>
            <a:noFill/>
          </a:ln>
        </p:spPr>
        <p:txBody>
          <a:bodyPr anchorCtr="0" anchor="b" bIns="167225" lIns="334450" spcFirstLastPara="1" rIns="334450" wrap="square" tIns="167225">
            <a:normAutofit/>
          </a:bodyPr>
          <a:lstStyle>
            <a:lvl1pPr lvl="0" algn="l">
              <a:lnSpc>
                <a:spcPct val="100000"/>
              </a:lnSpc>
              <a:spcBef>
                <a:spcPts val="0"/>
              </a:spcBef>
              <a:spcAft>
                <a:spcPts val="0"/>
              </a:spcAft>
              <a:buClr>
                <a:schemeClr val="dk1"/>
              </a:buClr>
              <a:buSzPts val="7300"/>
              <a:buFont typeface="Calibri"/>
              <a:buNone/>
              <a:defRPr b="1" sz="73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10"/>
          <p:cNvSpPr txBox="1"/>
          <p:nvPr>
            <p:ph idx="1" type="body"/>
          </p:nvPr>
        </p:nvSpPr>
        <p:spPr>
          <a:xfrm>
            <a:off x="14647155" y="838809"/>
            <a:ext cx="20943089" cy="17980710"/>
          </a:xfrm>
          <a:prstGeom prst="rect">
            <a:avLst/>
          </a:prstGeom>
          <a:noFill/>
          <a:ln>
            <a:noFill/>
          </a:ln>
        </p:spPr>
        <p:txBody>
          <a:bodyPr anchorCtr="0" anchor="t" bIns="167225" lIns="334450" spcFirstLastPara="1" rIns="334450" wrap="square" tIns="167225">
            <a:normAutofit/>
          </a:bodyPr>
          <a:lstStyle>
            <a:lvl1pPr indent="-971550" lvl="0" marL="457200" algn="l">
              <a:lnSpc>
                <a:spcPct val="100000"/>
              </a:lnSpc>
              <a:spcBef>
                <a:spcPts val="2340"/>
              </a:spcBef>
              <a:spcAft>
                <a:spcPts val="0"/>
              </a:spcAft>
              <a:buClr>
                <a:schemeClr val="dk1"/>
              </a:buClr>
              <a:buSzPts val="11700"/>
              <a:buChar char="•"/>
              <a:defRPr sz="11700"/>
            </a:lvl1pPr>
            <a:lvl2pPr indent="-876300" lvl="1" marL="914400" algn="l">
              <a:lnSpc>
                <a:spcPct val="100000"/>
              </a:lnSpc>
              <a:spcBef>
                <a:spcPts val="2040"/>
              </a:spcBef>
              <a:spcAft>
                <a:spcPts val="0"/>
              </a:spcAft>
              <a:buClr>
                <a:schemeClr val="dk1"/>
              </a:buClr>
              <a:buSzPts val="10200"/>
              <a:buChar char="–"/>
              <a:defRPr sz="10200"/>
            </a:lvl2pPr>
            <a:lvl3pPr indent="-787400" lvl="2" marL="1371600" algn="l">
              <a:lnSpc>
                <a:spcPct val="100000"/>
              </a:lnSpc>
              <a:spcBef>
                <a:spcPts val="1760"/>
              </a:spcBef>
              <a:spcAft>
                <a:spcPts val="0"/>
              </a:spcAft>
              <a:buClr>
                <a:schemeClr val="dk1"/>
              </a:buClr>
              <a:buSzPts val="8800"/>
              <a:buChar char="•"/>
              <a:defRPr sz="8800"/>
            </a:lvl3pPr>
            <a:lvl4pPr indent="-692150" lvl="3" marL="1828800" algn="l">
              <a:lnSpc>
                <a:spcPct val="100000"/>
              </a:lnSpc>
              <a:spcBef>
                <a:spcPts val="1460"/>
              </a:spcBef>
              <a:spcAft>
                <a:spcPts val="0"/>
              </a:spcAft>
              <a:buClr>
                <a:schemeClr val="dk1"/>
              </a:buClr>
              <a:buSzPts val="7300"/>
              <a:buChar char="–"/>
              <a:defRPr sz="7300"/>
            </a:lvl4pPr>
            <a:lvl5pPr indent="-692150" lvl="4" marL="2286000" algn="l">
              <a:lnSpc>
                <a:spcPct val="100000"/>
              </a:lnSpc>
              <a:spcBef>
                <a:spcPts val="1460"/>
              </a:spcBef>
              <a:spcAft>
                <a:spcPts val="0"/>
              </a:spcAft>
              <a:buClr>
                <a:schemeClr val="dk1"/>
              </a:buClr>
              <a:buSzPts val="7300"/>
              <a:buChar char="»"/>
              <a:defRPr sz="7300"/>
            </a:lvl5pPr>
            <a:lvl6pPr indent="-692150" lvl="5" marL="2743200" algn="l">
              <a:lnSpc>
                <a:spcPct val="100000"/>
              </a:lnSpc>
              <a:spcBef>
                <a:spcPts val="1460"/>
              </a:spcBef>
              <a:spcAft>
                <a:spcPts val="0"/>
              </a:spcAft>
              <a:buClr>
                <a:schemeClr val="dk1"/>
              </a:buClr>
              <a:buSzPts val="7300"/>
              <a:buChar char="•"/>
              <a:defRPr sz="7300"/>
            </a:lvl6pPr>
            <a:lvl7pPr indent="-692150" lvl="6" marL="3200400" algn="l">
              <a:lnSpc>
                <a:spcPct val="100000"/>
              </a:lnSpc>
              <a:spcBef>
                <a:spcPts val="1460"/>
              </a:spcBef>
              <a:spcAft>
                <a:spcPts val="0"/>
              </a:spcAft>
              <a:buClr>
                <a:schemeClr val="dk1"/>
              </a:buClr>
              <a:buSzPts val="7300"/>
              <a:buChar char="•"/>
              <a:defRPr sz="7300"/>
            </a:lvl7pPr>
            <a:lvl8pPr indent="-692150" lvl="7" marL="3657600" algn="l">
              <a:lnSpc>
                <a:spcPct val="100000"/>
              </a:lnSpc>
              <a:spcBef>
                <a:spcPts val="1460"/>
              </a:spcBef>
              <a:spcAft>
                <a:spcPts val="0"/>
              </a:spcAft>
              <a:buClr>
                <a:schemeClr val="dk1"/>
              </a:buClr>
              <a:buSzPts val="7300"/>
              <a:buChar char="•"/>
              <a:defRPr sz="7300"/>
            </a:lvl8pPr>
            <a:lvl9pPr indent="-692150" lvl="8" marL="4114800" algn="l">
              <a:lnSpc>
                <a:spcPct val="100000"/>
              </a:lnSpc>
              <a:spcBef>
                <a:spcPts val="1460"/>
              </a:spcBef>
              <a:spcAft>
                <a:spcPts val="0"/>
              </a:spcAft>
              <a:buClr>
                <a:schemeClr val="dk1"/>
              </a:buClr>
              <a:buSzPts val="7300"/>
              <a:buChar char="•"/>
              <a:defRPr sz="7300"/>
            </a:lvl9pPr>
          </a:lstStyle>
          <a:p/>
        </p:txBody>
      </p:sp>
      <p:sp>
        <p:nvSpPr>
          <p:cNvPr id="55" name="Google Shape;55;p10"/>
          <p:cNvSpPr txBox="1"/>
          <p:nvPr>
            <p:ph idx="2" type="body"/>
          </p:nvPr>
        </p:nvSpPr>
        <p:spPr>
          <a:xfrm>
            <a:off x="1873173" y="4408616"/>
            <a:ext cx="12325205" cy="14410903"/>
          </a:xfrm>
          <a:prstGeom prst="rect">
            <a:avLst/>
          </a:prstGeom>
          <a:noFill/>
          <a:ln>
            <a:noFill/>
          </a:ln>
        </p:spPr>
        <p:txBody>
          <a:bodyPr anchorCtr="0" anchor="t" bIns="167225" lIns="334450" spcFirstLastPara="1" rIns="334450" wrap="square" tIns="167225">
            <a:normAutofit/>
          </a:bodyPr>
          <a:lstStyle>
            <a:lvl1pPr indent="-228600" lvl="0" marL="457200" algn="l">
              <a:lnSpc>
                <a:spcPct val="100000"/>
              </a:lnSpc>
              <a:spcBef>
                <a:spcPts val="1020"/>
              </a:spcBef>
              <a:spcAft>
                <a:spcPts val="0"/>
              </a:spcAft>
              <a:buClr>
                <a:schemeClr val="dk1"/>
              </a:buClr>
              <a:buSzPts val="5100"/>
              <a:buNone/>
              <a:defRPr sz="5100"/>
            </a:lvl1pPr>
            <a:lvl2pPr indent="-228600" lvl="1" marL="914400" algn="l">
              <a:lnSpc>
                <a:spcPct val="100000"/>
              </a:lnSpc>
              <a:spcBef>
                <a:spcPts val="880"/>
              </a:spcBef>
              <a:spcAft>
                <a:spcPts val="0"/>
              </a:spcAft>
              <a:buClr>
                <a:schemeClr val="dk1"/>
              </a:buClr>
              <a:buSzPts val="4400"/>
              <a:buNone/>
              <a:defRPr sz="4400"/>
            </a:lvl2pPr>
            <a:lvl3pPr indent="-228600" lvl="2" marL="1371600" algn="l">
              <a:lnSpc>
                <a:spcPct val="100000"/>
              </a:lnSpc>
              <a:spcBef>
                <a:spcPts val="740"/>
              </a:spcBef>
              <a:spcAft>
                <a:spcPts val="0"/>
              </a:spcAft>
              <a:buClr>
                <a:schemeClr val="dk1"/>
              </a:buClr>
              <a:buSzPts val="3700"/>
              <a:buNone/>
              <a:defRPr sz="3700"/>
            </a:lvl3pPr>
            <a:lvl4pPr indent="-228600" lvl="3" marL="1828800" algn="l">
              <a:lnSpc>
                <a:spcPct val="100000"/>
              </a:lnSpc>
              <a:spcBef>
                <a:spcPts val="660"/>
              </a:spcBef>
              <a:spcAft>
                <a:spcPts val="0"/>
              </a:spcAft>
              <a:buClr>
                <a:schemeClr val="dk1"/>
              </a:buClr>
              <a:buSzPts val="3300"/>
              <a:buNone/>
              <a:defRPr sz="3300"/>
            </a:lvl4pPr>
            <a:lvl5pPr indent="-228600" lvl="4" marL="2286000" algn="l">
              <a:lnSpc>
                <a:spcPct val="100000"/>
              </a:lnSpc>
              <a:spcBef>
                <a:spcPts val="660"/>
              </a:spcBef>
              <a:spcAft>
                <a:spcPts val="0"/>
              </a:spcAft>
              <a:buClr>
                <a:schemeClr val="dk1"/>
              </a:buClr>
              <a:buSzPts val="3300"/>
              <a:buNone/>
              <a:defRPr sz="3300"/>
            </a:lvl5pPr>
            <a:lvl6pPr indent="-228600" lvl="5" marL="2743200" algn="l">
              <a:lnSpc>
                <a:spcPct val="100000"/>
              </a:lnSpc>
              <a:spcBef>
                <a:spcPts val="660"/>
              </a:spcBef>
              <a:spcAft>
                <a:spcPts val="0"/>
              </a:spcAft>
              <a:buClr>
                <a:schemeClr val="dk1"/>
              </a:buClr>
              <a:buSzPts val="3300"/>
              <a:buNone/>
              <a:defRPr sz="3300"/>
            </a:lvl6pPr>
            <a:lvl7pPr indent="-228600" lvl="6" marL="3200400" algn="l">
              <a:lnSpc>
                <a:spcPct val="100000"/>
              </a:lnSpc>
              <a:spcBef>
                <a:spcPts val="660"/>
              </a:spcBef>
              <a:spcAft>
                <a:spcPts val="0"/>
              </a:spcAft>
              <a:buClr>
                <a:schemeClr val="dk1"/>
              </a:buClr>
              <a:buSzPts val="3300"/>
              <a:buNone/>
              <a:defRPr sz="3300"/>
            </a:lvl7pPr>
            <a:lvl8pPr indent="-228600" lvl="7" marL="3657600" algn="l">
              <a:lnSpc>
                <a:spcPct val="100000"/>
              </a:lnSpc>
              <a:spcBef>
                <a:spcPts val="660"/>
              </a:spcBef>
              <a:spcAft>
                <a:spcPts val="0"/>
              </a:spcAft>
              <a:buClr>
                <a:schemeClr val="dk1"/>
              </a:buClr>
              <a:buSzPts val="3300"/>
              <a:buNone/>
              <a:defRPr sz="3300"/>
            </a:lvl8pPr>
            <a:lvl9pPr indent="-228600" lvl="8" marL="4114800" algn="l">
              <a:lnSpc>
                <a:spcPct val="100000"/>
              </a:lnSpc>
              <a:spcBef>
                <a:spcPts val="660"/>
              </a:spcBef>
              <a:spcAft>
                <a:spcPts val="0"/>
              </a:spcAft>
              <a:buClr>
                <a:schemeClr val="dk1"/>
              </a:buClr>
              <a:buSzPts val="3300"/>
              <a:buNone/>
              <a:defRPr sz="3300"/>
            </a:lvl9pPr>
          </a:lstStyle>
          <a:p/>
        </p:txBody>
      </p:sp>
      <p:sp>
        <p:nvSpPr>
          <p:cNvPr id="56" name="Google Shape;56;p10"/>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10"/>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10"/>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9" name="Shape 59"/>
        <p:cNvGrpSpPr/>
        <p:nvPr/>
      </p:nvGrpSpPr>
      <p:grpSpPr>
        <a:xfrm>
          <a:off x="0" y="0"/>
          <a:ext cx="0" cy="0"/>
          <a:chOff x="0" y="0"/>
          <a:chExt cx="0" cy="0"/>
        </a:xfrm>
      </p:grpSpPr>
      <p:sp>
        <p:nvSpPr>
          <p:cNvPr id="60" name="Google Shape;60;p11"/>
          <p:cNvSpPr txBox="1"/>
          <p:nvPr>
            <p:ph type="title"/>
          </p:nvPr>
        </p:nvSpPr>
        <p:spPr>
          <a:xfrm>
            <a:off x="7343091" y="14747398"/>
            <a:ext cx="22478047" cy="1741014"/>
          </a:xfrm>
          <a:prstGeom prst="rect">
            <a:avLst/>
          </a:prstGeom>
          <a:noFill/>
          <a:ln>
            <a:noFill/>
          </a:ln>
        </p:spPr>
        <p:txBody>
          <a:bodyPr anchorCtr="0" anchor="b" bIns="167225" lIns="334450" spcFirstLastPara="1" rIns="334450" wrap="square" tIns="167225">
            <a:normAutofit/>
          </a:bodyPr>
          <a:lstStyle>
            <a:lvl1pPr lvl="0" algn="l">
              <a:lnSpc>
                <a:spcPct val="100000"/>
              </a:lnSpc>
              <a:spcBef>
                <a:spcPts val="0"/>
              </a:spcBef>
              <a:spcAft>
                <a:spcPts val="0"/>
              </a:spcAft>
              <a:buClr>
                <a:schemeClr val="dk1"/>
              </a:buClr>
              <a:buSzPts val="7300"/>
              <a:buFont typeface="Calibri"/>
              <a:buNone/>
              <a:defRPr b="1" sz="73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11"/>
          <p:cNvSpPr/>
          <p:nvPr>
            <p:ph idx="2" type="pic"/>
          </p:nvPr>
        </p:nvSpPr>
        <p:spPr>
          <a:xfrm>
            <a:off x="7343091" y="1882439"/>
            <a:ext cx="22478047" cy="12640627"/>
          </a:xfrm>
          <a:prstGeom prst="rect">
            <a:avLst/>
          </a:prstGeom>
          <a:noFill/>
          <a:ln>
            <a:noFill/>
          </a:ln>
        </p:spPr>
        <p:txBody>
          <a:bodyPr anchorCtr="0" anchor="t" bIns="167225" lIns="334450" spcFirstLastPara="1" rIns="334450" wrap="square" tIns="167225">
            <a:normAutofit/>
          </a:bodyPr>
          <a:lstStyle>
            <a:lvl1pPr lvl="0" marR="0" rtl="0" algn="l">
              <a:lnSpc>
                <a:spcPct val="100000"/>
              </a:lnSpc>
              <a:spcBef>
                <a:spcPts val="2340"/>
              </a:spcBef>
              <a:spcAft>
                <a:spcPts val="0"/>
              </a:spcAft>
              <a:buClr>
                <a:schemeClr val="dk1"/>
              </a:buClr>
              <a:buSzPts val="11700"/>
              <a:buFont typeface="Arial"/>
              <a:buNone/>
              <a:defRPr b="0" i="0" sz="11700" u="none" cap="none" strike="noStrike">
                <a:solidFill>
                  <a:schemeClr val="dk1"/>
                </a:solidFill>
                <a:latin typeface="Calibri"/>
                <a:ea typeface="Calibri"/>
                <a:cs typeface="Calibri"/>
                <a:sym typeface="Calibri"/>
              </a:defRPr>
            </a:lvl1pPr>
            <a:lvl2pPr lvl="1" marR="0" rtl="0" algn="l">
              <a:lnSpc>
                <a:spcPct val="100000"/>
              </a:lnSpc>
              <a:spcBef>
                <a:spcPts val="2040"/>
              </a:spcBef>
              <a:spcAft>
                <a:spcPts val="0"/>
              </a:spcAft>
              <a:buClr>
                <a:schemeClr val="dk1"/>
              </a:buClr>
              <a:buSzPts val="10200"/>
              <a:buFont typeface="Arial"/>
              <a:buNone/>
              <a:defRPr b="0" i="0" sz="10200" u="none" cap="none" strike="noStrike">
                <a:solidFill>
                  <a:schemeClr val="dk1"/>
                </a:solidFill>
                <a:latin typeface="Calibri"/>
                <a:ea typeface="Calibri"/>
                <a:cs typeface="Calibri"/>
                <a:sym typeface="Calibri"/>
              </a:defRPr>
            </a:lvl2pPr>
            <a:lvl3pPr lvl="2" marR="0" rtl="0" algn="l">
              <a:lnSpc>
                <a:spcPct val="100000"/>
              </a:lnSpc>
              <a:spcBef>
                <a:spcPts val="1760"/>
              </a:spcBef>
              <a:spcAft>
                <a:spcPts val="0"/>
              </a:spcAft>
              <a:buClr>
                <a:schemeClr val="dk1"/>
              </a:buClr>
              <a:buSzPts val="8800"/>
              <a:buFont typeface="Arial"/>
              <a:buNone/>
              <a:defRPr b="0" i="0" sz="8800" u="none" cap="none" strike="noStrike">
                <a:solidFill>
                  <a:schemeClr val="dk1"/>
                </a:solidFill>
                <a:latin typeface="Calibri"/>
                <a:ea typeface="Calibri"/>
                <a:cs typeface="Calibri"/>
                <a:sym typeface="Calibri"/>
              </a:defRPr>
            </a:lvl3pPr>
            <a:lvl4pPr lvl="3" marR="0" rtl="0" algn="l">
              <a:lnSpc>
                <a:spcPct val="100000"/>
              </a:lnSpc>
              <a:spcBef>
                <a:spcPts val="1460"/>
              </a:spcBef>
              <a:spcAft>
                <a:spcPts val="0"/>
              </a:spcAft>
              <a:buClr>
                <a:schemeClr val="dk1"/>
              </a:buClr>
              <a:buSzPts val="7300"/>
              <a:buFont typeface="Arial"/>
              <a:buNone/>
              <a:defRPr b="0" i="0" sz="7300" u="none" cap="none" strike="noStrike">
                <a:solidFill>
                  <a:schemeClr val="dk1"/>
                </a:solidFill>
                <a:latin typeface="Calibri"/>
                <a:ea typeface="Calibri"/>
                <a:cs typeface="Calibri"/>
                <a:sym typeface="Calibri"/>
              </a:defRPr>
            </a:lvl4pPr>
            <a:lvl5pPr lvl="4" marR="0" rtl="0" algn="l">
              <a:lnSpc>
                <a:spcPct val="100000"/>
              </a:lnSpc>
              <a:spcBef>
                <a:spcPts val="1460"/>
              </a:spcBef>
              <a:spcAft>
                <a:spcPts val="0"/>
              </a:spcAft>
              <a:buClr>
                <a:schemeClr val="dk1"/>
              </a:buClr>
              <a:buSzPts val="7300"/>
              <a:buFont typeface="Arial"/>
              <a:buNone/>
              <a:defRPr b="0" i="0" sz="7300" u="none" cap="none" strike="noStrike">
                <a:solidFill>
                  <a:schemeClr val="dk1"/>
                </a:solidFill>
                <a:latin typeface="Calibri"/>
                <a:ea typeface="Calibri"/>
                <a:cs typeface="Calibri"/>
                <a:sym typeface="Calibri"/>
              </a:defRPr>
            </a:lvl5pPr>
            <a:lvl6pPr lvl="5" marR="0" rtl="0" algn="l">
              <a:lnSpc>
                <a:spcPct val="100000"/>
              </a:lnSpc>
              <a:spcBef>
                <a:spcPts val="1460"/>
              </a:spcBef>
              <a:spcAft>
                <a:spcPts val="0"/>
              </a:spcAft>
              <a:buClr>
                <a:schemeClr val="dk1"/>
              </a:buClr>
              <a:buSzPts val="7300"/>
              <a:buFont typeface="Arial"/>
              <a:buNone/>
              <a:defRPr b="0" i="0" sz="7300" u="none" cap="none" strike="noStrike">
                <a:solidFill>
                  <a:schemeClr val="dk1"/>
                </a:solidFill>
                <a:latin typeface="Calibri"/>
                <a:ea typeface="Calibri"/>
                <a:cs typeface="Calibri"/>
                <a:sym typeface="Calibri"/>
              </a:defRPr>
            </a:lvl6pPr>
            <a:lvl7pPr lvl="6" marR="0" rtl="0" algn="l">
              <a:lnSpc>
                <a:spcPct val="100000"/>
              </a:lnSpc>
              <a:spcBef>
                <a:spcPts val="1460"/>
              </a:spcBef>
              <a:spcAft>
                <a:spcPts val="0"/>
              </a:spcAft>
              <a:buClr>
                <a:schemeClr val="dk1"/>
              </a:buClr>
              <a:buSzPts val="7300"/>
              <a:buFont typeface="Arial"/>
              <a:buNone/>
              <a:defRPr b="0" i="0" sz="7300" u="none" cap="none" strike="noStrike">
                <a:solidFill>
                  <a:schemeClr val="dk1"/>
                </a:solidFill>
                <a:latin typeface="Calibri"/>
                <a:ea typeface="Calibri"/>
                <a:cs typeface="Calibri"/>
                <a:sym typeface="Calibri"/>
              </a:defRPr>
            </a:lvl7pPr>
            <a:lvl8pPr lvl="7" marR="0" rtl="0" algn="l">
              <a:lnSpc>
                <a:spcPct val="100000"/>
              </a:lnSpc>
              <a:spcBef>
                <a:spcPts val="1460"/>
              </a:spcBef>
              <a:spcAft>
                <a:spcPts val="0"/>
              </a:spcAft>
              <a:buClr>
                <a:schemeClr val="dk1"/>
              </a:buClr>
              <a:buSzPts val="7300"/>
              <a:buFont typeface="Arial"/>
              <a:buNone/>
              <a:defRPr b="0" i="0" sz="7300" u="none" cap="none" strike="noStrike">
                <a:solidFill>
                  <a:schemeClr val="dk1"/>
                </a:solidFill>
                <a:latin typeface="Calibri"/>
                <a:ea typeface="Calibri"/>
                <a:cs typeface="Calibri"/>
                <a:sym typeface="Calibri"/>
              </a:defRPr>
            </a:lvl8pPr>
            <a:lvl9pPr lvl="8" marR="0" rtl="0" algn="l">
              <a:lnSpc>
                <a:spcPct val="100000"/>
              </a:lnSpc>
              <a:spcBef>
                <a:spcPts val="1460"/>
              </a:spcBef>
              <a:spcAft>
                <a:spcPts val="0"/>
              </a:spcAft>
              <a:buClr>
                <a:schemeClr val="dk1"/>
              </a:buClr>
              <a:buSzPts val="7300"/>
              <a:buFont typeface="Arial"/>
              <a:buNone/>
              <a:defRPr b="0" i="0" sz="7300" u="none" cap="none" strike="noStrike">
                <a:solidFill>
                  <a:schemeClr val="dk1"/>
                </a:solidFill>
                <a:latin typeface="Calibri"/>
                <a:ea typeface="Calibri"/>
                <a:cs typeface="Calibri"/>
                <a:sym typeface="Calibri"/>
              </a:defRPr>
            </a:lvl9pPr>
          </a:lstStyle>
          <a:p/>
        </p:txBody>
      </p:sp>
      <p:sp>
        <p:nvSpPr>
          <p:cNvPr id="62" name="Google Shape;62;p11"/>
          <p:cNvSpPr txBox="1"/>
          <p:nvPr>
            <p:ph idx="1" type="body"/>
          </p:nvPr>
        </p:nvSpPr>
        <p:spPr>
          <a:xfrm>
            <a:off x="7343091" y="16488413"/>
            <a:ext cx="22478047" cy="2472529"/>
          </a:xfrm>
          <a:prstGeom prst="rect">
            <a:avLst/>
          </a:prstGeom>
          <a:noFill/>
          <a:ln>
            <a:noFill/>
          </a:ln>
        </p:spPr>
        <p:txBody>
          <a:bodyPr anchorCtr="0" anchor="t" bIns="167225" lIns="334450" spcFirstLastPara="1" rIns="334450" wrap="square" tIns="167225">
            <a:normAutofit/>
          </a:bodyPr>
          <a:lstStyle>
            <a:lvl1pPr indent="-228600" lvl="0" marL="457200" algn="l">
              <a:lnSpc>
                <a:spcPct val="100000"/>
              </a:lnSpc>
              <a:spcBef>
                <a:spcPts val="1020"/>
              </a:spcBef>
              <a:spcAft>
                <a:spcPts val="0"/>
              </a:spcAft>
              <a:buClr>
                <a:schemeClr val="dk1"/>
              </a:buClr>
              <a:buSzPts val="5100"/>
              <a:buNone/>
              <a:defRPr sz="5100"/>
            </a:lvl1pPr>
            <a:lvl2pPr indent="-228600" lvl="1" marL="914400" algn="l">
              <a:lnSpc>
                <a:spcPct val="100000"/>
              </a:lnSpc>
              <a:spcBef>
                <a:spcPts val="880"/>
              </a:spcBef>
              <a:spcAft>
                <a:spcPts val="0"/>
              </a:spcAft>
              <a:buClr>
                <a:schemeClr val="dk1"/>
              </a:buClr>
              <a:buSzPts val="4400"/>
              <a:buNone/>
              <a:defRPr sz="4400"/>
            </a:lvl2pPr>
            <a:lvl3pPr indent="-228600" lvl="2" marL="1371600" algn="l">
              <a:lnSpc>
                <a:spcPct val="100000"/>
              </a:lnSpc>
              <a:spcBef>
                <a:spcPts val="740"/>
              </a:spcBef>
              <a:spcAft>
                <a:spcPts val="0"/>
              </a:spcAft>
              <a:buClr>
                <a:schemeClr val="dk1"/>
              </a:buClr>
              <a:buSzPts val="3700"/>
              <a:buNone/>
              <a:defRPr sz="3700"/>
            </a:lvl3pPr>
            <a:lvl4pPr indent="-228600" lvl="3" marL="1828800" algn="l">
              <a:lnSpc>
                <a:spcPct val="100000"/>
              </a:lnSpc>
              <a:spcBef>
                <a:spcPts val="660"/>
              </a:spcBef>
              <a:spcAft>
                <a:spcPts val="0"/>
              </a:spcAft>
              <a:buClr>
                <a:schemeClr val="dk1"/>
              </a:buClr>
              <a:buSzPts val="3300"/>
              <a:buNone/>
              <a:defRPr sz="3300"/>
            </a:lvl4pPr>
            <a:lvl5pPr indent="-228600" lvl="4" marL="2286000" algn="l">
              <a:lnSpc>
                <a:spcPct val="100000"/>
              </a:lnSpc>
              <a:spcBef>
                <a:spcPts val="660"/>
              </a:spcBef>
              <a:spcAft>
                <a:spcPts val="0"/>
              </a:spcAft>
              <a:buClr>
                <a:schemeClr val="dk1"/>
              </a:buClr>
              <a:buSzPts val="3300"/>
              <a:buNone/>
              <a:defRPr sz="3300"/>
            </a:lvl5pPr>
            <a:lvl6pPr indent="-228600" lvl="5" marL="2743200" algn="l">
              <a:lnSpc>
                <a:spcPct val="100000"/>
              </a:lnSpc>
              <a:spcBef>
                <a:spcPts val="660"/>
              </a:spcBef>
              <a:spcAft>
                <a:spcPts val="0"/>
              </a:spcAft>
              <a:buClr>
                <a:schemeClr val="dk1"/>
              </a:buClr>
              <a:buSzPts val="3300"/>
              <a:buNone/>
              <a:defRPr sz="3300"/>
            </a:lvl6pPr>
            <a:lvl7pPr indent="-228600" lvl="6" marL="3200400" algn="l">
              <a:lnSpc>
                <a:spcPct val="100000"/>
              </a:lnSpc>
              <a:spcBef>
                <a:spcPts val="660"/>
              </a:spcBef>
              <a:spcAft>
                <a:spcPts val="0"/>
              </a:spcAft>
              <a:buClr>
                <a:schemeClr val="dk1"/>
              </a:buClr>
              <a:buSzPts val="3300"/>
              <a:buNone/>
              <a:defRPr sz="3300"/>
            </a:lvl7pPr>
            <a:lvl8pPr indent="-228600" lvl="7" marL="3657600" algn="l">
              <a:lnSpc>
                <a:spcPct val="100000"/>
              </a:lnSpc>
              <a:spcBef>
                <a:spcPts val="660"/>
              </a:spcBef>
              <a:spcAft>
                <a:spcPts val="0"/>
              </a:spcAft>
              <a:buClr>
                <a:schemeClr val="dk1"/>
              </a:buClr>
              <a:buSzPts val="3300"/>
              <a:buNone/>
              <a:defRPr sz="3300"/>
            </a:lvl8pPr>
            <a:lvl9pPr indent="-228600" lvl="8" marL="4114800" algn="l">
              <a:lnSpc>
                <a:spcPct val="100000"/>
              </a:lnSpc>
              <a:spcBef>
                <a:spcPts val="660"/>
              </a:spcBef>
              <a:spcAft>
                <a:spcPts val="0"/>
              </a:spcAft>
              <a:buClr>
                <a:schemeClr val="dk1"/>
              </a:buClr>
              <a:buSzPts val="3300"/>
              <a:buNone/>
              <a:defRPr sz="3300"/>
            </a:lvl9pPr>
          </a:lstStyle>
          <a:p/>
        </p:txBody>
      </p:sp>
      <p:sp>
        <p:nvSpPr>
          <p:cNvPr id="63" name="Google Shape;63;p11"/>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11"/>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11"/>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6" name="Shape 66"/>
        <p:cNvGrpSpPr/>
        <p:nvPr/>
      </p:nvGrpSpPr>
      <p:grpSpPr>
        <a:xfrm>
          <a:off x="0" y="0"/>
          <a:ext cx="0" cy="0"/>
          <a:chOff x="0" y="0"/>
          <a:chExt cx="0" cy="0"/>
        </a:xfrm>
      </p:grpSpPr>
      <p:sp>
        <p:nvSpPr>
          <p:cNvPr id="67" name="Google Shape;67;p12"/>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12"/>
          <p:cNvSpPr txBox="1"/>
          <p:nvPr>
            <p:ph idx="1" type="body"/>
          </p:nvPr>
        </p:nvSpPr>
        <p:spPr>
          <a:xfrm rot="5400000">
            <a:off x="11779849" y="-4990876"/>
            <a:ext cx="13903718" cy="33717072"/>
          </a:xfrm>
          <a:prstGeom prst="rect">
            <a:avLst/>
          </a:prstGeom>
          <a:noFill/>
          <a:ln>
            <a:noFill/>
          </a:ln>
        </p:spPr>
        <p:txBody>
          <a:bodyPr anchorCtr="0" anchor="t" bIns="167225" lIns="334450" spcFirstLastPara="1" rIns="334450" wrap="square" tIns="167225">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69" name="Google Shape;69;p12"/>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2"/>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12"/>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chemeClr val="lt1"/>
            </a:gs>
            <a:gs pos="54000">
              <a:srgbClr val="BFBFBF"/>
            </a:gs>
            <a:gs pos="71000">
              <a:srgbClr val="8C8C8C"/>
            </a:gs>
            <a:gs pos="85500">
              <a:srgbClr val="737373"/>
            </a:gs>
            <a:gs pos="100000">
              <a:srgbClr val="595959"/>
            </a:gs>
          </a:gsLst>
          <a:path path="circle">
            <a:fillToRect b="50%" l="50%" r="50%" t="50%"/>
          </a:path>
          <a:tileRect/>
        </a:gradFill>
      </p:bgPr>
    </p:bg>
    <p:spTree>
      <p:nvGrpSpPr>
        <p:cNvPr id="9" name="Shape 9"/>
        <p:cNvGrpSpPr/>
        <p:nvPr/>
      </p:nvGrpSpPr>
      <p:grpSpPr>
        <a:xfrm>
          <a:off x="0" y="0"/>
          <a:ext cx="0" cy="0"/>
          <a:chOff x="0" y="0"/>
          <a:chExt cx="0" cy="0"/>
        </a:xfrm>
      </p:grpSpPr>
      <p:sp>
        <p:nvSpPr>
          <p:cNvPr id="10" name="Google Shape;10;p2"/>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marR="0" rtl="0" algn="ctr">
              <a:lnSpc>
                <a:spcPct val="100000"/>
              </a:lnSpc>
              <a:spcBef>
                <a:spcPts val="0"/>
              </a:spcBef>
              <a:spcAft>
                <a:spcPts val="0"/>
              </a:spcAft>
              <a:buClr>
                <a:schemeClr val="dk1"/>
              </a:buClr>
              <a:buSzPts val="16100"/>
              <a:buFont typeface="Calibri"/>
              <a:buNone/>
              <a:defRPr b="0" i="0" sz="161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2"/>
          <p:cNvSpPr txBox="1"/>
          <p:nvPr>
            <p:ph idx="1" type="body"/>
          </p:nvPr>
        </p:nvSpPr>
        <p:spPr>
          <a:xfrm>
            <a:off x="1873171" y="4915801"/>
            <a:ext cx="33717072" cy="13903718"/>
          </a:xfrm>
          <a:prstGeom prst="rect">
            <a:avLst/>
          </a:prstGeom>
          <a:noFill/>
          <a:ln>
            <a:noFill/>
          </a:ln>
        </p:spPr>
        <p:txBody>
          <a:bodyPr anchorCtr="0" anchor="t" bIns="167225" lIns="334450" spcFirstLastPara="1" rIns="334450" wrap="square" tIns="167225">
            <a:normAutofit/>
          </a:bodyPr>
          <a:lstStyle>
            <a:lvl1pPr indent="-971550" lvl="0" marL="457200" marR="0" rtl="0" algn="l">
              <a:lnSpc>
                <a:spcPct val="100000"/>
              </a:lnSpc>
              <a:spcBef>
                <a:spcPts val="2340"/>
              </a:spcBef>
              <a:spcAft>
                <a:spcPts val="0"/>
              </a:spcAft>
              <a:buClr>
                <a:schemeClr val="dk1"/>
              </a:buClr>
              <a:buSzPts val="11700"/>
              <a:buFont typeface="Arial"/>
              <a:buChar char="•"/>
              <a:defRPr b="0" i="0" sz="11700" u="none" cap="none" strike="noStrike">
                <a:solidFill>
                  <a:schemeClr val="dk1"/>
                </a:solidFill>
                <a:latin typeface="Calibri"/>
                <a:ea typeface="Calibri"/>
                <a:cs typeface="Calibri"/>
                <a:sym typeface="Calibri"/>
              </a:defRPr>
            </a:lvl1pPr>
            <a:lvl2pPr indent="-876300" lvl="1" marL="914400" marR="0" rtl="0" algn="l">
              <a:lnSpc>
                <a:spcPct val="100000"/>
              </a:lnSpc>
              <a:spcBef>
                <a:spcPts val="2040"/>
              </a:spcBef>
              <a:spcAft>
                <a:spcPts val="0"/>
              </a:spcAft>
              <a:buClr>
                <a:schemeClr val="dk1"/>
              </a:buClr>
              <a:buSzPts val="10200"/>
              <a:buFont typeface="Arial"/>
              <a:buChar char="–"/>
              <a:defRPr b="0" i="0" sz="10200" u="none" cap="none" strike="noStrike">
                <a:solidFill>
                  <a:schemeClr val="dk1"/>
                </a:solidFill>
                <a:latin typeface="Calibri"/>
                <a:ea typeface="Calibri"/>
                <a:cs typeface="Calibri"/>
                <a:sym typeface="Calibri"/>
              </a:defRPr>
            </a:lvl2pPr>
            <a:lvl3pPr indent="-787400" lvl="2" marL="1371600" marR="0" rtl="0" algn="l">
              <a:lnSpc>
                <a:spcPct val="100000"/>
              </a:lnSpc>
              <a:spcBef>
                <a:spcPts val="1760"/>
              </a:spcBef>
              <a:spcAft>
                <a:spcPts val="0"/>
              </a:spcAft>
              <a:buClr>
                <a:schemeClr val="dk1"/>
              </a:buClr>
              <a:buSzPts val="8800"/>
              <a:buFont typeface="Arial"/>
              <a:buChar char="•"/>
              <a:defRPr b="0" i="0" sz="8800" u="none" cap="none" strike="noStrike">
                <a:solidFill>
                  <a:schemeClr val="dk1"/>
                </a:solidFill>
                <a:latin typeface="Calibri"/>
                <a:ea typeface="Calibri"/>
                <a:cs typeface="Calibri"/>
                <a:sym typeface="Calibri"/>
              </a:defRPr>
            </a:lvl3pPr>
            <a:lvl4pPr indent="-692150" lvl="3" marL="18288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4pPr>
            <a:lvl5pPr indent="-692150" lvl="4" marL="22860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5pPr>
            <a:lvl6pPr indent="-692150" lvl="5" marL="27432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6pPr>
            <a:lvl7pPr indent="-692150" lvl="6" marL="32004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7pPr>
            <a:lvl8pPr indent="-692150" lvl="7" marL="36576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8pPr>
            <a:lvl9pPr indent="-692150" lvl="8" marL="41148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9pPr>
          </a:lstStyle>
          <a:p/>
        </p:txBody>
      </p:sp>
      <p:sp>
        <p:nvSpPr>
          <p:cNvPr id="12" name="Google Shape;12;p2"/>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marR="0" rtl="0" algn="l">
              <a:lnSpc>
                <a:spcPct val="100000"/>
              </a:lnSpc>
              <a:spcBef>
                <a:spcPts val="0"/>
              </a:spcBef>
              <a:spcAft>
                <a:spcPts val="0"/>
              </a:spcAft>
              <a:buClr>
                <a:srgbClr val="000000"/>
              </a:buClr>
              <a:buSzPts val="1400"/>
              <a:buFont typeface="Arial"/>
              <a:buNone/>
              <a:defRPr b="0" i="0" sz="44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13" name="Google Shape;13;p2"/>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marR="0" rtl="0" algn="ctr">
              <a:lnSpc>
                <a:spcPct val="100000"/>
              </a:lnSpc>
              <a:spcBef>
                <a:spcPts val="0"/>
              </a:spcBef>
              <a:spcAft>
                <a:spcPts val="0"/>
              </a:spcAft>
              <a:buClr>
                <a:srgbClr val="000000"/>
              </a:buClr>
              <a:buSzPts val="1400"/>
              <a:buFont typeface="Arial"/>
              <a:buNone/>
              <a:defRPr b="0" i="0" sz="44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14" name="Google Shape;14;p2"/>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8" name="Shape 88"/>
        <p:cNvGrpSpPr/>
        <p:nvPr/>
      </p:nvGrpSpPr>
      <p:grpSpPr>
        <a:xfrm>
          <a:off x="0" y="0"/>
          <a:ext cx="0" cy="0"/>
          <a:chOff x="0" y="0"/>
          <a:chExt cx="0" cy="0"/>
        </a:xfrm>
      </p:grpSpPr>
      <p:sp>
        <p:nvSpPr>
          <p:cNvPr id="89" name="Google Shape;89;p14"/>
          <p:cNvSpPr txBox="1"/>
          <p:nvPr/>
        </p:nvSpPr>
        <p:spPr>
          <a:xfrm>
            <a:off x="377975" y="5122550"/>
            <a:ext cx="13441200" cy="15717900"/>
          </a:xfrm>
          <a:prstGeom prst="rect">
            <a:avLst/>
          </a:prstGeom>
          <a:noFill/>
          <a:ln cap="flat" cmpd="sng" w="9525">
            <a:solidFill>
              <a:srgbClr val="7F7F7F"/>
            </a:solidFill>
            <a:prstDash val="solid"/>
            <a:round/>
            <a:headEnd len="sm" w="sm" type="none"/>
            <a:tailEnd len="sm" w="sm" type="none"/>
          </a:ln>
        </p:spPr>
        <p:txBody>
          <a:bodyPr anchorCtr="0" anchor="t" bIns="69650" lIns="139300" spcFirstLastPara="1" rIns="139300" wrap="square" tIns="69650">
            <a:spAutoFit/>
          </a:bodyPr>
          <a:lstStyle/>
          <a:p>
            <a:pPr indent="-520700" lvl="0" marL="457200" rtl="0" algn="l">
              <a:spcBef>
                <a:spcPts val="0"/>
              </a:spcBef>
              <a:spcAft>
                <a:spcPts val="0"/>
              </a:spcAft>
              <a:buSzPts val="4600"/>
              <a:buFont typeface="Calibri"/>
              <a:buChar char="●"/>
            </a:pPr>
            <a:r>
              <a:rPr lang="en-US" sz="4600">
                <a:solidFill>
                  <a:schemeClr val="dk1"/>
                </a:solidFill>
                <a:latin typeface="Calibri"/>
                <a:ea typeface="Calibri"/>
                <a:cs typeface="Calibri"/>
                <a:sym typeface="Calibri"/>
              </a:rPr>
              <a:t>The topic of asbestos was chosen due to its relevance in our schools. </a:t>
            </a:r>
            <a:r>
              <a:rPr lang="en-US" sz="4600">
                <a:solidFill>
                  <a:schemeClr val="dk1"/>
                </a:solidFill>
                <a:latin typeface="Calibri"/>
                <a:ea typeface="Calibri"/>
                <a:cs typeface="Calibri"/>
                <a:sym typeface="Calibri"/>
              </a:rPr>
              <a:t>In the Philadelphia School District 80% of Philadelphia schools were built prior to 1978 before regulations were put in place. Our project seeks to find a more effective way to detect asbestos fibers.</a:t>
            </a:r>
            <a:endParaRPr sz="4600">
              <a:solidFill>
                <a:schemeClr val="dk1"/>
              </a:solidFill>
              <a:latin typeface="Calibri"/>
              <a:ea typeface="Calibri"/>
              <a:cs typeface="Calibri"/>
              <a:sym typeface="Calibri"/>
            </a:endParaRPr>
          </a:p>
          <a:p>
            <a:pPr indent="-520700" lvl="0" marL="457200" rtl="0" algn="l">
              <a:spcBef>
                <a:spcPts val="0"/>
              </a:spcBef>
              <a:spcAft>
                <a:spcPts val="0"/>
              </a:spcAft>
              <a:buClr>
                <a:schemeClr val="dk1"/>
              </a:buClr>
              <a:buSzPts val="4600"/>
              <a:buFont typeface="Calibri"/>
              <a:buChar char="●"/>
            </a:pPr>
            <a:r>
              <a:rPr lang="en-US" sz="4600">
                <a:solidFill>
                  <a:schemeClr val="dk1"/>
                </a:solidFill>
                <a:latin typeface="Calibri"/>
                <a:ea typeface="Calibri"/>
                <a:cs typeface="Calibri"/>
                <a:sym typeface="Calibri"/>
              </a:rPr>
              <a:t>Asbestos is a common fibrous silicate mineral and carcinogen that is </a:t>
            </a:r>
            <a:r>
              <a:rPr lang="en-US" sz="4600">
                <a:solidFill>
                  <a:schemeClr val="dk1"/>
                </a:solidFill>
                <a:latin typeface="Calibri"/>
                <a:ea typeface="Calibri"/>
                <a:cs typeface="Calibri"/>
                <a:sym typeface="Calibri"/>
              </a:rPr>
              <a:t>commonly found in cement and other structural components in buildings (often found in buildings prior to 1980s) due to its heat resistant qualities. Chrysotile (also known as white asbestos) is the most commonly used form of asbestos, making up 95% of the asbestos in the United States. This form of asbestos is a hydrous magnesium silicate [Mg</a:t>
            </a:r>
            <a:r>
              <a:rPr baseline="-25000" lang="en-US" sz="4600">
                <a:solidFill>
                  <a:schemeClr val="dk1"/>
                </a:solidFill>
                <a:latin typeface="Calibri"/>
                <a:ea typeface="Calibri"/>
                <a:cs typeface="Calibri"/>
                <a:sym typeface="Calibri"/>
              </a:rPr>
              <a:t>3</a:t>
            </a:r>
            <a:r>
              <a:rPr lang="en-US" sz="4600">
                <a:solidFill>
                  <a:schemeClr val="dk1"/>
                </a:solidFill>
                <a:latin typeface="Calibri"/>
                <a:ea typeface="Calibri"/>
                <a:cs typeface="Calibri"/>
                <a:sym typeface="Calibri"/>
              </a:rPr>
              <a:t>(Si</a:t>
            </a:r>
            <a:r>
              <a:rPr baseline="-25000" lang="en-US" sz="4600">
                <a:solidFill>
                  <a:schemeClr val="dk1"/>
                </a:solidFill>
                <a:latin typeface="Calibri"/>
                <a:ea typeface="Calibri"/>
                <a:cs typeface="Calibri"/>
                <a:sym typeface="Calibri"/>
              </a:rPr>
              <a:t>2</a:t>
            </a:r>
            <a:r>
              <a:rPr lang="en-US" sz="4600">
                <a:solidFill>
                  <a:schemeClr val="dk1"/>
                </a:solidFill>
                <a:latin typeface="Calibri"/>
                <a:ea typeface="Calibri"/>
                <a:cs typeface="Calibri"/>
                <a:sym typeface="Calibri"/>
              </a:rPr>
              <a:t>O</a:t>
            </a:r>
            <a:r>
              <a:rPr baseline="-25000" lang="en-US" sz="4600">
                <a:solidFill>
                  <a:schemeClr val="dk1"/>
                </a:solidFill>
                <a:latin typeface="Calibri"/>
                <a:ea typeface="Calibri"/>
                <a:cs typeface="Calibri"/>
                <a:sym typeface="Calibri"/>
              </a:rPr>
              <a:t>5</a:t>
            </a:r>
            <a:r>
              <a:rPr lang="en-US" sz="4600">
                <a:solidFill>
                  <a:schemeClr val="dk1"/>
                </a:solidFill>
                <a:latin typeface="Calibri"/>
                <a:ea typeface="Calibri"/>
                <a:cs typeface="Calibri"/>
                <a:sym typeface="Calibri"/>
              </a:rPr>
              <a:t>)(OH)</a:t>
            </a:r>
            <a:r>
              <a:rPr baseline="-25000" lang="en-US" sz="4600">
                <a:solidFill>
                  <a:schemeClr val="dk1"/>
                </a:solidFill>
                <a:latin typeface="Calibri"/>
                <a:ea typeface="Calibri"/>
                <a:cs typeface="Calibri"/>
                <a:sym typeface="Calibri"/>
              </a:rPr>
              <a:t>4</a:t>
            </a:r>
            <a:r>
              <a:rPr lang="en-US" sz="4600">
                <a:solidFill>
                  <a:schemeClr val="dk1"/>
                </a:solidFill>
                <a:latin typeface="Calibri"/>
                <a:ea typeface="Calibri"/>
                <a:cs typeface="Calibri"/>
                <a:sym typeface="Calibri"/>
              </a:rPr>
              <a:t>].</a:t>
            </a:r>
            <a:endParaRPr sz="4600">
              <a:solidFill>
                <a:schemeClr val="dk1"/>
              </a:solidFill>
              <a:latin typeface="Calibri"/>
              <a:ea typeface="Calibri"/>
              <a:cs typeface="Calibri"/>
              <a:sym typeface="Calibri"/>
            </a:endParaRPr>
          </a:p>
          <a:p>
            <a:pPr indent="0" lvl="0" marL="457200" rtl="0" algn="l">
              <a:spcBef>
                <a:spcPts val="0"/>
              </a:spcBef>
              <a:spcAft>
                <a:spcPts val="0"/>
              </a:spcAft>
              <a:buNone/>
            </a:pPr>
            <a:r>
              <a:t/>
            </a:r>
            <a:endParaRPr sz="4600">
              <a:solidFill>
                <a:schemeClr val="dk1"/>
              </a:solidFill>
              <a:latin typeface="Calibri"/>
              <a:ea typeface="Calibri"/>
              <a:cs typeface="Calibri"/>
              <a:sym typeface="Calibri"/>
            </a:endParaRPr>
          </a:p>
          <a:p>
            <a:pPr indent="0" lvl="0" marL="457200" rtl="0" algn="ctr">
              <a:spcBef>
                <a:spcPts val="0"/>
              </a:spcBef>
              <a:spcAft>
                <a:spcPts val="0"/>
              </a:spcAft>
              <a:buNone/>
            </a:pPr>
            <a:r>
              <a:rPr b="1" lang="en-US" sz="4600">
                <a:latin typeface="Calibri"/>
                <a:ea typeface="Calibri"/>
                <a:cs typeface="Calibri"/>
                <a:sym typeface="Calibri"/>
              </a:rPr>
              <a:t>ABOUT </a:t>
            </a:r>
            <a:r>
              <a:rPr b="1" lang="en-US" sz="4600">
                <a:latin typeface="Calibri"/>
                <a:ea typeface="Calibri"/>
                <a:cs typeface="Calibri"/>
                <a:sym typeface="Calibri"/>
              </a:rPr>
              <a:t>THE DESIGN</a:t>
            </a:r>
            <a:endParaRPr b="1" sz="4600">
              <a:latin typeface="Calibri"/>
              <a:ea typeface="Calibri"/>
              <a:cs typeface="Calibri"/>
              <a:sym typeface="Calibri"/>
            </a:endParaRPr>
          </a:p>
          <a:p>
            <a:pPr indent="0" lvl="0" marL="0" marR="0" rtl="0" algn="l">
              <a:lnSpc>
                <a:spcPct val="100000"/>
              </a:lnSpc>
              <a:spcBef>
                <a:spcPts val="0"/>
              </a:spcBef>
              <a:spcAft>
                <a:spcPts val="0"/>
              </a:spcAft>
              <a:buNone/>
            </a:pPr>
            <a:r>
              <a:rPr lang="en-US" sz="4600">
                <a:latin typeface="Calibri"/>
                <a:ea typeface="Calibri"/>
                <a:cs typeface="Calibri"/>
                <a:sym typeface="Calibri"/>
              </a:rPr>
              <a:t>In order to test for asbestos, kits are purchased from online sites only for them to be sent back to a lab. Because such a process is </a:t>
            </a:r>
            <a:r>
              <a:rPr lang="en-US" sz="4600">
                <a:latin typeface="Calibri"/>
                <a:ea typeface="Calibri"/>
                <a:cs typeface="Calibri"/>
                <a:sym typeface="Calibri"/>
              </a:rPr>
              <a:t>inefficient, we decided to design an experiment in which an enzyme would be used to detect asbestos within minutes.</a:t>
            </a:r>
            <a:endParaRPr sz="4600">
              <a:latin typeface="Calibri"/>
              <a:ea typeface="Calibri"/>
              <a:cs typeface="Calibri"/>
              <a:sym typeface="Calibri"/>
            </a:endParaRPr>
          </a:p>
        </p:txBody>
      </p:sp>
      <p:sp>
        <p:nvSpPr>
          <p:cNvPr id="90" name="Google Shape;90;p14"/>
          <p:cNvSpPr txBox="1"/>
          <p:nvPr/>
        </p:nvSpPr>
        <p:spPr>
          <a:xfrm>
            <a:off x="11818834" y="18612850"/>
            <a:ext cx="279677" cy="396643"/>
          </a:xfrm>
          <a:prstGeom prst="rect">
            <a:avLst/>
          </a:prstGeom>
          <a:noFill/>
          <a:ln>
            <a:noFill/>
          </a:ln>
        </p:spPr>
        <p:txBody>
          <a:bodyPr anchorCtr="0" anchor="t" bIns="69650" lIns="139300" spcFirstLastPara="1" rIns="139300" wrap="square" tIns="69650">
            <a:spAutoFit/>
          </a:bodyPr>
          <a:lstStyle/>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Arial"/>
              <a:ea typeface="Arial"/>
              <a:cs typeface="Arial"/>
              <a:sym typeface="Arial"/>
            </a:endParaRPr>
          </a:p>
        </p:txBody>
      </p:sp>
      <p:sp>
        <p:nvSpPr>
          <p:cNvPr id="91" name="Google Shape;91;p14"/>
          <p:cNvSpPr/>
          <p:nvPr/>
        </p:nvSpPr>
        <p:spPr>
          <a:xfrm>
            <a:off x="654215" y="217403"/>
            <a:ext cx="36212708" cy="3154680"/>
          </a:xfrm>
          <a:prstGeom prst="rect">
            <a:avLst/>
          </a:prstGeom>
          <a:solidFill>
            <a:srgbClr val="17365D"/>
          </a:solidFill>
          <a:ln cap="flat" cmpd="sng" w="9525">
            <a:solidFill>
              <a:srgbClr val="17365D"/>
            </a:solidFill>
            <a:prstDash val="solid"/>
            <a:round/>
            <a:headEnd len="sm" w="sm" type="none"/>
            <a:tailEnd len="sm" w="sm" type="none"/>
          </a:ln>
          <a:effectLst>
            <a:outerShdw blurRad="40000" rotWithShape="0" dir="5400000" dist="23000">
              <a:srgbClr val="000000">
                <a:alpha val="34117"/>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7200"/>
              <a:buFont typeface="Arial"/>
              <a:buNone/>
            </a:pPr>
            <a:r>
              <a:rPr b="1" lang="en-US" sz="7200" u="sng">
                <a:solidFill>
                  <a:schemeClr val="lt1"/>
                </a:solidFill>
                <a:latin typeface="Calibri"/>
                <a:ea typeface="Calibri"/>
                <a:cs typeface="Calibri"/>
                <a:sym typeface="Calibri"/>
              </a:rPr>
              <a:t>How To Best Detect Asbestos</a:t>
            </a:r>
            <a:endParaRPr b="0" i="0" sz="72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800"/>
              <a:buFont typeface="Arial"/>
              <a:buNone/>
            </a:pPr>
            <a:r>
              <a:rPr lang="en-US" sz="4800">
                <a:solidFill>
                  <a:schemeClr val="lt1"/>
                </a:solidFill>
                <a:latin typeface="Calibri"/>
                <a:ea typeface="Calibri"/>
                <a:cs typeface="Calibri"/>
                <a:sym typeface="Calibri"/>
              </a:rPr>
              <a:t>Angelina Sali, Irene Yarovoi, Inis Trifka, Noor Rana, Aylin Ergin</a:t>
            </a:r>
            <a:endParaRPr sz="4800">
              <a:solidFill>
                <a:schemeClr val="lt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4800"/>
              <a:buFont typeface="Arial"/>
              <a:buNone/>
            </a:pPr>
            <a:r>
              <a:rPr lang="en-US" sz="4800">
                <a:solidFill>
                  <a:schemeClr val="lt1"/>
                </a:solidFill>
                <a:latin typeface="Calibri"/>
                <a:ea typeface="Calibri"/>
                <a:cs typeface="Calibri"/>
                <a:sym typeface="Calibri"/>
              </a:rPr>
              <a:t>Julia R. Masterman, Philadelphia, PA</a:t>
            </a:r>
            <a:endParaRPr b="0" i="0" sz="4800" u="none" cap="none" strike="noStrike">
              <a:solidFill>
                <a:schemeClr val="lt1"/>
              </a:solidFill>
              <a:latin typeface="Calibri"/>
              <a:ea typeface="Calibri"/>
              <a:cs typeface="Calibri"/>
              <a:sym typeface="Calibri"/>
            </a:endParaRPr>
          </a:p>
        </p:txBody>
      </p:sp>
      <p:sp>
        <p:nvSpPr>
          <p:cNvPr id="92" name="Google Shape;92;p14"/>
          <p:cNvSpPr/>
          <p:nvPr/>
        </p:nvSpPr>
        <p:spPr>
          <a:xfrm>
            <a:off x="644300" y="3602325"/>
            <a:ext cx="12928800"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600"/>
              <a:buFont typeface="Arial"/>
              <a:buNone/>
            </a:pPr>
            <a:r>
              <a:rPr b="0" i="0" lang="en-US" sz="6600" u="none" cap="none" strike="noStrike">
                <a:solidFill>
                  <a:schemeClr val="lt1"/>
                </a:solidFill>
                <a:latin typeface="Calibri"/>
                <a:ea typeface="Calibri"/>
                <a:cs typeface="Calibri"/>
                <a:sym typeface="Calibri"/>
              </a:rPr>
              <a:t> Introduction &amp; Project Details</a:t>
            </a:r>
            <a:endParaRPr b="0" i="0" sz="6600" u="none" cap="none" strike="noStrike">
              <a:solidFill>
                <a:schemeClr val="lt1"/>
              </a:solidFill>
              <a:latin typeface="Calibri"/>
              <a:ea typeface="Calibri"/>
              <a:cs typeface="Calibri"/>
              <a:sym typeface="Calibri"/>
            </a:endParaRPr>
          </a:p>
        </p:txBody>
      </p:sp>
      <p:sp>
        <p:nvSpPr>
          <p:cNvPr id="93" name="Google Shape;93;p14"/>
          <p:cNvSpPr/>
          <p:nvPr/>
        </p:nvSpPr>
        <p:spPr>
          <a:xfrm>
            <a:off x="14123900" y="3602375"/>
            <a:ext cx="22680000"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600"/>
              <a:buFont typeface="Arial"/>
              <a:buNone/>
            </a:pPr>
            <a:r>
              <a:rPr b="0" i="0" lang="en-US" sz="6600" u="none" cap="none" strike="noStrike">
                <a:solidFill>
                  <a:schemeClr val="lt1"/>
                </a:solidFill>
                <a:latin typeface="Calibri"/>
                <a:ea typeface="Calibri"/>
                <a:cs typeface="Calibri"/>
                <a:sym typeface="Calibri"/>
              </a:rPr>
              <a:t>Experiments We Did &amp;/or Planned</a:t>
            </a:r>
            <a:endParaRPr b="0" i="0" sz="6600" u="none" cap="none" strike="noStrike">
              <a:solidFill>
                <a:schemeClr val="lt1"/>
              </a:solidFill>
              <a:latin typeface="Calibri"/>
              <a:ea typeface="Calibri"/>
              <a:cs typeface="Calibri"/>
              <a:sym typeface="Calibri"/>
            </a:endParaRPr>
          </a:p>
        </p:txBody>
      </p:sp>
      <p:sp>
        <p:nvSpPr>
          <p:cNvPr id="94" name="Google Shape;94;p14"/>
          <p:cNvSpPr/>
          <p:nvPr/>
        </p:nvSpPr>
        <p:spPr>
          <a:xfrm>
            <a:off x="14123975" y="5118975"/>
            <a:ext cx="22680000" cy="15087600"/>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45700" lIns="91425" spcFirstLastPara="1" rIns="91425" wrap="square" tIns="45700">
            <a:noAutofit/>
          </a:bodyPr>
          <a:lstStyle/>
          <a:p>
            <a:pPr indent="-457200" lvl="0" marL="457200" marR="0" rtl="0" algn="l">
              <a:lnSpc>
                <a:spcPct val="100000"/>
              </a:lnSpc>
              <a:spcBef>
                <a:spcPts val="0"/>
              </a:spcBef>
              <a:spcAft>
                <a:spcPts val="0"/>
              </a:spcAft>
              <a:buClr>
                <a:schemeClr val="dk1"/>
              </a:buClr>
              <a:buSzPts val="2800"/>
              <a:buFont typeface="Arial"/>
              <a:buChar char="●"/>
            </a:pPr>
            <a:r>
              <a:rPr lang="en-US" sz="4800">
                <a:latin typeface="Calibri"/>
                <a:ea typeface="Calibri"/>
                <a:cs typeface="Calibri"/>
                <a:sym typeface="Calibri"/>
              </a:rPr>
              <a:t>P</a:t>
            </a:r>
            <a:r>
              <a:rPr lang="en-US" sz="4300">
                <a:latin typeface="Calibri"/>
                <a:ea typeface="Calibri"/>
                <a:cs typeface="Calibri"/>
                <a:sym typeface="Calibri"/>
              </a:rPr>
              <a:t>lanned </a:t>
            </a:r>
            <a:r>
              <a:rPr b="0" i="0" lang="en-US" sz="4300" u="none" cap="none" strike="noStrike">
                <a:solidFill>
                  <a:srgbClr val="000000"/>
                </a:solidFill>
                <a:latin typeface="Calibri"/>
                <a:ea typeface="Calibri"/>
                <a:cs typeface="Calibri"/>
                <a:sym typeface="Calibri"/>
              </a:rPr>
              <a:t>Experiment details:</a:t>
            </a:r>
            <a:endParaRPr sz="4300">
              <a:latin typeface="Calibri"/>
              <a:ea typeface="Calibri"/>
              <a:cs typeface="Calibri"/>
              <a:sym typeface="Calibri"/>
            </a:endParaRPr>
          </a:p>
          <a:p>
            <a:pPr indent="-501650" lvl="1" marL="914400" marR="0" rtl="0" algn="l">
              <a:lnSpc>
                <a:spcPct val="100000"/>
              </a:lnSpc>
              <a:spcBef>
                <a:spcPts val="0"/>
              </a:spcBef>
              <a:spcAft>
                <a:spcPts val="0"/>
              </a:spcAft>
              <a:buSzPts val="4300"/>
              <a:buFont typeface="Calibri"/>
              <a:buChar char="○"/>
            </a:pPr>
            <a:r>
              <a:rPr lang="en-US" sz="4300">
                <a:latin typeface="Calibri"/>
                <a:ea typeface="Calibri"/>
                <a:cs typeface="Calibri"/>
                <a:sym typeface="Calibri"/>
              </a:rPr>
              <a:t>Assemble bacterial plasmid using Bio-Bricks (pre-assembled genes/nucleotide sequences) with the following genes:</a:t>
            </a:r>
            <a:endParaRPr sz="4300">
              <a:latin typeface="Calibri"/>
              <a:ea typeface="Calibri"/>
              <a:cs typeface="Calibri"/>
              <a:sym typeface="Calibri"/>
            </a:endParaRPr>
          </a:p>
          <a:p>
            <a:pPr indent="-501650" lvl="2" marL="1371600" marR="0" rtl="0" algn="l">
              <a:lnSpc>
                <a:spcPct val="100000"/>
              </a:lnSpc>
              <a:spcBef>
                <a:spcPts val="0"/>
              </a:spcBef>
              <a:spcAft>
                <a:spcPts val="0"/>
              </a:spcAft>
              <a:buSzPts val="4300"/>
              <a:buFont typeface="Calibri"/>
              <a:buChar char="■"/>
            </a:pPr>
            <a:r>
              <a:rPr lang="en-US" sz="4300">
                <a:latin typeface="Calibri"/>
                <a:ea typeface="Calibri"/>
                <a:cs typeface="Calibri"/>
                <a:sym typeface="Calibri"/>
              </a:rPr>
              <a:t>DskA gene and PRXC1A gene</a:t>
            </a:r>
            <a:endParaRPr sz="4300">
              <a:latin typeface="Calibri"/>
              <a:ea typeface="Calibri"/>
              <a:cs typeface="Calibri"/>
              <a:sym typeface="Calibri"/>
            </a:endParaRPr>
          </a:p>
          <a:p>
            <a:pPr indent="-501650" lvl="1" marL="914400" marR="0" rtl="0" algn="l">
              <a:lnSpc>
                <a:spcPct val="100000"/>
              </a:lnSpc>
              <a:spcBef>
                <a:spcPts val="0"/>
              </a:spcBef>
              <a:spcAft>
                <a:spcPts val="0"/>
              </a:spcAft>
              <a:buSzPts val="4300"/>
              <a:buFont typeface="Calibri"/>
              <a:buChar char="○"/>
            </a:pPr>
            <a:r>
              <a:rPr lang="en-US" sz="4300">
                <a:latin typeface="Calibri"/>
                <a:ea typeface="Calibri"/>
                <a:cs typeface="Calibri"/>
                <a:sym typeface="Calibri"/>
              </a:rPr>
              <a:t>We chose the following genes, because DksA gene codes for DskA </a:t>
            </a:r>
            <a:r>
              <a:rPr lang="en-US" sz="4300">
                <a:latin typeface="Calibri"/>
                <a:ea typeface="Calibri"/>
                <a:cs typeface="Calibri"/>
                <a:sym typeface="Calibri"/>
              </a:rPr>
              <a:t>suppressor</a:t>
            </a:r>
            <a:r>
              <a:rPr lang="en-US" sz="4300">
                <a:latin typeface="Calibri"/>
                <a:ea typeface="Calibri"/>
                <a:cs typeface="Calibri"/>
                <a:sym typeface="Calibri"/>
              </a:rPr>
              <a:t> protein which binds strongly to chrysotile and we chose PRXC1A because it contains the enzyme horseradish peroxidase which has a strong visible color change when the ABTS </a:t>
            </a:r>
            <a:r>
              <a:rPr lang="en-US" sz="4300">
                <a:latin typeface="Calibri"/>
                <a:ea typeface="Calibri"/>
                <a:cs typeface="Calibri"/>
                <a:sym typeface="Calibri"/>
              </a:rPr>
              <a:t>substrate</a:t>
            </a:r>
            <a:r>
              <a:rPr lang="en-US" sz="4300">
                <a:latin typeface="Calibri"/>
                <a:ea typeface="Calibri"/>
                <a:cs typeface="Calibri"/>
                <a:sym typeface="Calibri"/>
              </a:rPr>
              <a:t> is added to it. In our pruposed study, the horseradish peroxidase enzyme bonds with the DksA. </a:t>
            </a:r>
            <a:endParaRPr sz="4300">
              <a:latin typeface="Calibri"/>
              <a:ea typeface="Calibri"/>
              <a:cs typeface="Calibri"/>
              <a:sym typeface="Calibri"/>
            </a:endParaRPr>
          </a:p>
          <a:p>
            <a:pPr indent="-501650" lvl="1" marL="914400" marR="0" rtl="0" algn="l">
              <a:lnSpc>
                <a:spcPct val="100000"/>
              </a:lnSpc>
              <a:spcBef>
                <a:spcPts val="0"/>
              </a:spcBef>
              <a:spcAft>
                <a:spcPts val="0"/>
              </a:spcAft>
              <a:buSzPts val="4300"/>
              <a:buFont typeface="Calibri"/>
              <a:buChar char="○"/>
            </a:pPr>
            <a:r>
              <a:rPr lang="en-US" sz="4300">
                <a:latin typeface="Calibri"/>
                <a:ea typeface="Calibri"/>
                <a:cs typeface="Calibri"/>
                <a:sym typeface="Calibri"/>
              </a:rPr>
              <a:t>Plasmid inserted into </a:t>
            </a:r>
            <a:r>
              <a:rPr i="1" lang="en-US" sz="4300">
                <a:latin typeface="Calibri"/>
                <a:ea typeface="Calibri"/>
                <a:cs typeface="Calibri"/>
                <a:sym typeface="Calibri"/>
              </a:rPr>
              <a:t>E. Coli </a:t>
            </a:r>
            <a:endParaRPr sz="4300">
              <a:latin typeface="Calibri"/>
              <a:ea typeface="Calibri"/>
              <a:cs typeface="Calibri"/>
              <a:sym typeface="Calibri"/>
            </a:endParaRPr>
          </a:p>
          <a:p>
            <a:pPr indent="-501650" lvl="1" marL="914400" marR="0" rtl="0" algn="l">
              <a:lnSpc>
                <a:spcPct val="100000"/>
              </a:lnSpc>
              <a:spcBef>
                <a:spcPts val="0"/>
              </a:spcBef>
              <a:spcAft>
                <a:spcPts val="0"/>
              </a:spcAft>
              <a:buSzPts val="4300"/>
              <a:buFont typeface="Calibri"/>
              <a:buChar char="○"/>
            </a:pPr>
            <a:r>
              <a:rPr lang="en-US" sz="4300">
                <a:latin typeface="Calibri"/>
                <a:ea typeface="Calibri"/>
                <a:cs typeface="Calibri"/>
                <a:sym typeface="Calibri"/>
              </a:rPr>
              <a:t>Bacteria grown &amp; put into larger solution to be applied to unknown areas</a:t>
            </a:r>
            <a:endParaRPr sz="4300">
              <a:latin typeface="Calibri"/>
              <a:ea typeface="Calibri"/>
              <a:cs typeface="Calibri"/>
              <a:sym typeface="Calibri"/>
            </a:endParaRPr>
          </a:p>
          <a:p>
            <a:pPr indent="-501650" lvl="1" marL="914400" marR="0" rtl="0" algn="l">
              <a:lnSpc>
                <a:spcPct val="100000"/>
              </a:lnSpc>
              <a:spcBef>
                <a:spcPts val="0"/>
              </a:spcBef>
              <a:spcAft>
                <a:spcPts val="0"/>
              </a:spcAft>
              <a:buSzPts val="4300"/>
              <a:buFont typeface="Calibri"/>
              <a:buChar char="○"/>
            </a:pPr>
            <a:r>
              <a:rPr lang="en-US" sz="4300">
                <a:latin typeface="Calibri"/>
                <a:ea typeface="Calibri"/>
                <a:cs typeface="Calibri"/>
                <a:sym typeface="Calibri"/>
              </a:rPr>
              <a:t>Proof of concept test to be run: bacteria solution sprayed on 2 samples: 1 that is asbestos &amp; 1 that is not asbestos (Caution: Asbestos is a dangerous carcenogin and handling it will require the necessary precautions).</a:t>
            </a:r>
            <a:endParaRPr sz="4300">
              <a:highlight>
                <a:srgbClr val="FFFF00"/>
              </a:highlight>
              <a:latin typeface="Calibri"/>
              <a:ea typeface="Calibri"/>
              <a:cs typeface="Calibri"/>
              <a:sym typeface="Calibri"/>
            </a:endParaRPr>
          </a:p>
          <a:p>
            <a:pPr indent="-501650" lvl="1" marL="914400" marR="0" rtl="0" algn="l">
              <a:lnSpc>
                <a:spcPct val="100000"/>
              </a:lnSpc>
              <a:spcBef>
                <a:spcPts val="0"/>
              </a:spcBef>
              <a:spcAft>
                <a:spcPts val="0"/>
              </a:spcAft>
              <a:buSzPts val="4300"/>
              <a:buFont typeface="Calibri"/>
              <a:buChar char="○"/>
            </a:pPr>
            <a:r>
              <a:rPr lang="en-US" sz="4300">
                <a:latin typeface="Calibri"/>
                <a:ea typeface="Calibri"/>
                <a:cs typeface="Calibri"/>
                <a:sym typeface="Calibri"/>
              </a:rPr>
              <a:t>We expect the sample that is not asbestos to not show any results (no change in color), whereas the asbestos sample will turn dark green.</a:t>
            </a:r>
            <a:endParaRPr sz="4300">
              <a:latin typeface="Calibri"/>
              <a:ea typeface="Calibri"/>
              <a:cs typeface="Calibri"/>
              <a:sym typeface="Calibri"/>
            </a:endParaRPr>
          </a:p>
          <a:p>
            <a:pPr indent="-501650" lvl="1" marL="914400" marR="0" rtl="0" algn="l">
              <a:lnSpc>
                <a:spcPct val="100000"/>
              </a:lnSpc>
              <a:spcBef>
                <a:spcPts val="0"/>
              </a:spcBef>
              <a:spcAft>
                <a:spcPts val="0"/>
              </a:spcAft>
              <a:buSzPts val="4300"/>
              <a:buFont typeface="Calibri"/>
              <a:buChar char="○"/>
            </a:pPr>
            <a:r>
              <a:rPr lang="en-US" sz="4300">
                <a:latin typeface="Calibri"/>
                <a:ea typeface="Calibri"/>
                <a:cs typeface="Calibri"/>
                <a:sym typeface="Calibri"/>
              </a:rPr>
              <a:t>The upside of this is that it should be easily detectable, compared to other indicators such as fluorescence and odor</a:t>
            </a:r>
            <a:endParaRPr sz="4300">
              <a:highlight>
                <a:srgbClr val="FFFF00"/>
              </a:highlight>
              <a:latin typeface="Calibri"/>
              <a:ea typeface="Calibri"/>
              <a:cs typeface="Calibri"/>
              <a:sym typeface="Calibri"/>
            </a:endParaRPr>
          </a:p>
          <a:p>
            <a:pPr indent="-501650" lvl="2" marL="1371600" marR="0" rtl="0" algn="l">
              <a:lnSpc>
                <a:spcPct val="100000"/>
              </a:lnSpc>
              <a:spcBef>
                <a:spcPts val="0"/>
              </a:spcBef>
              <a:spcAft>
                <a:spcPts val="0"/>
              </a:spcAft>
              <a:buSzPts val="4300"/>
              <a:buFont typeface="Calibri"/>
              <a:buChar char="■"/>
            </a:pPr>
            <a:r>
              <a:rPr lang="en-US" sz="4300">
                <a:latin typeface="Calibri"/>
                <a:ea typeface="Calibri"/>
                <a:cs typeface="Calibri"/>
                <a:sym typeface="Calibri"/>
              </a:rPr>
              <a:t>Implementing fluorescence requires UV light and sending the material to a lab for further observation under a microscope</a:t>
            </a:r>
            <a:endParaRPr sz="4300">
              <a:latin typeface="Calibri"/>
              <a:ea typeface="Calibri"/>
              <a:cs typeface="Calibri"/>
              <a:sym typeface="Calibri"/>
            </a:endParaRPr>
          </a:p>
          <a:p>
            <a:pPr indent="-501650" lvl="2" marL="1371600" marR="0" rtl="0" algn="l">
              <a:lnSpc>
                <a:spcPct val="100000"/>
              </a:lnSpc>
              <a:spcBef>
                <a:spcPts val="0"/>
              </a:spcBef>
              <a:spcAft>
                <a:spcPts val="0"/>
              </a:spcAft>
              <a:buSzPts val="4300"/>
              <a:buFont typeface="Calibri"/>
              <a:buChar char="■"/>
            </a:pPr>
            <a:r>
              <a:rPr lang="en-US" sz="4300">
                <a:latin typeface="Calibri"/>
                <a:ea typeface="Calibri"/>
                <a:cs typeface="Calibri"/>
                <a:sym typeface="Calibri"/>
              </a:rPr>
              <a:t>Odor may not be a pleasing idea for others since odorous GMOs are often looked up with disinterest and disatisfaction</a:t>
            </a:r>
            <a:endParaRPr sz="4300">
              <a:latin typeface="Calibri"/>
              <a:ea typeface="Calibri"/>
              <a:cs typeface="Calibri"/>
              <a:sym typeface="Calibri"/>
            </a:endParaRPr>
          </a:p>
        </p:txBody>
      </p:sp>
      <p:pic>
        <p:nvPicPr>
          <p:cNvPr id="95" name="Google Shape;95;p14"/>
          <p:cNvPicPr preferRelativeResize="0"/>
          <p:nvPr/>
        </p:nvPicPr>
        <p:blipFill rotWithShape="1">
          <a:blip r:embed="rId3">
            <a:alphaModFix/>
          </a:blip>
          <a:srcRect b="31033" l="0" r="0" t="31033"/>
          <a:stretch/>
        </p:blipFill>
        <p:spPr>
          <a:xfrm>
            <a:off x="28253838" y="136523"/>
            <a:ext cx="8677998" cy="3291840"/>
          </a:xfrm>
          <a:prstGeom prst="rect">
            <a:avLst/>
          </a:prstGeom>
          <a:noFill/>
          <a:ln>
            <a:noFill/>
          </a:ln>
        </p:spPr>
      </p:pic>
      <p:pic>
        <p:nvPicPr>
          <p:cNvPr id="96" name="Google Shape;96;p14"/>
          <p:cNvPicPr preferRelativeResize="0"/>
          <p:nvPr/>
        </p:nvPicPr>
        <p:blipFill rotWithShape="1">
          <a:blip r:embed="rId4">
            <a:alphaModFix/>
          </a:blip>
          <a:srcRect b="34967" l="20855" r="20806" t="31836"/>
          <a:stretch/>
        </p:blipFill>
        <p:spPr>
          <a:xfrm>
            <a:off x="581714" y="153955"/>
            <a:ext cx="8677656" cy="3291840"/>
          </a:xfrm>
          <a:prstGeom prst="rect">
            <a:avLst/>
          </a:prstGeom>
          <a:noFill/>
          <a:ln>
            <a:noFill/>
          </a:ln>
        </p:spPr>
      </p:pic>
      <p:sp>
        <p:nvSpPr>
          <p:cNvPr id="97" name="Google Shape;97;p14"/>
          <p:cNvSpPr txBox="1"/>
          <p:nvPr/>
        </p:nvSpPr>
        <p:spPr>
          <a:xfrm>
            <a:off x="41869741" y="7774703"/>
            <a:ext cx="184666"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02" name="Shape 102"/>
        <p:cNvGrpSpPr/>
        <p:nvPr/>
      </p:nvGrpSpPr>
      <p:grpSpPr>
        <a:xfrm>
          <a:off x="0" y="0"/>
          <a:ext cx="0" cy="0"/>
          <a:chOff x="0" y="0"/>
          <a:chExt cx="0" cy="0"/>
        </a:xfrm>
      </p:grpSpPr>
      <p:sp>
        <p:nvSpPr>
          <p:cNvPr id="103" name="Google Shape;103;p1"/>
          <p:cNvSpPr/>
          <p:nvPr/>
        </p:nvSpPr>
        <p:spPr>
          <a:xfrm>
            <a:off x="20515975" y="5201075"/>
            <a:ext cx="16376700" cy="7543800"/>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lang="en-US" sz="4700">
                <a:solidFill>
                  <a:schemeClr val="dk1"/>
                </a:solidFill>
                <a:latin typeface="Calibri"/>
                <a:ea typeface="Calibri"/>
                <a:cs typeface="Calibri"/>
                <a:sym typeface="Calibri"/>
              </a:rPr>
              <a:t>This year has been an unprecedented year with schools shifting to </a:t>
            </a:r>
            <a:r>
              <a:rPr lang="en-US" sz="4700">
                <a:solidFill>
                  <a:schemeClr val="dk1"/>
                </a:solidFill>
                <a:latin typeface="Calibri"/>
                <a:ea typeface="Calibri"/>
                <a:cs typeface="Calibri"/>
                <a:sym typeface="Calibri"/>
              </a:rPr>
              <a:t>virtual</a:t>
            </a:r>
            <a:r>
              <a:rPr lang="en-US" sz="4700">
                <a:solidFill>
                  <a:schemeClr val="dk1"/>
                </a:solidFill>
                <a:latin typeface="Calibri"/>
                <a:ea typeface="Calibri"/>
                <a:cs typeface="Calibri"/>
                <a:sym typeface="Calibri"/>
              </a:rPr>
              <a:t> learning so the participation in the BioBuilders Club has not been as hands on as in previous years. We are a new team with about 10 members </a:t>
            </a:r>
            <a:r>
              <a:rPr lang="en-US" sz="4700">
                <a:solidFill>
                  <a:schemeClr val="dk1"/>
                </a:solidFill>
                <a:latin typeface="Calibri"/>
                <a:ea typeface="Calibri"/>
                <a:cs typeface="Calibri"/>
                <a:sym typeface="Calibri"/>
              </a:rPr>
              <a:t>who</a:t>
            </a:r>
            <a:r>
              <a:rPr lang="en-US" sz="4700">
                <a:solidFill>
                  <a:schemeClr val="dk1"/>
                </a:solidFill>
                <a:latin typeface="Calibri"/>
                <a:ea typeface="Calibri"/>
                <a:cs typeface="Calibri"/>
                <a:sym typeface="Calibri"/>
              </a:rPr>
              <a:t> have worked diligently over Zoom, bouncing off ideas and have conversations on issues that we plan to tackle with </a:t>
            </a:r>
            <a:r>
              <a:rPr lang="en-US" sz="4700">
                <a:solidFill>
                  <a:schemeClr val="dk1"/>
                </a:solidFill>
                <a:latin typeface="Calibri"/>
                <a:ea typeface="Calibri"/>
                <a:cs typeface="Calibri"/>
                <a:sym typeface="Calibri"/>
              </a:rPr>
              <a:t>bioengineering</a:t>
            </a:r>
            <a:r>
              <a:rPr lang="en-US" sz="4700">
                <a:solidFill>
                  <a:schemeClr val="dk1"/>
                </a:solidFill>
                <a:latin typeface="Calibri"/>
                <a:ea typeface="Calibri"/>
                <a:cs typeface="Calibri"/>
                <a:sym typeface="Calibri"/>
              </a:rPr>
              <a:t> methods. Without the ability to conduct </a:t>
            </a:r>
            <a:r>
              <a:rPr lang="en-US" sz="4700">
                <a:solidFill>
                  <a:schemeClr val="dk1"/>
                </a:solidFill>
                <a:latin typeface="Calibri"/>
                <a:ea typeface="Calibri"/>
                <a:cs typeface="Calibri"/>
                <a:sym typeface="Calibri"/>
              </a:rPr>
              <a:t>experiments</a:t>
            </a:r>
            <a:r>
              <a:rPr lang="en-US" sz="4700">
                <a:solidFill>
                  <a:schemeClr val="dk1"/>
                </a:solidFill>
                <a:latin typeface="Calibri"/>
                <a:ea typeface="Calibri"/>
                <a:cs typeface="Calibri"/>
                <a:sym typeface="Calibri"/>
              </a:rPr>
              <a:t> and test our theories in person participation was limited but we had a fulfilling year with the guidance of our wonderful club </a:t>
            </a:r>
            <a:r>
              <a:rPr lang="en-US" sz="4700">
                <a:solidFill>
                  <a:schemeClr val="dk1"/>
                </a:solidFill>
                <a:latin typeface="Calibri"/>
                <a:ea typeface="Calibri"/>
                <a:cs typeface="Calibri"/>
                <a:sym typeface="Calibri"/>
              </a:rPr>
              <a:t>sponsor, Mr. Richard Zimny, and equally wonderful BioBuilder mentor, Mr. Ben French. </a:t>
            </a:r>
            <a:endParaRPr sz="4700">
              <a:solidFill>
                <a:schemeClr val="dk1"/>
              </a:solidFill>
              <a:latin typeface="Calibri"/>
              <a:ea typeface="Calibri"/>
              <a:cs typeface="Calibri"/>
              <a:sym typeface="Calibri"/>
            </a:endParaRPr>
          </a:p>
        </p:txBody>
      </p:sp>
      <p:sp>
        <p:nvSpPr>
          <p:cNvPr id="104" name="Google Shape;104;p1"/>
          <p:cNvSpPr/>
          <p:nvPr/>
        </p:nvSpPr>
        <p:spPr>
          <a:xfrm>
            <a:off x="20515975" y="3602325"/>
            <a:ext cx="16376700"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6600"/>
              <a:buFont typeface="Arial"/>
              <a:buNone/>
            </a:pPr>
            <a:r>
              <a:rPr b="0" i="0" lang="en-US" sz="6600" u="none" cap="none" strike="noStrike">
                <a:solidFill>
                  <a:schemeClr val="lt1"/>
                </a:solidFill>
                <a:latin typeface="Calibri"/>
                <a:ea typeface="Calibri"/>
                <a:cs typeface="Calibri"/>
                <a:sym typeface="Calibri"/>
              </a:rPr>
              <a:t>About This Year’s Team</a:t>
            </a:r>
            <a:endParaRPr b="0" i="0" sz="6600" u="none" cap="none" strike="noStrike">
              <a:solidFill>
                <a:schemeClr val="lt1"/>
              </a:solidFill>
              <a:latin typeface="Calibri"/>
              <a:ea typeface="Calibri"/>
              <a:cs typeface="Calibri"/>
              <a:sym typeface="Calibri"/>
            </a:endParaRPr>
          </a:p>
        </p:txBody>
      </p:sp>
      <p:sp>
        <p:nvSpPr>
          <p:cNvPr id="105" name="Google Shape;105;p1"/>
          <p:cNvSpPr/>
          <p:nvPr/>
        </p:nvSpPr>
        <p:spPr>
          <a:xfrm>
            <a:off x="640500" y="3602375"/>
            <a:ext cx="19101000"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600"/>
              <a:buFont typeface="Arial"/>
              <a:buNone/>
            </a:pPr>
            <a:r>
              <a:rPr b="0" i="0" lang="en-US" sz="6600" u="none" cap="none" strike="noStrike">
                <a:solidFill>
                  <a:schemeClr val="lt1"/>
                </a:solidFill>
                <a:latin typeface="Calibri"/>
                <a:ea typeface="Calibri"/>
                <a:cs typeface="Calibri"/>
                <a:sym typeface="Calibri"/>
              </a:rPr>
              <a:t>Challenge for Next Year’s Team</a:t>
            </a:r>
            <a:endParaRPr b="0" i="0" sz="6600" u="none" cap="none" strike="noStrike">
              <a:solidFill>
                <a:schemeClr val="lt1"/>
              </a:solidFill>
              <a:latin typeface="Calibri"/>
              <a:ea typeface="Calibri"/>
              <a:cs typeface="Calibri"/>
              <a:sym typeface="Calibri"/>
            </a:endParaRPr>
          </a:p>
        </p:txBody>
      </p:sp>
      <p:sp>
        <p:nvSpPr>
          <p:cNvPr id="106" name="Google Shape;106;p1"/>
          <p:cNvSpPr/>
          <p:nvPr/>
        </p:nvSpPr>
        <p:spPr>
          <a:xfrm>
            <a:off x="20555375" y="13200600"/>
            <a:ext cx="16376700"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600"/>
              <a:buFont typeface="Arial"/>
              <a:buNone/>
            </a:pPr>
            <a:r>
              <a:rPr b="0" i="0" lang="en-US" sz="6600" u="none" cap="none" strike="noStrike">
                <a:solidFill>
                  <a:schemeClr val="lt1"/>
                </a:solidFill>
                <a:latin typeface="Calibri"/>
                <a:ea typeface="Calibri"/>
                <a:cs typeface="Calibri"/>
                <a:sym typeface="Calibri"/>
              </a:rPr>
              <a:t>References &amp; Acknowledgements</a:t>
            </a:r>
            <a:endParaRPr b="0" i="0" sz="6600" u="none" cap="none" strike="noStrike">
              <a:solidFill>
                <a:schemeClr val="lt1"/>
              </a:solidFill>
              <a:latin typeface="Calibri"/>
              <a:ea typeface="Calibri"/>
              <a:cs typeface="Calibri"/>
              <a:sym typeface="Calibri"/>
            </a:endParaRPr>
          </a:p>
        </p:txBody>
      </p:sp>
      <p:sp>
        <p:nvSpPr>
          <p:cNvPr id="107" name="Google Shape;107;p1"/>
          <p:cNvSpPr/>
          <p:nvPr/>
        </p:nvSpPr>
        <p:spPr>
          <a:xfrm>
            <a:off x="20555350" y="14727575"/>
            <a:ext cx="16376700" cy="5715000"/>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3600"/>
              <a:buFont typeface="Arial"/>
              <a:buNone/>
            </a:pPr>
            <a:r>
              <a:rPr b="0" i="0" lang="en-US" sz="4700" u="none" cap="none" strike="noStrike">
                <a:solidFill>
                  <a:schemeClr val="dk1"/>
                </a:solidFill>
                <a:latin typeface="Calibri"/>
                <a:ea typeface="Calibri"/>
                <a:cs typeface="Calibri"/>
                <a:sym typeface="Calibri"/>
              </a:rPr>
              <a:t>Thanks to whomever should be acknowledged in this research.</a:t>
            </a:r>
            <a:endParaRPr b="0" i="0" sz="47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3600"/>
              <a:buFont typeface="Arial"/>
              <a:buNone/>
            </a:pPr>
            <a:r>
              <a:t/>
            </a:r>
            <a:endParaRPr b="0" i="0" sz="4700" u="none" cap="none" strike="noStrike">
              <a:solidFill>
                <a:schemeClr val="dk1"/>
              </a:solidFill>
              <a:latin typeface="Calibri"/>
              <a:ea typeface="Calibri"/>
              <a:cs typeface="Calibri"/>
              <a:sym typeface="Calibri"/>
            </a:endParaRPr>
          </a:p>
          <a:p>
            <a:pPr indent="-711200" lvl="0" marL="914400" marR="0" rtl="0" algn="l">
              <a:lnSpc>
                <a:spcPct val="100000"/>
              </a:lnSpc>
              <a:spcBef>
                <a:spcPts val="0"/>
              </a:spcBef>
              <a:spcAft>
                <a:spcPts val="0"/>
              </a:spcAft>
              <a:buClr>
                <a:schemeClr val="dk1"/>
              </a:buClr>
              <a:buSzPts val="4700"/>
              <a:buFont typeface="Calibri"/>
              <a:buChar char="●"/>
            </a:pPr>
            <a:r>
              <a:rPr lang="en-US" sz="4700">
                <a:solidFill>
                  <a:schemeClr val="dk1"/>
                </a:solidFill>
                <a:latin typeface="Calibri"/>
                <a:ea typeface="Calibri"/>
                <a:cs typeface="Calibri"/>
                <a:sym typeface="Calibri"/>
              </a:rPr>
              <a:t>Richard Zimny, BioBuilder Club sponsor</a:t>
            </a:r>
            <a:endParaRPr sz="4700">
              <a:solidFill>
                <a:schemeClr val="dk1"/>
              </a:solidFill>
              <a:latin typeface="Calibri"/>
              <a:ea typeface="Calibri"/>
              <a:cs typeface="Calibri"/>
              <a:sym typeface="Calibri"/>
            </a:endParaRPr>
          </a:p>
          <a:p>
            <a:pPr indent="-711200" lvl="0" marL="914400" marR="0" rtl="0" algn="l">
              <a:lnSpc>
                <a:spcPct val="100000"/>
              </a:lnSpc>
              <a:spcBef>
                <a:spcPts val="0"/>
              </a:spcBef>
              <a:spcAft>
                <a:spcPts val="0"/>
              </a:spcAft>
              <a:buClr>
                <a:schemeClr val="dk1"/>
              </a:buClr>
              <a:buSzPts val="4700"/>
              <a:buFont typeface="Calibri"/>
              <a:buChar char="●"/>
            </a:pPr>
            <a:r>
              <a:rPr lang="en-US" sz="4700">
                <a:solidFill>
                  <a:schemeClr val="dk1"/>
                </a:solidFill>
                <a:latin typeface="Calibri"/>
                <a:ea typeface="Calibri"/>
                <a:cs typeface="Calibri"/>
                <a:sym typeface="Calibri"/>
              </a:rPr>
              <a:t>Ben French, BioBuilder mentor</a:t>
            </a:r>
            <a:endParaRPr sz="4700">
              <a:solidFill>
                <a:schemeClr val="dk1"/>
              </a:solidFill>
              <a:latin typeface="Calibri"/>
              <a:ea typeface="Calibri"/>
              <a:cs typeface="Calibri"/>
              <a:sym typeface="Calibri"/>
            </a:endParaRPr>
          </a:p>
        </p:txBody>
      </p:sp>
      <p:sp>
        <p:nvSpPr>
          <p:cNvPr id="108" name="Google Shape;108;p1"/>
          <p:cNvSpPr/>
          <p:nvPr/>
        </p:nvSpPr>
        <p:spPr>
          <a:xfrm>
            <a:off x="626275" y="5186375"/>
            <a:ext cx="19101000" cy="15601200"/>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45700" lIns="91425" spcFirstLastPara="1" rIns="91425" wrap="square" tIns="45700">
            <a:noAutofit/>
          </a:bodyPr>
          <a:lstStyle/>
          <a:p>
            <a:pPr indent="0" lvl="0" marL="0" marR="0" rtl="0" algn="ctr">
              <a:lnSpc>
                <a:spcPct val="100000"/>
              </a:lnSpc>
              <a:spcBef>
                <a:spcPts val="0"/>
              </a:spcBef>
              <a:spcAft>
                <a:spcPts val="0"/>
              </a:spcAft>
              <a:buNone/>
            </a:pPr>
            <a:r>
              <a:rPr b="1" lang="en-US" sz="4700">
                <a:latin typeface="Calibri"/>
                <a:ea typeface="Calibri"/>
                <a:cs typeface="Calibri"/>
                <a:sym typeface="Calibri"/>
              </a:rPr>
              <a:t>LIMITATIONS</a:t>
            </a:r>
            <a:endParaRPr b="1" sz="4700">
              <a:latin typeface="Calibri"/>
              <a:ea typeface="Calibri"/>
              <a:cs typeface="Calibri"/>
              <a:sym typeface="Calibri"/>
            </a:endParaRPr>
          </a:p>
          <a:p>
            <a:pPr indent="0" lvl="0" marL="457200" marR="0" rtl="0" algn="ctr">
              <a:lnSpc>
                <a:spcPct val="100000"/>
              </a:lnSpc>
              <a:spcBef>
                <a:spcPts val="0"/>
              </a:spcBef>
              <a:spcAft>
                <a:spcPts val="0"/>
              </a:spcAft>
              <a:buNone/>
            </a:pPr>
            <a:r>
              <a:rPr lang="en-US" sz="4700">
                <a:latin typeface="Calibri"/>
                <a:ea typeface="Calibri"/>
                <a:cs typeface="Calibri"/>
                <a:sym typeface="Calibri"/>
              </a:rPr>
              <a:t>Since we were unable to conduct any variation of this experiment in an in person lab, we do not know the full scope of issues or challenges that might arise but one of the most notable is the safety precautions needed to handle asbestos in a lab. And because of asbestos’ absorbent nature, the color green from the enzyme </a:t>
            </a:r>
            <a:r>
              <a:rPr lang="en-US" sz="4700">
                <a:latin typeface="Calibri"/>
                <a:ea typeface="Calibri"/>
                <a:cs typeface="Calibri"/>
                <a:sym typeface="Calibri"/>
              </a:rPr>
              <a:t>horseradish</a:t>
            </a:r>
            <a:r>
              <a:rPr lang="en-US" sz="4700">
                <a:latin typeface="Calibri"/>
                <a:ea typeface="Calibri"/>
                <a:cs typeface="Calibri"/>
                <a:sym typeface="Calibri"/>
              </a:rPr>
              <a:t> </a:t>
            </a:r>
            <a:r>
              <a:rPr lang="en-US" sz="4700">
                <a:solidFill>
                  <a:schemeClr val="dk1"/>
                </a:solidFill>
                <a:latin typeface="Calibri"/>
                <a:ea typeface="Calibri"/>
                <a:cs typeface="Calibri"/>
                <a:sym typeface="Calibri"/>
              </a:rPr>
              <a:t>peroxidase </a:t>
            </a:r>
            <a:r>
              <a:rPr lang="en-US" sz="4700">
                <a:latin typeface="Calibri"/>
                <a:ea typeface="Calibri"/>
                <a:cs typeface="Calibri"/>
                <a:sym typeface="Calibri"/>
              </a:rPr>
              <a:t>might not </a:t>
            </a:r>
            <a:r>
              <a:rPr lang="en-US" sz="4700">
                <a:latin typeface="Calibri"/>
                <a:ea typeface="Calibri"/>
                <a:cs typeface="Calibri"/>
                <a:sym typeface="Calibri"/>
              </a:rPr>
              <a:t>necessarily</a:t>
            </a:r>
            <a:r>
              <a:rPr lang="en-US" sz="4700">
                <a:latin typeface="Calibri"/>
                <a:ea typeface="Calibri"/>
                <a:cs typeface="Calibri"/>
                <a:sym typeface="Calibri"/>
              </a:rPr>
              <a:t> be visible or vibrant. </a:t>
            </a:r>
            <a:endParaRPr i="0" sz="4700" u="none" cap="none" strike="noStrike">
              <a:latin typeface="Calibri"/>
              <a:ea typeface="Calibri"/>
              <a:cs typeface="Calibri"/>
              <a:sym typeface="Calibri"/>
            </a:endParaRPr>
          </a:p>
          <a:p>
            <a:pPr indent="0" lvl="0" marL="0" marR="0" rtl="0" algn="l">
              <a:lnSpc>
                <a:spcPct val="100000"/>
              </a:lnSpc>
              <a:spcBef>
                <a:spcPts val="0"/>
              </a:spcBef>
              <a:spcAft>
                <a:spcPts val="0"/>
              </a:spcAft>
              <a:buNone/>
            </a:pPr>
            <a:r>
              <a:t/>
            </a:r>
            <a:endParaRPr sz="2400">
              <a:latin typeface="Calibri"/>
              <a:ea typeface="Calibri"/>
              <a:cs typeface="Calibri"/>
              <a:sym typeface="Calibri"/>
            </a:endParaRPr>
          </a:p>
          <a:p>
            <a:pPr indent="0" lvl="0" marL="0" marR="0" rtl="0" algn="ctr">
              <a:lnSpc>
                <a:spcPct val="100000"/>
              </a:lnSpc>
              <a:spcBef>
                <a:spcPts val="0"/>
              </a:spcBef>
              <a:spcAft>
                <a:spcPts val="0"/>
              </a:spcAft>
              <a:buNone/>
            </a:pPr>
            <a:r>
              <a:rPr b="1" lang="en-US" sz="4700">
                <a:latin typeface="Calibri"/>
                <a:ea typeface="Calibri"/>
                <a:cs typeface="Calibri"/>
                <a:sym typeface="Calibri"/>
              </a:rPr>
              <a:t>RECOMMENDATION</a:t>
            </a:r>
            <a:r>
              <a:rPr b="1" lang="en-US" sz="4700">
                <a:latin typeface="Calibri"/>
                <a:ea typeface="Calibri"/>
                <a:cs typeface="Calibri"/>
                <a:sym typeface="Calibri"/>
              </a:rPr>
              <a:t> FOR FUTURE TEAMS</a:t>
            </a:r>
            <a:endParaRPr b="1" sz="4700">
              <a:latin typeface="Calibri"/>
              <a:ea typeface="Calibri"/>
              <a:cs typeface="Calibri"/>
              <a:sym typeface="Calibri"/>
            </a:endParaRPr>
          </a:p>
          <a:p>
            <a:pPr indent="0" lvl="0" marL="457200" marR="0" rtl="0" algn="ctr">
              <a:lnSpc>
                <a:spcPct val="100000"/>
              </a:lnSpc>
              <a:spcBef>
                <a:spcPts val="0"/>
              </a:spcBef>
              <a:spcAft>
                <a:spcPts val="0"/>
              </a:spcAft>
              <a:buNone/>
            </a:pPr>
            <a:r>
              <a:rPr lang="en-US" sz="4700">
                <a:latin typeface="Calibri"/>
                <a:ea typeface="Calibri"/>
                <a:cs typeface="Calibri"/>
                <a:sym typeface="Calibri"/>
              </a:rPr>
              <a:t>Asbestos is not only a difficult material to handle, but it is also </a:t>
            </a:r>
            <a:r>
              <a:rPr lang="en-US" sz="4700">
                <a:latin typeface="Calibri"/>
                <a:ea typeface="Calibri"/>
                <a:cs typeface="Calibri"/>
                <a:sym typeface="Calibri"/>
              </a:rPr>
              <a:t>difficult</a:t>
            </a:r>
            <a:r>
              <a:rPr lang="en-US" sz="4700">
                <a:latin typeface="Calibri"/>
                <a:ea typeface="Calibri"/>
                <a:cs typeface="Calibri"/>
                <a:sym typeface="Calibri"/>
              </a:rPr>
              <a:t> to obtain for research </a:t>
            </a:r>
            <a:r>
              <a:rPr lang="en-US" sz="4700">
                <a:latin typeface="Calibri"/>
                <a:ea typeface="Calibri"/>
                <a:cs typeface="Calibri"/>
                <a:sym typeface="Calibri"/>
              </a:rPr>
              <a:t>purposes</a:t>
            </a:r>
            <a:r>
              <a:rPr lang="en-US" sz="4700">
                <a:latin typeface="Calibri"/>
                <a:ea typeface="Calibri"/>
                <a:cs typeface="Calibri"/>
                <a:sym typeface="Calibri"/>
              </a:rPr>
              <a:t>. What is </a:t>
            </a:r>
            <a:r>
              <a:rPr lang="en-US" sz="4700">
                <a:latin typeface="Calibri"/>
                <a:ea typeface="Calibri"/>
                <a:cs typeface="Calibri"/>
                <a:sym typeface="Calibri"/>
              </a:rPr>
              <a:t>recommended</a:t>
            </a:r>
            <a:r>
              <a:rPr lang="en-US" sz="4700">
                <a:latin typeface="Calibri"/>
                <a:ea typeface="Calibri"/>
                <a:cs typeface="Calibri"/>
                <a:sym typeface="Calibri"/>
              </a:rPr>
              <a:t> for teams in future that decide to take on this project, is to attempt to apply the concepts presented in this presentation to a similar, but less harmful, material. For example, kaolinite clay [</a:t>
            </a:r>
            <a:r>
              <a:rPr lang="en-US" sz="4700">
                <a:highlight>
                  <a:srgbClr val="FFFFFF"/>
                </a:highlight>
                <a:latin typeface="Calibri"/>
                <a:ea typeface="Calibri"/>
                <a:cs typeface="Calibri"/>
                <a:sym typeface="Calibri"/>
              </a:rPr>
              <a:t>Al₂Si₂O₅(OH)₄</a:t>
            </a:r>
            <a:r>
              <a:rPr lang="en-US" sz="4700">
                <a:latin typeface="Calibri"/>
                <a:ea typeface="Calibri"/>
                <a:cs typeface="Calibri"/>
                <a:sym typeface="Calibri"/>
              </a:rPr>
              <a:t>], </a:t>
            </a:r>
            <a:r>
              <a:rPr lang="en-US" sz="4700">
                <a:latin typeface="Calibri"/>
                <a:ea typeface="Calibri"/>
                <a:cs typeface="Calibri"/>
                <a:sym typeface="Calibri"/>
              </a:rPr>
              <a:t>an important </a:t>
            </a:r>
            <a:r>
              <a:rPr lang="en-US" sz="4700">
                <a:latin typeface="Calibri"/>
                <a:ea typeface="Calibri"/>
                <a:cs typeface="Calibri"/>
                <a:sym typeface="Calibri"/>
              </a:rPr>
              <a:t>industrial mineral, shares a similar chemical composition with asbestos [</a:t>
            </a:r>
            <a:r>
              <a:rPr lang="en-US" sz="4700">
                <a:highlight>
                  <a:srgbClr val="FFFFFF"/>
                </a:highlight>
                <a:latin typeface="Calibri"/>
                <a:ea typeface="Calibri"/>
                <a:cs typeface="Calibri"/>
                <a:sym typeface="Calibri"/>
              </a:rPr>
              <a:t>Mg</a:t>
            </a:r>
            <a:r>
              <a:rPr baseline="-25000" lang="en-US" sz="4700">
                <a:highlight>
                  <a:srgbClr val="FFFFFF"/>
                </a:highlight>
                <a:latin typeface="Calibri"/>
                <a:ea typeface="Calibri"/>
                <a:cs typeface="Calibri"/>
                <a:sym typeface="Calibri"/>
              </a:rPr>
              <a:t>3</a:t>
            </a:r>
            <a:r>
              <a:rPr lang="en-US" sz="4700">
                <a:highlight>
                  <a:srgbClr val="FFFFFF"/>
                </a:highlight>
                <a:latin typeface="Calibri"/>
                <a:ea typeface="Calibri"/>
                <a:cs typeface="Calibri"/>
                <a:sym typeface="Calibri"/>
              </a:rPr>
              <a:t>Si</a:t>
            </a:r>
            <a:r>
              <a:rPr baseline="-25000" lang="en-US" sz="4700">
                <a:highlight>
                  <a:srgbClr val="FFFFFF"/>
                </a:highlight>
                <a:latin typeface="Calibri"/>
                <a:ea typeface="Calibri"/>
                <a:cs typeface="Calibri"/>
                <a:sym typeface="Calibri"/>
              </a:rPr>
              <a:t>2</a:t>
            </a:r>
            <a:r>
              <a:rPr lang="en-US" sz="4700">
                <a:highlight>
                  <a:srgbClr val="FFFFFF"/>
                </a:highlight>
                <a:latin typeface="Calibri"/>
                <a:ea typeface="Calibri"/>
                <a:cs typeface="Calibri"/>
                <a:sym typeface="Calibri"/>
              </a:rPr>
              <a:t>O</a:t>
            </a:r>
            <a:r>
              <a:rPr baseline="-25000" lang="en-US" sz="4700">
                <a:highlight>
                  <a:srgbClr val="FFFFFF"/>
                </a:highlight>
                <a:latin typeface="Calibri"/>
                <a:ea typeface="Calibri"/>
                <a:cs typeface="Calibri"/>
                <a:sym typeface="Calibri"/>
              </a:rPr>
              <a:t>5</a:t>
            </a:r>
            <a:r>
              <a:rPr lang="en-US" sz="4700">
                <a:highlight>
                  <a:srgbClr val="FFFFFF"/>
                </a:highlight>
                <a:latin typeface="Calibri"/>
                <a:ea typeface="Calibri"/>
                <a:cs typeface="Calibri"/>
                <a:sym typeface="Calibri"/>
              </a:rPr>
              <a:t>(OH)</a:t>
            </a:r>
            <a:r>
              <a:rPr baseline="-25000" lang="en-US" sz="4700">
                <a:highlight>
                  <a:srgbClr val="FFFFFF"/>
                </a:highlight>
                <a:latin typeface="Calibri"/>
                <a:ea typeface="Calibri"/>
                <a:cs typeface="Calibri"/>
                <a:sym typeface="Calibri"/>
              </a:rPr>
              <a:t>4 </a:t>
            </a:r>
            <a:r>
              <a:rPr lang="en-US" sz="4700">
                <a:latin typeface="Calibri"/>
                <a:ea typeface="Calibri"/>
                <a:cs typeface="Calibri"/>
                <a:sym typeface="Calibri"/>
              </a:rPr>
              <a:t>]. With only the first elements differing, this clay provides a foundation for students who wish to physically work with a material similar to asbestos. In addition, further research may be needed to counteract the absorbent nature of asbestos and make sure the change in color triggered by the peroxidase when asbestos is present. Additionally, future teams may run tests against different forms of asbestos, such as amosite asbestos, and other magnesium compounds to ensure that a reaction with the fiber is occurring.  </a:t>
            </a:r>
            <a:endParaRPr sz="4700">
              <a:highlight>
                <a:srgbClr val="FFFFFF"/>
              </a:highlight>
              <a:latin typeface="Calibri"/>
              <a:ea typeface="Calibri"/>
              <a:cs typeface="Calibri"/>
              <a:sym typeface="Calibri"/>
            </a:endParaRPr>
          </a:p>
        </p:txBody>
      </p:sp>
      <p:sp>
        <p:nvSpPr>
          <p:cNvPr id="109" name="Google Shape;109;p1"/>
          <p:cNvSpPr txBox="1"/>
          <p:nvPr/>
        </p:nvSpPr>
        <p:spPr>
          <a:xfrm>
            <a:off x="41869741" y="7774703"/>
            <a:ext cx="184666"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0" name="Google Shape;110;p1"/>
          <p:cNvSpPr/>
          <p:nvPr/>
        </p:nvSpPr>
        <p:spPr>
          <a:xfrm>
            <a:off x="654215" y="217403"/>
            <a:ext cx="36212708" cy="3154680"/>
          </a:xfrm>
          <a:prstGeom prst="rect">
            <a:avLst/>
          </a:prstGeom>
          <a:solidFill>
            <a:srgbClr val="17365D"/>
          </a:solidFill>
          <a:ln cap="flat" cmpd="sng" w="9525">
            <a:solidFill>
              <a:srgbClr val="17365D"/>
            </a:solidFill>
            <a:prstDash val="solid"/>
            <a:round/>
            <a:headEnd len="sm" w="sm" type="none"/>
            <a:tailEnd len="sm" w="sm" type="none"/>
          </a:ln>
          <a:effectLst>
            <a:outerShdw blurRad="40000" rotWithShape="0" dir="5400000" dist="23000">
              <a:srgbClr val="000000">
                <a:alpha val="34117"/>
              </a:srgbClr>
            </a:outerShdw>
          </a:effectLst>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7200"/>
              <a:buFont typeface="Arial"/>
              <a:buNone/>
            </a:pPr>
            <a:r>
              <a:rPr b="1" lang="en-US" sz="7200" u="sng">
                <a:solidFill>
                  <a:schemeClr val="lt1"/>
                </a:solidFill>
                <a:latin typeface="Calibri"/>
                <a:ea typeface="Calibri"/>
                <a:cs typeface="Calibri"/>
                <a:sym typeface="Calibri"/>
              </a:rPr>
              <a:t>How To Best The Asbestos</a:t>
            </a:r>
            <a:endParaRPr sz="7200" u="sng">
              <a:solidFill>
                <a:schemeClr val="dk1"/>
              </a:solidFill>
            </a:endParaRPr>
          </a:p>
          <a:p>
            <a:pPr indent="0" lvl="0" marL="0" rtl="0" algn="ctr">
              <a:spcBef>
                <a:spcPts val="0"/>
              </a:spcBef>
              <a:spcAft>
                <a:spcPts val="0"/>
              </a:spcAft>
              <a:buClr>
                <a:schemeClr val="dk1"/>
              </a:buClr>
              <a:buSzPts val="4800"/>
              <a:buFont typeface="Arial"/>
              <a:buNone/>
            </a:pPr>
            <a:r>
              <a:rPr lang="en-US" sz="4800">
                <a:solidFill>
                  <a:schemeClr val="lt1"/>
                </a:solidFill>
                <a:latin typeface="Calibri"/>
                <a:ea typeface="Calibri"/>
                <a:cs typeface="Calibri"/>
                <a:sym typeface="Calibri"/>
              </a:rPr>
              <a:t>Angelina Sali, Irene Yarovoi, Inis Trifka, Noor Rana, Aylin Ergin</a:t>
            </a:r>
            <a:endParaRPr sz="4800">
              <a:solidFill>
                <a:schemeClr val="lt1"/>
              </a:solidFill>
              <a:latin typeface="Calibri"/>
              <a:ea typeface="Calibri"/>
              <a:cs typeface="Calibri"/>
              <a:sym typeface="Calibri"/>
            </a:endParaRPr>
          </a:p>
          <a:p>
            <a:pPr indent="0" lvl="0" marL="0" rtl="0" algn="ctr">
              <a:spcBef>
                <a:spcPts val="0"/>
              </a:spcBef>
              <a:spcAft>
                <a:spcPts val="0"/>
              </a:spcAft>
              <a:buClr>
                <a:schemeClr val="dk1"/>
              </a:buClr>
              <a:buSzPts val="4800"/>
              <a:buFont typeface="Arial"/>
              <a:buNone/>
            </a:pPr>
            <a:r>
              <a:rPr lang="en-US" sz="4800">
                <a:solidFill>
                  <a:schemeClr val="lt1"/>
                </a:solidFill>
                <a:latin typeface="Calibri"/>
                <a:ea typeface="Calibri"/>
                <a:cs typeface="Calibri"/>
                <a:sym typeface="Calibri"/>
              </a:rPr>
              <a:t>Julia R. Masterman, Philadelphia, PA</a:t>
            </a:r>
            <a:endParaRPr b="1" sz="7200" u="sng">
              <a:solidFill>
                <a:schemeClr val="lt1"/>
              </a:solidFill>
              <a:latin typeface="Calibri"/>
              <a:ea typeface="Calibri"/>
              <a:cs typeface="Calibri"/>
              <a:sym typeface="Calibri"/>
            </a:endParaRPr>
          </a:p>
        </p:txBody>
      </p:sp>
      <p:pic>
        <p:nvPicPr>
          <p:cNvPr id="111" name="Google Shape;111;p1"/>
          <p:cNvPicPr preferRelativeResize="0"/>
          <p:nvPr/>
        </p:nvPicPr>
        <p:blipFill rotWithShape="1">
          <a:blip r:embed="rId3">
            <a:alphaModFix/>
          </a:blip>
          <a:srcRect b="31033" l="0" r="0" t="31033"/>
          <a:stretch/>
        </p:blipFill>
        <p:spPr>
          <a:xfrm>
            <a:off x="28253838" y="136523"/>
            <a:ext cx="8677998" cy="3291840"/>
          </a:xfrm>
          <a:prstGeom prst="rect">
            <a:avLst/>
          </a:prstGeom>
          <a:noFill/>
          <a:ln>
            <a:noFill/>
          </a:ln>
        </p:spPr>
      </p:pic>
      <p:pic>
        <p:nvPicPr>
          <p:cNvPr id="112" name="Google Shape;112;p1"/>
          <p:cNvPicPr preferRelativeResize="0"/>
          <p:nvPr/>
        </p:nvPicPr>
        <p:blipFill rotWithShape="1">
          <a:blip r:embed="rId4">
            <a:alphaModFix/>
          </a:blip>
          <a:srcRect b="34967" l="20855" r="20806" t="31836"/>
          <a:stretch/>
        </p:blipFill>
        <p:spPr>
          <a:xfrm>
            <a:off x="581714" y="153955"/>
            <a:ext cx="8677656" cy="329184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2017-08-28T19:07:22Z</dcterms:created>
  <dc:creator>ePB employee</dc:creator>
</cp:coreProperties>
</file>