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21067775" cx="374629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6636">
          <p15:clr>
            <a:srgbClr val="A4A3A4"/>
          </p15:clr>
        </p15:guide>
        <p15:guide id="2" pos="1179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6636" orient="horz"/>
        <p:guide pos="11799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0555" y="685800"/>
            <a:ext cx="6097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0555" y="685800"/>
            <a:ext cx="6097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1277069" y="3049779"/>
            <a:ext cx="34908900" cy="8407500"/>
          </a:xfrm>
          <a:prstGeom prst="rect">
            <a:avLst/>
          </a:prstGeom>
        </p:spPr>
        <p:txBody>
          <a:bodyPr anchorCtr="0" anchor="b" bIns="374550" lIns="374550" spcFirstLastPara="1" rIns="374550" wrap="square" tIns="3745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300"/>
              <a:buNone/>
              <a:defRPr sz="213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1277035" y="11608575"/>
            <a:ext cx="34908900" cy="3246600"/>
          </a:xfrm>
          <a:prstGeom prst="rect">
            <a:avLst/>
          </a:prstGeom>
        </p:spPr>
        <p:txBody>
          <a:bodyPr anchorCtr="0" anchor="t" bIns="374550" lIns="374550" spcFirstLastPara="1" rIns="374550" wrap="square" tIns="3745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500"/>
              <a:buNone/>
              <a:defRPr sz="11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500"/>
              <a:buNone/>
              <a:defRPr sz="11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500"/>
              <a:buNone/>
              <a:defRPr sz="11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500"/>
              <a:buNone/>
              <a:defRPr sz="11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500"/>
              <a:buNone/>
              <a:defRPr sz="11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500"/>
              <a:buNone/>
              <a:defRPr sz="11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500"/>
              <a:buNone/>
              <a:defRPr sz="11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500"/>
              <a:buNone/>
              <a:defRPr sz="11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500"/>
              <a:buNone/>
              <a:defRPr sz="11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34711666" y="19100535"/>
            <a:ext cx="2247900" cy="1612200"/>
          </a:xfrm>
          <a:prstGeom prst="rect">
            <a:avLst/>
          </a:prstGeom>
        </p:spPr>
        <p:txBody>
          <a:bodyPr anchorCtr="0" anchor="ctr" bIns="374550" lIns="374550" spcFirstLastPara="1" rIns="374550" wrap="square" tIns="3745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1277035" y="4530688"/>
            <a:ext cx="34908900" cy="8042400"/>
          </a:xfrm>
          <a:prstGeom prst="rect">
            <a:avLst/>
          </a:prstGeom>
        </p:spPr>
        <p:txBody>
          <a:bodyPr anchorCtr="0" anchor="b" bIns="374550" lIns="374550" spcFirstLastPara="1" rIns="374550" wrap="square" tIns="3745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9200"/>
              <a:buNone/>
              <a:defRPr sz="49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9200"/>
              <a:buNone/>
              <a:defRPr sz="49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9200"/>
              <a:buNone/>
              <a:defRPr sz="49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9200"/>
              <a:buNone/>
              <a:defRPr sz="49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9200"/>
              <a:buNone/>
              <a:defRPr sz="49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9200"/>
              <a:buNone/>
              <a:defRPr sz="49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9200"/>
              <a:buNone/>
              <a:defRPr sz="49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9200"/>
              <a:buNone/>
              <a:defRPr sz="49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9200"/>
              <a:buNone/>
              <a:defRPr sz="49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1277035" y="12911513"/>
            <a:ext cx="34908900" cy="5328000"/>
          </a:xfrm>
          <a:prstGeom prst="rect">
            <a:avLst/>
          </a:prstGeom>
        </p:spPr>
        <p:txBody>
          <a:bodyPr anchorCtr="0" anchor="t" bIns="374550" lIns="374550" spcFirstLastPara="1" rIns="374550" wrap="square" tIns="374550">
            <a:noAutofit/>
          </a:bodyPr>
          <a:lstStyle>
            <a:lvl1pPr indent="-698500" lvl="0" marL="457200" algn="ctr">
              <a:spcBef>
                <a:spcPts val="0"/>
              </a:spcBef>
              <a:spcAft>
                <a:spcPts val="0"/>
              </a:spcAft>
              <a:buSzPts val="7400"/>
              <a:buChar char="●"/>
              <a:defRPr/>
            </a:lvl1pPr>
            <a:lvl2pPr indent="-590550" lvl="1" marL="914400" algn="ctr">
              <a:spcBef>
                <a:spcPts val="6600"/>
              </a:spcBef>
              <a:spcAft>
                <a:spcPts val="0"/>
              </a:spcAft>
              <a:buSzPts val="5700"/>
              <a:buChar char="○"/>
              <a:defRPr/>
            </a:lvl2pPr>
            <a:lvl3pPr indent="-590550" lvl="2" marL="1371600" algn="ctr">
              <a:spcBef>
                <a:spcPts val="6600"/>
              </a:spcBef>
              <a:spcAft>
                <a:spcPts val="0"/>
              </a:spcAft>
              <a:buSzPts val="5700"/>
              <a:buChar char="■"/>
              <a:defRPr/>
            </a:lvl3pPr>
            <a:lvl4pPr indent="-590550" lvl="3" marL="1828800" algn="ctr">
              <a:spcBef>
                <a:spcPts val="6600"/>
              </a:spcBef>
              <a:spcAft>
                <a:spcPts val="0"/>
              </a:spcAft>
              <a:buSzPts val="5700"/>
              <a:buChar char="●"/>
              <a:defRPr/>
            </a:lvl4pPr>
            <a:lvl5pPr indent="-590550" lvl="4" marL="2286000" algn="ctr">
              <a:spcBef>
                <a:spcPts val="6600"/>
              </a:spcBef>
              <a:spcAft>
                <a:spcPts val="0"/>
              </a:spcAft>
              <a:buSzPts val="5700"/>
              <a:buChar char="○"/>
              <a:defRPr/>
            </a:lvl5pPr>
            <a:lvl6pPr indent="-590550" lvl="5" marL="2743200" algn="ctr">
              <a:spcBef>
                <a:spcPts val="6600"/>
              </a:spcBef>
              <a:spcAft>
                <a:spcPts val="0"/>
              </a:spcAft>
              <a:buSzPts val="5700"/>
              <a:buChar char="■"/>
              <a:defRPr/>
            </a:lvl6pPr>
            <a:lvl7pPr indent="-590550" lvl="6" marL="3200400" algn="ctr">
              <a:spcBef>
                <a:spcPts val="6600"/>
              </a:spcBef>
              <a:spcAft>
                <a:spcPts val="0"/>
              </a:spcAft>
              <a:buSzPts val="5700"/>
              <a:buChar char="●"/>
              <a:defRPr/>
            </a:lvl7pPr>
            <a:lvl8pPr indent="-590550" lvl="7" marL="3657600" algn="ctr">
              <a:spcBef>
                <a:spcPts val="6600"/>
              </a:spcBef>
              <a:spcAft>
                <a:spcPts val="0"/>
              </a:spcAft>
              <a:buSzPts val="5700"/>
              <a:buChar char="○"/>
              <a:defRPr/>
            </a:lvl8pPr>
            <a:lvl9pPr indent="-590550" lvl="8" marL="4114800" algn="ctr">
              <a:spcBef>
                <a:spcPts val="6600"/>
              </a:spcBef>
              <a:spcAft>
                <a:spcPts val="6600"/>
              </a:spcAft>
              <a:buSzPts val="5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34711666" y="19100535"/>
            <a:ext cx="2247900" cy="1612200"/>
          </a:xfrm>
          <a:prstGeom prst="rect">
            <a:avLst/>
          </a:prstGeom>
        </p:spPr>
        <p:txBody>
          <a:bodyPr anchorCtr="0" anchor="ctr" bIns="374550" lIns="374550" spcFirstLastPara="1" rIns="374550" wrap="square" tIns="3745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34711666" y="19100535"/>
            <a:ext cx="2247900" cy="1612200"/>
          </a:xfrm>
          <a:prstGeom prst="rect">
            <a:avLst/>
          </a:prstGeom>
        </p:spPr>
        <p:txBody>
          <a:bodyPr anchorCtr="0" anchor="ctr" bIns="374550" lIns="374550" spcFirstLastPara="1" rIns="374550" wrap="square" tIns="3745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1277035" y="8809881"/>
            <a:ext cx="34908900" cy="3447900"/>
          </a:xfrm>
          <a:prstGeom prst="rect">
            <a:avLst/>
          </a:prstGeom>
        </p:spPr>
        <p:txBody>
          <a:bodyPr anchorCtr="0" anchor="ctr" bIns="374550" lIns="374550" spcFirstLastPara="1" rIns="374550" wrap="square" tIns="3745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700"/>
              <a:buNone/>
              <a:defRPr sz="147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700"/>
              <a:buNone/>
              <a:defRPr sz="147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700"/>
              <a:buNone/>
              <a:defRPr sz="147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700"/>
              <a:buNone/>
              <a:defRPr sz="147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700"/>
              <a:buNone/>
              <a:defRPr sz="147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700"/>
              <a:buNone/>
              <a:defRPr sz="147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700"/>
              <a:buNone/>
              <a:defRPr sz="147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700"/>
              <a:buNone/>
              <a:defRPr sz="147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700"/>
              <a:buNone/>
              <a:defRPr sz="147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34711666" y="19100535"/>
            <a:ext cx="2247900" cy="1612200"/>
          </a:xfrm>
          <a:prstGeom prst="rect">
            <a:avLst/>
          </a:prstGeom>
        </p:spPr>
        <p:txBody>
          <a:bodyPr anchorCtr="0" anchor="ctr" bIns="374550" lIns="374550" spcFirstLastPara="1" rIns="374550" wrap="square" tIns="3745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1277035" y="1822822"/>
            <a:ext cx="34908900" cy="2345700"/>
          </a:xfrm>
          <a:prstGeom prst="rect">
            <a:avLst/>
          </a:prstGeom>
        </p:spPr>
        <p:txBody>
          <a:bodyPr anchorCtr="0" anchor="t" bIns="374550" lIns="374550" spcFirstLastPara="1" rIns="374550" wrap="square" tIns="3745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1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277035" y="4720537"/>
            <a:ext cx="34908900" cy="13993500"/>
          </a:xfrm>
          <a:prstGeom prst="rect">
            <a:avLst/>
          </a:prstGeom>
        </p:spPr>
        <p:txBody>
          <a:bodyPr anchorCtr="0" anchor="t" bIns="374550" lIns="374550" spcFirstLastPara="1" rIns="374550" wrap="square" tIns="374550">
            <a:noAutofit/>
          </a:bodyPr>
          <a:lstStyle>
            <a:lvl1pPr indent="-698500" lvl="0" marL="457200">
              <a:spcBef>
                <a:spcPts val="0"/>
              </a:spcBef>
              <a:spcAft>
                <a:spcPts val="0"/>
              </a:spcAft>
              <a:buSzPts val="7400"/>
              <a:buChar char="●"/>
              <a:defRPr/>
            </a:lvl1pPr>
            <a:lvl2pPr indent="-590550" lvl="1" marL="914400">
              <a:spcBef>
                <a:spcPts val="6600"/>
              </a:spcBef>
              <a:spcAft>
                <a:spcPts val="0"/>
              </a:spcAft>
              <a:buSzPts val="5700"/>
              <a:buChar char="○"/>
              <a:defRPr/>
            </a:lvl2pPr>
            <a:lvl3pPr indent="-590550" lvl="2" marL="1371600">
              <a:spcBef>
                <a:spcPts val="6600"/>
              </a:spcBef>
              <a:spcAft>
                <a:spcPts val="0"/>
              </a:spcAft>
              <a:buSzPts val="5700"/>
              <a:buChar char="■"/>
              <a:defRPr/>
            </a:lvl3pPr>
            <a:lvl4pPr indent="-590550" lvl="3" marL="1828800">
              <a:spcBef>
                <a:spcPts val="6600"/>
              </a:spcBef>
              <a:spcAft>
                <a:spcPts val="0"/>
              </a:spcAft>
              <a:buSzPts val="5700"/>
              <a:buChar char="●"/>
              <a:defRPr/>
            </a:lvl4pPr>
            <a:lvl5pPr indent="-590550" lvl="4" marL="2286000">
              <a:spcBef>
                <a:spcPts val="6600"/>
              </a:spcBef>
              <a:spcAft>
                <a:spcPts val="0"/>
              </a:spcAft>
              <a:buSzPts val="5700"/>
              <a:buChar char="○"/>
              <a:defRPr/>
            </a:lvl5pPr>
            <a:lvl6pPr indent="-590550" lvl="5" marL="2743200">
              <a:spcBef>
                <a:spcPts val="6600"/>
              </a:spcBef>
              <a:spcAft>
                <a:spcPts val="0"/>
              </a:spcAft>
              <a:buSzPts val="5700"/>
              <a:buChar char="■"/>
              <a:defRPr/>
            </a:lvl6pPr>
            <a:lvl7pPr indent="-590550" lvl="6" marL="3200400">
              <a:spcBef>
                <a:spcPts val="6600"/>
              </a:spcBef>
              <a:spcAft>
                <a:spcPts val="0"/>
              </a:spcAft>
              <a:buSzPts val="5700"/>
              <a:buChar char="●"/>
              <a:defRPr/>
            </a:lvl7pPr>
            <a:lvl8pPr indent="-590550" lvl="7" marL="3657600">
              <a:spcBef>
                <a:spcPts val="6600"/>
              </a:spcBef>
              <a:spcAft>
                <a:spcPts val="0"/>
              </a:spcAft>
              <a:buSzPts val="5700"/>
              <a:buChar char="○"/>
              <a:defRPr/>
            </a:lvl8pPr>
            <a:lvl9pPr indent="-590550" lvl="8" marL="4114800">
              <a:spcBef>
                <a:spcPts val="6600"/>
              </a:spcBef>
              <a:spcAft>
                <a:spcPts val="6600"/>
              </a:spcAft>
              <a:buSzPts val="5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34711666" y="19100535"/>
            <a:ext cx="2247900" cy="1612200"/>
          </a:xfrm>
          <a:prstGeom prst="rect">
            <a:avLst/>
          </a:prstGeom>
        </p:spPr>
        <p:txBody>
          <a:bodyPr anchorCtr="0" anchor="ctr" bIns="374550" lIns="374550" spcFirstLastPara="1" rIns="374550" wrap="square" tIns="3745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1277035" y="1822822"/>
            <a:ext cx="34908900" cy="2345700"/>
          </a:xfrm>
          <a:prstGeom prst="rect">
            <a:avLst/>
          </a:prstGeom>
        </p:spPr>
        <p:txBody>
          <a:bodyPr anchorCtr="0" anchor="t" bIns="374550" lIns="374550" spcFirstLastPara="1" rIns="374550" wrap="square" tIns="3745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1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1277035" y="4720537"/>
            <a:ext cx="16387500" cy="13993500"/>
          </a:xfrm>
          <a:prstGeom prst="rect">
            <a:avLst/>
          </a:prstGeom>
        </p:spPr>
        <p:txBody>
          <a:bodyPr anchorCtr="0" anchor="t" bIns="374550" lIns="374550" spcFirstLastPara="1" rIns="374550" wrap="square" tIns="374550">
            <a:noAutofit/>
          </a:bodyPr>
          <a:lstStyle>
            <a:lvl1pPr indent="-590550" lvl="0" marL="457200">
              <a:spcBef>
                <a:spcPts val="0"/>
              </a:spcBef>
              <a:spcAft>
                <a:spcPts val="0"/>
              </a:spcAft>
              <a:buSzPts val="5700"/>
              <a:buChar char="●"/>
              <a:defRPr sz="5700"/>
            </a:lvl1pPr>
            <a:lvl2pPr indent="-539750" lvl="1" marL="914400">
              <a:spcBef>
                <a:spcPts val="6600"/>
              </a:spcBef>
              <a:spcAft>
                <a:spcPts val="0"/>
              </a:spcAft>
              <a:buSzPts val="4900"/>
              <a:buChar char="○"/>
              <a:defRPr sz="4900"/>
            </a:lvl2pPr>
            <a:lvl3pPr indent="-539750" lvl="2" marL="1371600">
              <a:spcBef>
                <a:spcPts val="6600"/>
              </a:spcBef>
              <a:spcAft>
                <a:spcPts val="0"/>
              </a:spcAft>
              <a:buSzPts val="4900"/>
              <a:buChar char="■"/>
              <a:defRPr sz="4900"/>
            </a:lvl3pPr>
            <a:lvl4pPr indent="-539750" lvl="3" marL="1828800">
              <a:spcBef>
                <a:spcPts val="6600"/>
              </a:spcBef>
              <a:spcAft>
                <a:spcPts val="0"/>
              </a:spcAft>
              <a:buSzPts val="4900"/>
              <a:buChar char="●"/>
              <a:defRPr sz="4900"/>
            </a:lvl4pPr>
            <a:lvl5pPr indent="-539750" lvl="4" marL="2286000">
              <a:spcBef>
                <a:spcPts val="6600"/>
              </a:spcBef>
              <a:spcAft>
                <a:spcPts val="0"/>
              </a:spcAft>
              <a:buSzPts val="4900"/>
              <a:buChar char="○"/>
              <a:defRPr sz="4900"/>
            </a:lvl5pPr>
            <a:lvl6pPr indent="-539750" lvl="5" marL="2743200">
              <a:spcBef>
                <a:spcPts val="6600"/>
              </a:spcBef>
              <a:spcAft>
                <a:spcPts val="0"/>
              </a:spcAft>
              <a:buSzPts val="4900"/>
              <a:buChar char="■"/>
              <a:defRPr sz="4900"/>
            </a:lvl6pPr>
            <a:lvl7pPr indent="-539750" lvl="6" marL="3200400">
              <a:spcBef>
                <a:spcPts val="6600"/>
              </a:spcBef>
              <a:spcAft>
                <a:spcPts val="0"/>
              </a:spcAft>
              <a:buSzPts val="4900"/>
              <a:buChar char="●"/>
              <a:defRPr sz="4900"/>
            </a:lvl7pPr>
            <a:lvl8pPr indent="-539750" lvl="7" marL="3657600">
              <a:spcBef>
                <a:spcPts val="6600"/>
              </a:spcBef>
              <a:spcAft>
                <a:spcPts val="0"/>
              </a:spcAft>
              <a:buSzPts val="4900"/>
              <a:buChar char="○"/>
              <a:defRPr sz="4900"/>
            </a:lvl8pPr>
            <a:lvl9pPr indent="-539750" lvl="8" marL="4114800">
              <a:spcBef>
                <a:spcPts val="6600"/>
              </a:spcBef>
              <a:spcAft>
                <a:spcPts val="6600"/>
              </a:spcAft>
              <a:buSzPts val="4900"/>
              <a:buChar char="■"/>
              <a:defRPr sz="49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19798346" y="4720537"/>
            <a:ext cx="16387500" cy="13993500"/>
          </a:xfrm>
          <a:prstGeom prst="rect">
            <a:avLst/>
          </a:prstGeom>
        </p:spPr>
        <p:txBody>
          <a:bodyPr anchorCtr="0" anchor="t" bIns="374550" lIns="374550" spcFirstLastPara="1" rIns="374550" wrap="square" tIns="374550">
            <a:noAutofit/>
          </a:bodyPr>
          <a:lstStyle>
            <a:lvl1pPr indent="-590550" lvl="0" marL="457200">
              <a:spcBef>
                <a:spcPts val="0"/>
              </a:spcBef>
              <a:spcAft>
                <a:spcPts val="0"/>
              </a:spcAft>
              <a:buSzPts val="5700"/>
              <a:buChar char="●"/>
              <a:defRPr sz="5700"/>
            </a:lvl1pPr>
            <a:lvl2pPr indent="-539750" lvl="1" marL="914400">
              <a:spcBef>
                <a:spcPts val="6600"/>
              </a:spcBef>
              <a:spcAft>
                <a:spcPts val="0"/>
              </a:spcAft>
              <a:buSzPts val="4900"/>
              <a:buChar char="○"/>
              <a:defRPr sz="4900"/>
            </a:lvl2pPr>
            <a:lvl3pPr indent="-539750" lvl="2" marL="1371600">
              <a:spcBef>
                <a:spcPts val="6600"/>
              </a:spcBef>
              <a:spcAft>
                <a:spcPts val="0"/>
              </a:spcAft>
              <a:buSzPts val="4900"/>
              <a:buChar char="■"/>
              <a:defRPr sz="4900"/>
            </a:lvl3pPr>
            <a:lvl4pPr indent="-539750" lvl="3" marL="1828800">
              <a:spcBef>
                <a:spcPts val="6600"/>
              </a:spcBef>
              <a:spcAft>
                <a:spcPts val="0"/>
              </a:spcAft>
              <a:buSzPts val="4900"/>
              <a:buChar char="●"/>
              <a:defRPr sz="4900"/>
            </a:lvl4pPr>
            <a:lvl5pPr indent="-539750" lvl="4" marL="2286000">
              <a:spcBef>
                <a:spcPts val="6600"/>
              </a:spcBef>
              <a:spcAft>
                <a:spcPts val="0"/>
              </a:spcAft>
              <a:buSzPts val="4900"/>
              <a:buChar char="○"/>
              <a:defRPr sz="4900"/>
            </a:lvl5pPr>
            <a:lvl6pPr indent="-539750" lvl="5" marL="2743200">
              <a:spcBef>
                <a:spcPts val="6600"/>
              </a:spcBef>
              <a:spcAft>
                <a:spcPts val="0"/>
              </a:spcAft>
              <a:buSzPts val="4900"/>
              <a:buChar char="■"/>
              <a:defRPr sz="4900"/>
            </a:lvl6pPr>
            <a:lvl7pPr indent="-539750" lvl="6" marL="3200400">
              <a:spcBef>
                <a:spcPts val="6600"/>
              </a:spcBef>
              <a:spcAft>
                <a:spcPts val="0"/>
              </a:spcAft>
              <a:buSzPts val="4900"/>
              <a:buChar char="●"/>
              <a:defRPr sz="4900"/>
            </a:lvl7pPr>
            <a:lvl8pPr indent="-539750" lvl="7" marL="3657600">
              <a:spcBef>
                <a:spcPts val="6600"/>
              </a:spcBef>
              <a:spcAft>
                <a:spcPts val="0"/>
              </a:spcAft>
              <a:buSzPts val="4900"/>
              <a:buChar char="○"/>
              <a:defRPr sz="4900"/>
            </a:lvl8pPr>
            <a:lvl9pPr indent="-539750" lvl="8" marL="4114800">
              <a:spcBef>
                <a:spcPts val="6600"/>
              </a:spcBef>
              <a:spcAft>
                <a:spcPts val="6600"/>
              </a:spcAft>
              <a:buSzPts val="4900"/>
              <a:buChar char="■"/>
              <a:defRPr sz="49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34711666" y="19100535"/>
            <a:ext cx="2247900" cy="1612200"/>
          </a:xfrm>
          <a:prstGeom prst="rect">
            <a:avLst/>
          </a:prstGeom>
        </p:spPr>
        <p:txBody>
          <a:bodyPr anchorCtr="0" anchor="ctr" bIns="374550" lIns="374550" spcFirstLastPara="1" rIns="374550" wrap="square" tIns="3745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1277035" y="1822822"/>
            <a:ext cx="34908900" cy="2345700"/>
          </a:xfrm>
          <a:prstGeom prst="rect">
            <a:avLst/>
          </a:prstGeom>
        </p:spPr>
        <p:txBody>
          <a:bodyPr anchorCtr="0" anchor="t" bIns="374550" lIns="374550" spcFirstLastPara="1" rIns="374550" wrap="square" tIns="3745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1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34711666" y="19100535"/>
            <a:ext cx="2247900" cy="1612200"/>
          </a:xfrm>
          <a:prstGeom prst="rect">
            <a:avLst/>
          </a:prstGeom>
        </p:spPr>
        <p:txBody>
          <a:bodyPr anchorCtr="0" anchor="ctr" bIns="374550" lIns="374550" spcFirstLastPara="1" rIns="374550" wrap="square" tIns="3745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1277035" y="2275737"/>
            <a:ext cx="11504400" cy="3095400"/>
          </a:xfrm>
          <a:prstGeom prst="rect">
            <a:avLst/>
          </a:prstGeom>
        </p:spPr>
        <p:txBody>
          <a:bodyPr anchorCtr="0" anchor="b" bIns="374550" lIns="374550" spcFirstLastPara="1" rIns="374550" wrap="square" tIns="3745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800"/>
              <a:buNone/>
              <a:defRPr sz="9800"/>
            </a:lvl1pPr>
            <a:lvl2pPr lvl="1">
              <a:spcBef>
                <a:spcPts val="0"/>
              </a:spcBef>
              <a:spcAft>
                <a:spcPts val="0"/>
              </a:spcAft>
              <a:buSzPts val="9800"/>
              <a:buNone/>
              <a:defRPr sz="9800"/>
            </a:lvl2pPr>
            <a:lvl3pPr lvl="2">
              <a:spcBef>
                <a:spcPts val="0"/>
              </a:spcBef>
              <a:spcAft>
                <a:spcPts val="0"/>
              </a:spcAft>
              <a:buSzPts val="9800"/>
              <a:buNone/>
              <a:defRPr sz="9800"/>
            </a:lvl3pPr>
            <a:lvl4pPr lvl="3">
              <a:spcBef>
                <a:spcPts val="0"/>
              </a:spcBef>
              <a:spcAft>
                <a:spcPts val="0"/>
              </a:spcAft>
              <a:buSzPts val="9800"/>
              <a:buNone/>
              <a:defRPr sz="9800"/>
            </a:lvl4pPr>
            <a:lvl5pPr lvl="4">
              <a:spcBef>
                <a:spcPts val="0"/>
              </a:spcBef>
              <a:spcAft>
                <a:spcPts val="0"/>
              </a:spcAft>
              <a:buSzPts val="9800"/>
              <a:buNone/>
              <a:defRPr sz="9800"/>
            </a:lvl5pPr>
            <a:lvl6pPr lvl="5">
              <a:spcBef>
                <a:spcPts val="0"/>
              </a:spcBef>
              <a:spcAft>
                <a:spcPts val="0"/>
              </a:spcAft>
              <a:buSzPts val="9800"/>
              <a:buNone/>
              <a:defRPr sz="9800"/>
            </a:lvl6pPr>
            <a:lvl7pPr lvl="6">
              <a:spcBef>
                <a:spcPts val="0"/>
              </a:spcBef>
              <a:spcAft>
                <a:spcPts val="0"/>
              </a:spcAft>
              <a:buSzPts val="9800"/>
              <a:buNone/>
              <a:defRPr sz="9800"/>
            </a:lvl7pPr>
            <a:lvl8pPr lvl="7">
              <a:spcBef>
                <a:spcPts val="0"/>
              </a:spcBef>
              <a:spcAft>
                <a:spcPts val="0"/>
              </a:spcAft>
              <a:buSzPts val="9800"/>
              <a:buNone/>
              <a:defRPr sz="9800"/>
            </a:lvl8pPr>
            <a:lvl9pPr lvl="8">
              <a:spcBef>
                <a:spcPts val="0"/>
              </a:spcBef>
              <a:spcAft>
                <a:spcPts val="0"/>
              </a:spcAft>
              <a:buSzPts val="9800"/>
              <a:buNone/>
              <a:defRPr sz="98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1277035" y="5691801"/>
            <a:ext cx="11504400" cy="13022700"/>
          </a:xfrm>
          <a:prstGeom prst="rect">
            <a:avLst/>
          </a:prstGeom>
        </p:spPr>
        <p:txBody>
          <a:bodyPr anchorCtr="0" anchor="t" bIns="374550" lIns="374550" spcFirstLastPara="1" rIns="374550" wrap="square" tIns="374550">
            <a:noAutofit/>
          </a:bodyPr>
          <a:lstStyle>
            <a:lvl1pPr indent="-539750" lvl="0" marL="457200">
              <a:spcBef>
                <a:spcPts val="0"/>
              </a:spcBef>
              <a:spcAft>
                <a:spcPts val="0"/>
              </a:spcAft>
              <a:buSzPts val="4900"/>
              <a:buChar char="●"/>
              <a:defRPr sz="4900"/>
            </a:lvl1pPr>
            <a:lvl2pPr indent="-539750" lvl="1" marL="914400">
              <a:spcBef>
                <a:spcPts val="6600"/>
              </a:spcBef>
              <a:spcAft>
                <a:spcPts val="0"/>
              </a:spcAft>
              <a:buSzPts val="4900"/>
              <a:buChar char="○"/>
              <a:defRPr sz="4900"/>
            </a:lvl2pPr>
            <a:lvl3pPr indent="-539750" lvl="2" marL="1371600">
              <a:spcBef>
                <a:spcPts val="6600"/>
              </a:spcBef>
              <a:spcAft>
                <a:spcPts val="0"/>
              </a:spcAft>
              <a:buSzPts val="4900"/>
              <a:buChar char="■"/>
              <a:defRPr sz="4900"/>
            </a:lvl3pPr>
            <a:lvl4pPr indent="-539750" lvl="3" marL="1828800">
              <a:spcBef>
                <a:spcPts val="6600"/>
              </a:spcBef>
              <a:spcAft>
                <a:spcPts val="0"/>
              </a:spcAft>
              <a:buSzPts val="4900"/>
              <a:buChar char="●"/>
              <a:defRPr sz="4900"/>
            </a:lvl4pPr>
            <a:lvl5pPr indent="-539750" lvl="4" marL="2286000">
              <a:spcBef>
                <a:spcPts val="6600"/>
              </a:spcBef>
              <a:spcAft>
                <a:spcPts val="0"/>
              </a:spcAft>
              <a:buSzPts val="4900"/>
              <a:buChar char="○"/>
              <a:defRPr sz="4900"/>
            </a:lvl5pPr>
            <a:lvl6pPr indent="-539750" lvl="5" marL="2743200">
              <a:spcBef>
                <a:spcPts val="6600"/>
              </a:spcBef>
              <a:spcAft>
                <a:spcPts val="0"/>
              </a:spcAft>
              <a:buSzPts val="4900"/>
              <a:buChar char="■"/>
              <a:defRPr sz="4900"/>
            </a:lvl6pPr>
            <a:lvl7pPr indent="-539750" lvl="6" marL="3200400">
              <a:spcBef>
                <a:spcPts val="6600"/>
              </a:spcBef>
              <a:spcAft>
                <a:spcPts val="0"/>
              </a:spcAft>
              <a:buSzPts val="4900"/>
              <a:buChar char="●"/>
              <a:defRPr sz="4900"/>
            </a:lvl7pPr>
            <a:lvl8pPr indent="-539750" lvl="7" marL="3657600">
              <a:spcBef>
                <a:spcPts val="6600"/>
              </a:spcBef>
              <a:spcAft>
                <a:spcPts val="0"/>
              </a:spcAft>
              <a:buSzPts val="4900"/>
              <a:buChar char="○"/>
              <a:defRPr sz="4900"/>
            </a:lvl8pPr>
            <a:lvl9pPr indent="-539750" lvl="8" marL="4114800">
              <a:spcBef>
                <a:spcPts val="6600"/>
              </a:spcBef>
              <a:spcAft>
                <a:spcPts val="6600"/>
              </a:spcAft>
              <a:buSzPts val="4900"/>
              <a:buChar char="■"/>
              <a:defRPr sz="49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34711666" y="19100535"/>
            <a:ext cx="2247900" cy="1612200"/>
          </a:xfrm>
          <a:prstGeom prst="rect">
            <a:avLst/>
          </a:prstGeom>
        </p:spPr>
        <p:txBody>
          <a:bodyPr anchorCtr="0" anchor="ctr" bIns="374550" lIns="374550" spcFirstLastPara="1" rIns="374550" wrap="square" tIns="3745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2008555" y="1843814"/>
            <a:ext cx="26088900" cy="16755900"/>
          </a:xfrm>
          <a:prstGeom prst="rect">
            <a:avLst/>
          </a:prstGeom>
        </p:spPr>
        <p:txBody>
          <a:bodyPr anchorCtr="0" anchor="ctr" bIns="374550" lIns="374550" spcFirstLastPara="1" rIns="374550" wrap="square" tIns="3745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9700"/>
              <a:buNone/>
              <a:defRPr sz="19700"/>
            </a:lvl1pPr>
            <a:lvl2pPr lvl="1">
              <a:spcBef>
                <a:spcPts val="0"/>
              </a:spcBef>
              <a:spcAft>
                <a:spcPts val="0"/>
              </a:spcAft>
              <a:buSzPts val="19700"/>
              <a:buNone/>
              <a:defRPr sz="19700"/>
            </a:lvl2pPr>
            <a:lvl3pPr lvl="2">
              <a:spcBef>
                <a:spcPts val="0"/>
              </a:spcBef>
              <a:spcAft>
                <a:spcPts val="0"/>
              </a:spcAft>
              <a:buSzPts val="19700"/>
              <a:buNone/>
              <a:defRPr sz="19700"/>
            </a:lvl3pPr>
            <a:lvl4pPr lvl="3">
              <a:spcBef>
                <a:spcPts val="0"/>
              </a:spcBef>
              <a:spcAft>
                <a:spcPts val="0"/>
              </a:spcAft>
              <a:buSzPts val="19700"/>
              <a:buNone/>
              <a:defRPr sz="19700"/>
            </a:lvl4pPr>
            <a:lvl5pPr lvl="4">
              <a:spcBef>
                <a:spcPts val="0"/>
              </a:spcBef>
              <a:spcAft>
                <a:spcPts val="0"/>
              </a:spcAft>
              <a:buSzPts val="19700"/>
              <a:buNone/>
              <a:defRPr sz="19700"/>
            </a:lvl5pPr>
            <a:lvl6pPr lvl="5">
              <a:spcBef>
                <a:spcPts val="0"/>
              </a:spcBef>
              <a:spcAft>
                <a:spcPts val="0"/>
              </a:spcAft>
              <a:buSzPts val="19700"/>
              <a:buNone/>
              <a:defRPr sz="19700"/>
            </a:lvl6pPr>
            <a:lvl7pPr lvl="6">
              <a:spcBef>
                <a:spcPts val="0"/>
              </a:spcBef>
              <a:spcAft>
                <a:spcPts val="0"/>
              </a:spcAft>
              <a:buSzPts val="19700"/>
              <a:buNone/>
              <a:defRPr sz="19700"/>
            </a:lvl7pPr>
            <a:lvl8pPr lvl="7">
              <a:spcBef>
                <a:spcPts val="0"/>
              </a:spcBef>
              <a:spcAft>
                <a:spcPts val="0"/>
              </a:spcAft>
              <a:buSzPts val="19700"/>
              <a:buNone/>
              <a:defRPr sz="19700"/>
            </a:lvl8pPr>
            <a:lvl9pPr lvl="8">
              <a:spcBef>
                <a:spcPts val="0"/>
              </a:spcBef>
              <a:spcAft>
                <a:spcPts val="0"/>
              </a:spcAft>
              <a:buSzPts val="19700"/>
              <a:buNone/>
              <a:defRPr sz="197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34711666" y="19100535"/>
            <a:ext cx="2247900" cy="1612200"/>
          </a:xfrm>
          <a:prstGeom prst="rect">
            <a:avLst/>
          </a:prstGeom>
        </p:spPr>
        <p:txBody>
          <a:bodyPr anchorCtr="0" anchor="ctr" bIns="374550" lIns="374550" spcFirstLastPara="1" rIns="374550" wrap="square" tIns="3745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8731488" y="102"/>
            <a:ext cx="18731400" cy="21067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374550" lIns="374550" spcFirstLastPara="1" rIns="374550" wrap="square" tIns="3745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1087754" y="5051085"/>
            <a:ext cx="16573200" cy="6071400"/>
          </a:xfrm>
          <a:prstGeom prst="rect">
            <a:avLst/>
          </a:prstGeom>
        </p:spPr>
        <p:txBody>
          <a:bodyPr anchorCtr="0" anchor="b" bIns="374550" lIns="374550" spcFirstLastPara="1" rIns="374550" wrap="square" tIns="3745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7200"/>
              <a:buNone/>
              <a:defRPr sz="17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1087754" y="11481395"/>
            <a:ext cx="16573200" cy="5058900"/>
          </a:xfrm>
          <a:prstGeom prst="rect">
            <a:avLst/>
          </a:prstGeom>
        </p:spPr>
        <p:txBody>
          <a:bodyPr anchorCtr="0" anchor="t" bIns="374550" lIns="374550" spcFirstLastPara="1" rIns="374550" wrap="square" tIns="3745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20237135" y="2966323"/>
            <a:ext cx="15720300" cy="15135000"/>
          </a:xfrm>
          <a:prstGeom prst="rect">
            <a:avLst/>
          </a:prstGeom>
        </p:spPr>
        <p:txBody>
          <a:bodyPr anchorCtr="0" anchor="ctr" bIns="374550" lIns="374550" spcFirstLastPara="1" rIns="374550" wrap="square" tIns="374550">
            <a:noAutofit/>
          </a:bodyPr>
          <a:lstStyle>
            <a:lvl1pPr indent="-6985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400"/>
              <a:buChar char="●"/>
              <a:defRPr>
                <a:solidFill>
                  <a:schemeClr val="dk1"/>
                </a:solidFill>
              </a:defRPr>
            </a:lvl1pPr>
            <a:lvl2pPr indent="-590550" lvl="1" marL="914400">
              <a:spcBef>
                <a:spcPts val="6600"/>
              </a:spcBef>
              <a:spcAft>
                <a:spcPts val="0"/>
              </a:spcAft>
              <a:buClr>
                <a:schemeClr val="dk1"/>
              </a:buClr>
              <a:buSzPts val="5700"/>
              <a:buChar char="○"/>
              <a:defRPr>
                <a:solidFill>
                  <a:schemeClr val="dk1"/>
                </a:solidFill>
              </a:defRPr>
            </a:lvl2pPr>
            <a:lvl3pPr indent="-590550" lvl="2" marL="1371600">
              <a:spcBef>
                <a:spcPts val="6600"/>
              </a:spcBef>
              <a:spcAft>
                <a:spcPts val="0"/>
              </a:spcAft>
              <a:buClr>
                <a:schemeClr val="dk1"/>
              </a:buClr>
              <a:buSzPts val="5700"/>
              <a:buChar char="■"/>
              <a:defRPr>
                <a:solidFill>
                  <a:schemeClr val="dk1"/>
                </a:solidFill>
              </a:defRPr>
            </a:lvl3pPr>
            <a:lvl4pPr indent="-590550" lvl="3" marL="1828800">
              <a:spcBef>
                <a:spcPts val="6600"/>
              </a:spcBef>
              <a:spcAft>
                <a:spcPts val="0"/>
              </a:spcAft>
              <a:buClr>
                <a:schemeClr val="dk1"/>
              </a:buClr>
              <a:buSzPts val="5700"/>
              <a:buChar char="●"/>
              <a:defRPr>
                <a:solidFill>
                  <a:schemeClr val="dk1"/>
                </a:solidFill>
              </a:defRPr>
            </a:lvl4pPr>
            <a:lvl5pPr indent="-590550" lvl="4" marL="2286000">
              <a:spcBef>
                <a:spcPts val="6600"/>
              </a:spcBef>
              <a:spcAft>
                <a:spcPts val="0"/>
              </a:spcAft>
              <a:buClr>
                <a:schemeClr val="dk1"/>
              </a:buClr>
              <a:buSzPts val="5700"/>
              <a:buChar char="○"/>
              <a:defRPr>
                <a:solidFill>
                  <a:schemeClr val="dk1"/>
                </a:solidFill>
              </a:defRPr>
            </a:lvl5pPr>
            <a:lvl6pPr indent="-590550" lvl="5" marL="2743200">
              <a:spcBef>
                <a:spcPts val="6600"/>
              </a:spcBef>
              <a:spcAft>
                <a:spcPts val="0"/>
              </a:spcAft>
              <a:buClr>
                <a:schemeClr val="dk1"/>
              </a:buClr>
              <a:buSzPts val="5700"/>
              <a:buChar char="■"/>
              <a:defRPr>
                <a:solidFill>
                  <a:schemeClr val="dk1"/>
                </a:solidFill>
              </a:defRPr>
            </a:lvl6pPr>
            <a:lvl7pPr indent="-590550" lvl="6" marL="3200400">
              <a:spcBef>
                <a:spcPts val="6600"/>
              </a:spcBef>
              <a:spcAft>
                <a:spcPts val="0"/>
              </a:spcAft>
              <a:buClr>
                <a:schemeClr val="dk1"/>
              </a:buClr>
              <a:buSzPts val="5700"/>
              <a:buChar char="●"/>
              <a:defRPr>
                <a:solidFill>
                  <a:schemeClr val="dk1"/>
                </a:solidFill>
              </a:defRPr>
            </a:lvl7pPr>
            <a:lvl8pPr indent="-590550" lvl="7" marL="3657600">
              <a:spcBef>
                <a:spcPts val="6600"/>
              </a:spcBef>
              <a:spcAft>
                <a:spcPts val="0"/>
              </a:spcAft>
              <a:buClr>
                <a:schemeClr val="dk1"/>
              </a:buClr>
              <a:buSzPts val="5700"/>
              <a:buChar char="○"/>
              <a:defRPr>
                <a:solidFill>
                  <a:schemeClr val="dk1"/>
                </a:solidFill>
              </a:defRPr>
            </a:lvl8pPr>
            <a:lvl9pPr indent="-590550" lvl="8" marL="4114800">
              <a:spcBef>
                <a:spcPts val="6600"/>
              </a:spcBef>
              <a:spcAft>
                <a:spcPts val="6600"/>
              </a:spcAft>
              <a:buClr>
                <a:schemeClr val="dk1"/>
              </a:buClr>
              <a:buSzPts val="57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34711666" y="19100535"/>
            <a:ext cx="2247900" cy="1612200"/>
          </a:xfrm>
          <a:prstGeom prst="rect">
            <a:avLst/>
          </a:prstGeom>
        </p:spPr>
        <p:txBody>
          <a:bodyPr anchorCtr="0" anchor="ctr" bIns="374550" lIns="374550" spcFirstLastPara="1" rIns="374550" wrap="square" tIns="3745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1277035" y="17328434"/>
            <a:ext cx="24577200" cy="2478600"/>
          </a:xfrm>
          <a:prstGeom prst="rect">
            <a:avLst/>
          </a:prstGeom>
        </p:spPr>
        <p:txBody>
          <a:bodyPr anchorCtr="0" anchor="ctr" bIns="374550" lIns="374550" spcFirstLastPara="1" rIns="374550" wrap="square" tIns="37455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4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34711666" y="19100535"/>
            <a:ext cx="2247900" cy="1612200"/>
          </a:xfrm>
          <a:prstGeom prst="rect">
            <a:avLst/>
          </a:prstGeom>
        </p:spPr>
        <p:txBody>
          <a:bodyPr anchorCtr="0" anchor="ctr" bIns="374550" lIns="374550" spcFirstLastPara="1" rIns="374550" wrap="square" tIns="3745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277035" y="1822822"/>
            <a:ext cx="34908900" cy="2345700"/>
          </a:xfrm>
          <a:prstGeom prst="rect">
            <a:avLst/>
          </a:prstGeom>
          <a:noFill/>
          <a:ln>
            <a:noFill/>
          </a:ln>
        </p:spPr>
        <p:txBody>
          <a:bodyPr anchorCtr="0" anchor="t" bIns="374550" lIns="374550" spcFirstLastPara="1" rIns="374550" wrap="square" tIns="3745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500"/>
              <a:buNone/>
              <a:defRPr sz="11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500"/>
              <a:buNone/>
              <a:defRPr sz="11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500"/>
              <a:buNone/>
              <a:defRPr sz="11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500"/>
              <a:buNone/>
              <a:defRPr sz="11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500"/>
              <a:buNone/>
              <a:defRPr sz="11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500"/>
              <a:buNone/>
              <a:defRPr sz="11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500"/>
              <a:buNone/>
              <a:defRPr sz="11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500"/>
              <a:buNone/>
              <a:defRPr sz="11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500"/>
              <a:buNone/>
              <a:defRPr sz="11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277035" y="4720537"/>
            <a:ext cx="34908900" cy="13993500"/>
          </a:xfrm>
          <a:prstGeom prst="rect">
            <a:avLst/>
          </a:prstGeom>
          <a:noFill/>
          <a:ln>
            <a:noFill/>
          </a:ln>
        </p:spPr>
        <p:txBody>
          <a:bodyPr anchorCtr="0" anchor="t" bIns="374550" lIns="374550" spcFirstLastPara="1" rIns="374550" wrap="square" tIns="374550">
            <a:noAutofit/>
          </a:bodyPr>
          <a:lstStyle>
            <a:lvl1pPr indent="-6985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7400"/>
              <a:buChar char="●"/>
              <a:defRPr sz="7400">
                <a:solidFill>
                  <a:schemeClr val="lt2"/>
                </a:solidFill>
              </a:defRPr>
            </a:lvl1pPr>
            <a:lvl2pPr indent="-590550" lvl="1" marL="914400">
              <a:lnSpc>
                <a:spcPct val="115000"/>
              </a:lnSpc>
              <a:spcBef>
                <a:spcPts val="6600"/>
              </a:spcBef>
              <a:spcAft>
                <a:spcPts val="0"/>
              </a:spcAft>
              <a:buClr>
                <a:schemeClr val="lt2"/>
              </a:buClr>
              <a:buSzPts val="5700"/>
              <a:buChar char="○"/>
              <a:defRPr sz="5700">
                <a:solidFill>
                  <a:schemeClr val="lt2"/>
                </a:solidFill>
              </a:defRPr>
            </a:lvl2pPr>
            <a:lvl3pPr indent="-590550" lvl="2" marL="1371600">
              <a:lnSpc>
                <a:spcPct val="115000"/>
              </a:lnSpc>
              <a:spcBef>
                <a:spcPts val="6600"/>
              </a:spcBef>
              <a:spcAft>
                <a:spcPts val="0"/>
              </a:spcAft>
              <a:buClr>
                <a:schemeClr val="lt2"/>
              </a:buClr>
              <a:buSzPts val="5700"/>
              <a:buChar char="■"/>
              <a:defRPr sz="5700">
                <a:solidFill>
                  <a:schemeClr val="lt2"/>
                </a:solidFill>
              </a:defRPr>
            </a:lvl3pPr>
            <a:lvl4pPr indent="-590550" lvl="3" marL="1828800">
              <a:lnSpc>
                <a:spcPct val="115000"/>
              </a:lnSpc>
              <a:spcBef>
                <a:spcPts val="6600"/>
              </a:spcBef>
              <a:spcAft>
                <a:spcPts val="0"/>
              </a:spcAft>
              <a:buClr>
                <a:schemeClr val="lt2"/>
              </a:buClr>
              <a:buSzPts val="5700"/>
              <a:buChar char="●"/>
              <a:defRPr sz="5700">
                <a:solidFill>
                  <a:schemeClr val="lt2"/>
                </a:solidFill>
              </a:defRPr>
            </a:lvl4pPr>
            <a:lvl5pPr indent="-590550" lvl="4" marL="2286000">
              <a:lnSpc>
                <a:spcPct val="115000"/>
              </a:lnSpc>
              <a:spcBef>
                <a:spcPts val="6600"/>
              </a:spcBef>
              <a:spcAft>
                <a:spcPts val="0"/>
              </a:spcAft>
              <a:buClr>
                <a:schemeClr val="lt2"/>
              </a:buClr>
              <a:buSzPts val="5700"/>
              <a:buChar char="○"/>
              <a:defRPr sz="5700">
                <a:solidFill>
                  <a:schemeClr val="lt2"/>
                </a:solidFill>
              </a:defRPr>
            </a:lvl5pPr>
            <a:lvl6pPr indent="-590550" lvl="5" marL="2743200">
              <a:lnSpc>
                <a:spcPct val="115000"/>
              </a:lnSpc>
              <a:spcBef>
                <a:spcPts val="6600"/>
              </a:spcBef>
              <a:spcAft>
                <a:spcPts val="0"/>
              </a:spcAft>
              <a:buClr>
                <a:schemeClr val="lt2"/>
              </a:buClr>
              <a:buSzPts val="5700"/>
              <a:buChar char="■"/>
              <a:defRPr sz="5700">
                <a:solidFill>
                  <a:schemeClr val="lt2"/>
                </a:solidFill>
              </a:defRPr>
            </a:lvl6pPr>
            <a:lvl7pPr indent="-590550" lvl="6" marL="3200400">
              <a:lnSpc>
                <a:spcPct val="115000"/>
              </a:lnSpc>
              <a:spcBef>
                <a:spcPts val="6600"/>
              </a:spcBef>
              <a:spcAft>
                <a:spcPts val="0"/>
              </a:spcAft>
              <a:buClr>
                <a:schemeClr val="lt2"/>
              </a:buClr>
              <a:buSzPts val="5700"/>
              <a:buChar char="●"/>
              <a:defRPr sz="5700">
                <a:solidFill>
                  <a:schemeClr val="lt2"/>
                </a:solidFill>
              </a:defRPr>
            </a:lvl7pPr>
            <a:lvl8pPr indent="-590550" lvl="7" marL="3657600">
              <a:lnSpc>
                <a:spcPct val="115000"/>
              </a:lnSpc>
              <a:spcBef>
                <a:spcPts val="6600"/>
              </a:spcBef>
              <a:spcAft>
                <a:spcPts val="0"/>
              </a:spcAft>
              <a:buClr>
                <a:schemeClr val="lt2"/>
              </a:buClr>
              <a:buSzPts val="5700"/>
              <a:buChar char="○"/>
              <a:defRPr sz="5700">
                <a:solidFill>
                  <a:schemeClr val="lt2"/>
                </a:solidFill>
              </a:defRPr>
            </a:lvl8pPr>
            <a:lvl9pPr indent="-590550" lvl="8" marL="4114800">
              <a:lnSpc>
                <a:spcPct val="115000"/>
              </a:lnSpc>
              <a:spcBef>
                <a:spcPts val="6600"/>
              </a:spcBef>
              <a:spcAft>
                <a:spcPts val="6600"/>
              </a:spcAft>
              <a:buClr>
                <a:schemeClr val="lt2"/>
              </a:buClr>
              <a:buSzPts val="5700"/>
              <a:buChar char="■"/>
              <a:defRPr sz="57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34711666" y="19100535"/>
            <a:ext cx="2247900" cy="161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74550" lIns="374550" spcFirstLastPara="1" rIns="374550" wrap="square" tIns="374550">
            <a:noAutofit/>
          </a:bodyPr>
          <a:lstStyle>
            <a:lvl1pPr lvl="0" algn="r">
              <a:buNone/>
              <a:defRPr sz="4100">
                <a:solidFill>
                  <a:schemeClr val="lt2"/>
                </a:solidFill>
              </a:defRPr>
            </a:lvl1pPr>
            <a:lvl2pPr lvl="1" algn="r">
              <a:buNone/>
              <a:defRPr sz="4100">
                <a:solidFill>
                  <a:schemeClr val="lt2"/>
                </a:solidFill>
              </a:defRPr>
            </a:lvl2pPr>
            <a:lvl3pPr lvl="2" algn="r">
              <a:buNone/>
              <a:defRPr sz="4100">
                <a:solidFill>
                  <a:schemeClr val="lt2"/>
                </a:solidFill>
              </a:defRPr>
            </a:lvl3pPr>
            <a:lvl4pPr lvl="3" algn="r">
              <a:buNone/>
              <a:defRPr sz="4100">
                <a:solidFill>
                  <a:schemeClr val="lt2"/>
                </a:solidFill>
              </a:defRPr>
            </a:lvl4pPr>
            <a:lvl5pPr lvl="4" algn="r">
              <a:buNone/>
              <a:defRPr sz="4100">
                <a:solidFill>
                  <a:schemeClr val="lt2"/>
                </a:solidFill>
              </a:defRPr>
            </a:lvl5pPr>
            <a:lvl6pPr lvl="5" algn="r">
              <a:buNone/>
              <a:defRPr sz="4100">
                <a:solidFill>
                  <a:schemeClr val="lt2"/>
                </a:solidFill>
              </a:defRPr>
            </a:lvl6pPr>
            <a:lvl7pPr lvl="6" algn="r">
              <a:buNone/>
              <a:defRPr sz="4100">
                <a:solidFill>
                  <a:schemeClr val="lt2"/>
                </a:solidFill>
              </a:defRPr>
            </a:lvl7pPr>
            <a:lvl8pPr lvl="7" algn="r">
              <a:buNone/>
              <a:defRPr sz="4100">
                <a:solidFill>
                  <a:schemeClr val="lt2"/>
                </a:solidFill>
              </a:defRPr>
            </a:lvl8pPr>
            <a:lvl9pPr lvl="8" algn="r">
              <a:buNone/>
              <a:defRPr sz="41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37469726" cy="210677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