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jpg"/><Relationship Id="rId5" Type="http://schemas.openxmlformats.org/officeDocument/2006/relationships/image" Target="../media/image5.png"/><Relationship Id="rId6" Type="http://schemas.openxmlformats.org/officeDocument/2006/relationships/image" Target="../media/image4.jpg"/><Relationship Id="rId7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2515430" y="2642"/>
            <a:ext cx="43218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Amatoxin Biosensor</a:t>
            </a:r>
            <a:endParaRPr/>
          </a:p>
        </p:txBody>
      </p:sp>
      <p:sp>
        <p:nvSpPr>
          <p:cNvPr id="85" name="Google Shape;85;p13"/>
          <p:cNvSpPr txBox="1"/>
          <p:nvPr/>
        </p:nvSpPr>
        <p:spPr>
          <a:xfrm>
            <a:off x="2380721" y="558929"/>
            <a:ext cx="45912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Alverno Heights Academy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-30525" y="989725"/>
            <a:ext cx="5174100" cy="41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Helvetica"/>
              <a:buChar char="•"/>
            </a:pPr>
            <a:r>
              <a:rPr lang="en-US" sz="22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The objective of our project is to create a biosensor that detects whether a collected mushroom is a member of the deadly amatoxin-containing </a:t>
            </a:r>
            <a:r>
              <a:rPr i="1" lang="en-US" sz="22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Amanita</a:t>
            </a:r>
            <a:r>
              <a:rPr lang="en-US" sz="22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mushrooms.</a:t>
            </a:r>
            <a:endParaRPr>
              <a:latin typeface="Helvetica"/>
              <a:ea typeface="Helvetica"/>
              <a:cs typeface="Helvetica"/>
              <a:sym typeface="Helvetica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Helvetica"/>
              <a:buChar char="•"/>
            </a:pPr>
            <a:r>
              <a:rPr lang="en-US" sz="22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Our biosensor consists of a </a:t>
            </a:r>
            <a:r>
              <a:rPr lang="en-US" sz="22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yeast </a:t>
            </a:r>
            <a:r>
              <a:rPr lang="en-US" sz="22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cell-free extract and a GFP yeast plasmid, which, in the presence of the alpha-amanita toxin, negates production of GFP by disabling RNA polymerase II.</a:t>
            </a:r>
            <a:endParaRPr sz="2200"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865" y="81631"/>
            <a:ext cx="2310894" cy="266103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1876" y="5302525"/>
            <a:ext cx="2056050" cy="154005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2258525" y="5774263"/>
            <a:ext cx="1863900" cy="10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Fig.1  </a:t>
            </a:r>
            <a:r>
              <a:rPr i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Amanita phalloides,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Death Cap Mushroom, often confused with common edible mushrooms.</a:t>
            </a:r>
            <a:endParaRPr sz="1200">
              <a:solidFill>
                <a:schemeClr val="dk1"/>
              </a:solidFill>
            </a:endParaRPr>
          </a:p>
        </p:txBody>
      </p:sp>
      <p:pic>
        <p:nvPicPr>
          <p:cNvPr id="90" name="Google Shape;9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03025" y="4771731"/>
            <a:ext cx="1863900" cy="1636654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3"/>
          <p:cNvSpPr txBox="1"/>
          <p:nvPr/>
        </p:nvSpPr>
        <p:spPr>
          <a:xfrm>
            <a:off x="4122425" y="6352275"/>
            <a:ext cx="23109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Fig.2  Yeast Plasmid [GFP]</a:t>
            </a:r>
            <a:endParaRPr sz="1200">
              <a:solidFill>
                <a:schemeClr val="dk1"/>
              </a:solidFill>
            </a:endParaRPr>
          </a:p>
        </p:txBody>
      </p:sp>
      <p:pic>
        <p:nvPicPr>
          <p:cNvPr id="92" name="Google Shape;92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496925" y="4129236"/>
            <a:ext cx="2310874" cy="2768741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3"/>
          <p:cNvSpPr txBox="1"/>
          <p:nvPr/>
        </p:nvSpPr>
        <p:spPr>
          <a:xfrm>
            <a:off x="6353825" y="6320025"/>
            <a:ext cx="26517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Fig. 3  Amatoxin inhibits RNAP II --&gt;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GFP produced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4" name="Google Shape;94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949150" y="989724"/>
            <a:ext cx="4056375" cy="287055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