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21067700" cx="37463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6636">
          <p15:clr>
            <a:srgbClr val="A4A3A4"/>
          </p15:clr>
        </p15:guide>
        <p15:guide id="2" pos="1180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iFzuwhqw5F8wPOdKSDnTHg4zXy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636" orient="horz"/>
        <p:guide pos="118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ctrTitle"/>
          </p:nvPr>
        </p:nvSpPr>
        <p:spPr>
          <a:xfrm>
            <a:off x="1277084" y="3049770"/>
            <a:ext cx="34909415" cy="8407463"/>
          </a:xfrm>
          <a:prstGeom prst="rect">
            <a:avLst/>
          </a:prstGeom>
          <a:noFill/>
          <a:ln>
            <a:noFill/>
          </a:ln>
        </p:spPr>
        <p:txBody>
          <a:bodyPr anchorCtr="0" anchor="b" bIns="371025" lIns="371025" spcFirstLastPara="1" rIns="371025" wrap="square" tIns="3710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100"/>
              <a:buNone/>
              <a:defRPr sz="1350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100"/>
              <a:buNone/>
              <a:defRPr sz="1350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100"/>
              <a:buNone/>
              <a:defRPr sz="1350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100"/>
              <a:buNone/>
              <a:defRPr sz="1350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100"/>
              <a:buNone/>
              <a:defRPr sz="1350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100"/>
              <a:buNone/>
              <a:defRPr sz="1350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100"/>
              <a:buNone/>
              <a:defRPr sz="1350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100"/>
              <a:buNone/>
              <a:defRPr sz="1350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100"/>
              <a:buNone/>
              <a:defRPr sz="13503"/>
            </a:lvl9pPr>
          </a:lstStyle>
          <a:p/>
        </p:txBody>
      </p:sp>
      <p:sp>
        <p:nvSpPr>
          <p:cNvPr id="11" name="Google Shape;11;p3"/>
          <p:cNvSpPr txBox="1"/>
          <p:nvPr>
            <p:ph idx="1" type="subTitle"/>
          </p:nvPr>
        </p:nvSpPr>
        <p:spPr>
          <a:xfrm>
            <a:off x="1277050" y="11608541"/>
            <a:ext cx="34909415" cy="3246518"/>
          </a:xfrm>
          <a:prstGeom prst="rect">
            <a:avLst/>
          </a:prstGeom>
          <a:noFill/>
          <a:ln>
            <a:noFill/>
          </a:ln>
        </p:spPr>
        <p:txBody>
          <a:bodyPr anchorCtr="0" anchor="t" bIns="371025" lIns="371025" spcFirstLastPara="1" rIns="371025" wrap="square" tIns="3710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 sz="7296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 sz="7296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 sz="7296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 sz="7296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 sz="7296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 sz="7296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 sz="7296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 sz="7296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 sz="7296"/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34712073" y="19100479"/>
            <a:ext cx="2248255" cy="1612219"/>
          </a:xfrm>
          <a:prstGeom prst="rect">
            <a:avLst/>
          </a:prstGeom>
          <a:noFill/>
          <a:ln>
            <a:noFill/>
          </a:ln>
        </p:spPr>
        <p:txBody>
          <a:bodyPr anchorCtr="0" anchor="ctr" bIns="371025" lIns="371025" spcFirstLastPara="1" rIns="371025" wrap="square" tIns="371025">
            <a:norm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hasCustomPrompt="1" type="title"/>
          </p:nvPr>
        </p:nvSpPr>
        <p:spPr>
          <a:xfrm>
            <a:off x="1277050" y="4530674"/>
            <a:ext cx="34909415" cy="8042472"/>
          </a:xfrm>
          <a:prstGeom prst="rect">
            <a:avLst/>
          </a:prstGeom>
          <a:noFill/>
          <a:ln>
            <a:noFill/>
          </a:ln>
        </p:spPr>
        <p:txBody>
          <a:bodyPr anchorCtr="0" anchor="b" bIns="371025" lIns="371025" spcFirstLastPara="1" rIns="371025" wrap="square" tIns="3710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700"/>
              <a:buNone/>
              <a:defRPr sz="31168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700"/>
              <a:buNone/>
              <a:defRPr sz="31168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700"/>
              <a:buNone/>
              <a:defRPr sz="31168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700"/>
              <a:buNone/>
              <a:defRPr sz="31168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700"/>
              <a:buNone/>
              <a:defRPr sz="31168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700"/>
              <a:buNone/>
              <a:defRPr sz="31168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700"/>
              <a:buNone/>
              <a:defRPr sz="31168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700"/>
              <a:buNone/>
              <a:defRPr sz="31168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700"/>
              <a:buNone/>
              <a:defRPr sz="31168"/>
            </a:lvl9pPr>
          </a:lstStyle>
          <a:p>
            <a:r>
              <a:t>xx%</a:t>
            </a:r>
          </a:p>
        </p:txBody>
      </p:sp>
      <p:sp>
        <p:nvSpPr>
          <p:cNvPr id="46" name="Google Shape;46;p12"/>
          <p:cNvSpPr txBox="1"/>
          <p:nvPr>
            <p:ph idx="1" type="body"/>
          </p:nvPr>
        </p:nvSpPr>
        <p:spPr>
          <a:xfrm>
            <a:off x="1277050" y="12911475"/>
            <a:ext cx="34909415" cy="5327984"/>
          </a:xfrm>
          <a:prstGeom prst="rect">
            <a:avLst/>
          </a:prstGeom>
          <a:noFill/>
          <a:ln>
            <a:noFill/>
          </a:ln>
        </p:spPr>
        <p:txBody>
          <a:bodyPr anchorCtr="0" anchor="t" bIns="371025" lIns="371025" spcFirstLastPara="1" rIns="371025" wrap="square" tIns="371025">
            <a:normAutofit/>
          </a:bodyPr>
          <a:lstStyle>
            <a:lvl1pPr indent="-69215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300"/>
              <a:buChar char="●"/>
              <a:defRPr/>
            </a:lvl1pPr>
            <a:lvl2pPr indent="-59055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2pPr>
            <a:lvl3pPr indent="-59055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3pPr>
            <a:lvl4pPr indent="-59055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●"/>
              <a:defRPr/>
            </a:lvl4pPr>
            <a:lvl5pPr indent="-59055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5pPr>
            <a:lvl6pPr indent="-59055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6pPr>
            <a:lvl7pPr indent="-59055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●"/>
              <a:defRPr/>
            </a:lvl7pPr>
            <a:lvl8pPr indent="-59055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8pPr>
            <a:lvl9pPr indent="-59055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2" type="sldNum"/>
          </p:nvPr>
        </p:nvSpPr>
        <p:spPr>
          <a:xfrm>
            <a:off x="34712073" y="19100479"/>
            <a:ext cx="2248255" cy="1612219"/>
          </a:xfrm>
          <a:prstGeom prst="rect">
            <a:avLst/>
          </a:prstGeom>
          <a:noFill/>
          <a:ln>
            <a:noFill/>
          </a:ln>
        </p:spPr>
        <p:txBody>
          <a:bodyPr anchorCtr="0" anchor="ctr" bIns="371025" lIns="371025" spcFirstLastPara="1" rIns="371025" wrap="square" tIns="371025">
            <a:norm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34712073" y="19100479"/>
            <a:ext cx="2248255" cy="1612219"/>
          </a:xfrm>
          <a:prstGeom prst="rect">
            <a:avLst/>
          </a:prstGeom>
          <a:noFill/>
          <a:ln>
            <a:noFill/>
          </a:ln>
        </p:spPr>
        <p:txBody>
          <a:bodyPr anchorCtr="0" anchor="ctr" bIns="371025" lIns="371025" spcFirstLastPara="1" rIns="371025" wrap="square" tIns="371025">
            <a:norm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title"/>
          </p:nvPr>
        </p:nvSpPr>
        <p:spPr>
          <a:xfrm>
            <a:off x="1277050" y="8809855"/>
            <a:ext cx="34909415" cy="3447926"/>
          </a:xfrm>
          <a:prstGeom prst="rect">
            <a:avLst/>
          </a:prstGeom>
          <a:noFill/>
          <a:ln>
            <a:noFill/>
          </a:ln>
        </p:spPr>
        <p:txBody>
          <a:bodyPr anchorCtr="0" anchor="ctr" bIns="371025" lIns="371025" spcFirstLastPara="1" rIns="371025" wrap="square" tIns="3710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600"/>
              <a:buNone/>
              <a:defRPr sz="9344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600"/>
              <a:buNone/>
              <a:defRPr sz="9344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600"/>
              <a:buNone/>
              <a:defRPr sz="9344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600"/>
              <a:buNone/>
              <a:defRPr sz="9344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600"/>
              <a:buNone/>
              <a:defRPr sz="9344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600"/>
              <a:buNone/>
              <a:defRPr sz="9344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600"/>
              <a:buNone/>
              <a:defRPr sz="9344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600"/>
              <a:buNone/>
              <a:defRPr sz="9344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600"/>
              <a:buNone/>
              <a:defRPr sz="9344"/>
            </a:lvl9pPr>
          </a:lstStyle>
          <a:p/>
        </p:txBody>
      </p:sp>
      <p:sp>
        <p:nvSpPr>
          <p:cNvPr id="15" name="Google Shape;15;p4"/>
          <p:cNvSpPr txBox="1"/>
          <p:nvPr>
            <p:ph idx="12" type="sldNum"/>
          </p:nvPr>
        </p:nvSpPr>
        <p:spPr>
          <a:xfrm>
            <a:off x="34712073" y="19100479"/>
            <a:ext cx="2248255" cy="1612219"/>
          </a:xfrm>
          <a:prstGeom prst="rect">
            <a:avLst/>
          </a:prstGeom>
          <a:noFill/>
          <a:ln>
            <a:noFill/>
          </a:ln>
        </p:spPr>
        <p:txBody>
          <a:bodyPr anchorCtr="0" anchor="ctr" bIns="371025" lIns="371025" spcFirstLastPara="1" rIns="371025" wrap="square" tIns="371025">
            <a:norm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/>
          <p:nvPr>
            <p:ph type="title"/>
          </p:nvPr>
        </p:nvSpPr>
        <p:spPr>
          <a:xfrm>
            <a:off x="1277050" y="1822817"/>
            <a:ext cx="34909415" cy="2345849"/>
          </a:xfrm>
          <a:prstGeom prst="rect">
            <a:avLst/>
          </a:prstGeom>
          <a:noFill/>
          <a:ln>
            <a:noFill/>
          </a:ln>
        </p:spPr>
        <p:txBody>
          <a:bodyPr anchorCtr="0" anchor="t" bIns="371025" lIns="371025" spcFirstLastPara="1" rIns="371025" wrap="square" tIns="3710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" type="body"/>
          </p:nvPr>
        </p:nvSpPr>
        <p:spPr>
          <a:xfrm>
            <a:off x="1277050" y="4720524"/>
            <a:ext cx="34909415" cy="13993494"/>
          </a:xfrm>
          <a:prstGeom prst="rect">
            <a:avLst/>
          </a:prstGeom>
          <a:noFill/>
          <a:ln>
            <a:noFill/>
          </a:ln>
        </p:spPr>
        <p:txBody>
          <a:bodyPr anchorCtr="0" anchor="t" bIns="371025" lIns="371025" spcFirstLastPara="1" rIns="371025" wrap="square" tIns="371025">
            <a:normAutofit/>
          </a:bodyPr>
          <a:lstStyle>
            <a:lvl1pPr indent="-692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300"/>
              <a:buChar char="●"/>
              <a:defRPr/>
            </a:lvl1pPr>
            <a:lvl2pPr indent="-5905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2pPr>
            <a:lvl3pPr indent="-5905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3pPr>
            <a:lvl4pPr indent="-5905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●"/>
              <a:defRPr/>
            </a:lvl4pPr>
            <a:lvl5pPr indent="-5905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5pPr>
            <a:lvl6pPr indent="-5905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6pPr>
            <a:lvl7pPr indent="-5905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●"/>
              <a:defRPr/>
            </a:lvl7pPr>
            <a:lvl8pPr indent="-5905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8pPr>
            <a:lvl9pPr indent="-5905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2" type="sldNum"/>
          </p:nvPr>
        </p:nvSpPr>
        <p:spPr>
          <a:xfrm>
            <a:off x="34712073" y="19100479"/>
            <a:ext cx="2248255" cy="1612219"/>
          </a:xfrm>
          <a:prstGeom prst="rect">
            <a:avLst/>
          </a:prstGeom>
          <a:noFill/>
          <a:ln>
            <a:noFill/>
          </a:ln>
        </p:spPr>
        <p:txBody>
          <a:bodyPr anchorCtr="0" anchor="ctr" bIns="371025" lIns="371025" spcFirstLastPara="1" rIns="371025" wrap="square" tIns="371025">
            <a:norm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type="title"/>
          </p:nvPr>
        </p:nvSpPr>
        <p:spPr>
          <a:xfrm>
            <a:off x="1277050" y="1822817"/>
            <a:ext cx="34909415" cy="2345849"/>
          </a:xfrm>
          <a:prstGeom prst="rect">
            <a:avLst/>
          </a:prstGeom>
          <a:noFill/>
          <a:ln>
            <a:noFill/>
          </a:ln>
        </p:spPr>
        <p:txBody>
          <a:bodyPr anchorCtr="0" anchor="t" bIns="371025" lIns="371025" spcFirstLastPara="1" rIns="371025" wrap="square" tIns="3710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" type="body"/>
          </p:nvPr>
        </p:nvSpPr>
        <p:spPr>
          <a:xfrm>
            <a:off x="1277050" y="4720524"/>
            <a:ext cx="16387939" cy="13993494"/>
          </a:xfrm>
          <a:prstGeom prst="rect">
            <a:avLst/>
          </a:prstGeom>
          <a:noFill/>
          <a:ln>
            <a:noFill/>
          </a:ln>
        </p:spPr>
        <p:txBody>
          <a:bodyPr anchorCtr="0" anchor="t" bIns="371025" lIns="371025" spcFirstLastPara="1" rIns="371025" wrap="square" tIns="371025">
            <a:normAutofit/>
          </a:bodyPr>
          <a:lstStyle>
            <a:lvl1pPr indent="-590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●"/>
              <a:defRPr sz="3648"/>
            </a:lvl1pPr>
            <a:lvl2pPr indent="-5397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3136"/>
            </a:lvl2pPr>
            <a:lvl3pPr indent="-5397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3136"/>
            </a:lvl3pPr>
            <a:lvl4pPr indent="-5397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●"/>
              <a:defRPr sz="3136"/>
            </a:lvl4pPr>
            <a:lvl5pPr indent="-5397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3136"/>
            </a:lvl5pPr>
            <a:lvl6pPr indent="-5397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3136"/>
            </a:lvl6pPr>
            <a:lvl7pPr indent="-5397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●"/>
              <a:defRPr sz="3136"/>
            </a:lvl7pPr>
            <a:lvl8pPr indent="-5397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3136"/>
            </a:lvl8pPr>
            <a:lvl9pPr indent="-5397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3136"/>
            </a:lvl9pPr>
          </a:lstStyle>
          <a:p/>
        </p:txBody>
      </p:sp>
      <p:sp>
        <p:nvSpPr>
          <p:cNvPr id="23" name="Google Shape;23;p6"/>
          <p:cNvSpPr txBox="1"/>
          <p:nvPr>
            <p:ph idx="2" type="body"/>
          </p:nvPr>
        </p:nvSpPr>
        <p:spPr>
          <a:xfrm>
            <a:off x="19798578" y="4720524"/>
            <a:ext cx="16387939" cy="13993494"/>
          </a:xfrm>
          <a:prstGeom prst="rect">
            <a:avLst/>
          </a:prstGeom>
          <a:noFill/>
          <a:ln>
            <a:noFill/>
          </a:ln>
        </p:spPr>
        <p:txBody>
          <a:bodyPr anchorCtr="0" anchor="t" bIns="371025" lIns="371025" spcFirstLastPara="1" rIns="371025" wrap="square" tIns="371025">
            <a:normAutofit/>
          </a:bodyPr>
          <a:lstStyle>
            <a:lvl1pPr indent="-590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●"/>
              <a:defRPr sz="3648"/>
            </a:lvl1pPr>
            <a:lvl2pPr indent="-5397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3136"/>
            </a:lvl2pPr>
            <a:lvl3pPr indent="-5397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3136"/>
            </a:lvl3pPr>
            <a:lvl4pPr indent="-5397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●"/>
              <a:defRPr sz="3136"/>
            </a:lvl4pPr>
            <a:lvl5pPr indent="-5397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3136"/>
            </a:lvl5pPr>
            <a:lvl6pPr indent="-5397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3136"/>
            </a:lvl6pPr>
            <a:lvl7pPr indent="-5397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●"/>
              <a:defRPr sz="3136"/>
            </a:lvl7pPr>
            <a:lvl8pPr indent="-5397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3136"/>
            </a:lvl8pPr>
            <a:lvl9pPr indent="-5397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3136"/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34712073" y="19100479"/>
            <a:ext cx="2248255" cy="1612219"/>
          </a:xfrm>
          <a:prstGeom prst="rect">
            <a:avLst/>
          </a:prstGeom>
          <a:noFill/>
          <a:ln>
            <a:noFill/>
          </a:ln>
        </p:spPr>
        <p:txBody>
          <a:bodyPr anchorCtr="0" anchor="ctr" bIns="371025" lIns="371025" spcFirstLastPara="1" rIns="371025" wrap="square" tIns="371025">
            <a:norm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/>
          <p:nvPr>
            <p:ph type="title"/>
          </p:nvPr>
        </p:nvSpPr>
        <p:spPr>
          <a:xfrm>
            <a:off x="1277050" y="1822817"/>
            <a:ext cx="34909415" cy="2345849"/>
          </a:xfrm>
          <a:prstGeom prst="rect">
            <a:avLst/>
          </a:prstGeom>
          <a:noFill/>
          <a:ln>
            <a:noFill/>
          </a:ln>
        </p:spPr>
        <p:txBody>
          <a:bodyPr anchorCtr="0" anchor="t" bIns="371025" lIns="371025" spcFirstLastPara="1" rIns="371025" wrap="square" tIns="3710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2" type="sldNum"/>
          </p:nvPr>
        </p:nvSpPr>
        <p:spPr>
          <a:xfrm>
            <a:off x="34712073" y="19100479"/>
            <a:ext cx="2248255" cy="1612219"/>
          </a:xfrm>
          <a:prstGeom prst="rect">
            <a:avLst/>
          </a:prstGeom>
          <a:noFill/>
          <a:ln>
            <a:noFill/>
          </a:ln>
        </p:spPr>
        <p:txBody>
          <a:bodyPr anchorCtr="0" anchor="ctr" bIns="371025" lIns="371025" spcFirstLastPara="1" rIns="371025" wrap="square" tIns="371025">
            <a:norm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type="title"/>
          </p:nvPr>
        </p:nvSpPr>
        <p:spPr>
          <a:xfrm>
            <a:off x="1277050" y="2275731"/>
            <a:ext cx="11504513" cy="3095415"/>
          </a:xfrm>
          <a:prstGeom prst="rect">
            <a:avLst/>
          </a:prstGeom>
          <a:noFill/>
          <a:ln>
            <a:noFill/>
          </a:ln>
        </p:spPr>
        <p:txBody>
          <a:bodyPr anchorCtr="0" anchor="b" bIns="371025" lIns="371025" spcFirstLastPara="1" rIns="371025" wrap="square" tIns="3710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6272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6272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6272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6272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6272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6272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6272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6272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6272"/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1277050" y="5691785"/>
            <a:ext cx="11504513" cy="13022745"/>
          </a:xfrm>
          <a:prstGeom prst="rect">
            <a:avLst/>
          </a:prstGeom>
          <a:noFill/>
          <a:ln>
            <a:noFill/>
          </a:ln>
        </p:spPr>
        <p:txBody>
          <a:bodyPr anchorCtr="0" anchor="t" bIns="371025" lIns="371025" spcFirstLastPara="1" rIns="371025" wrap="square" tIns="371025">
            <a:normAutofit/>
          </a:bodyPr>
          <a:lstStyle>
            <a:lvl1pPr indent="-5397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●"/>
              <a:defRPr sz="3136"/>
            </a:lvl1pPr>
            <a:lvl2pPr indent="-5397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3136"/>
            </a:lvl2pPr>
            <a:lvl3pPr indent="-5397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3136"/>
            </a:lvl3pPr>
            <a:lvl4pPr indent="-5397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●"/>
              <a:defRPr sz="3136"/>
            </a:lvl4pPr>
            <a:lvl5pPr indent="-5397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3136"/>
            </a:lvl5pPr>
            <a:lvl6pPr indent="-5397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3136"/>
            </a:lvl6pPr>
            <a:lvl7pPr indent="-5397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●"/>
              <a:defRPr sz="3136"/>
            </a:lvl7pPr>
            <a:lvl8pPr indent="-5397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3136"/>
            </a:lvl8pPr>
            <a:lvl9pPr indent="-5397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3136"/>
            </a:lvl9pPr>
          </a:lstStyle>
          <a:p/>
        </p:txBody>
      </p:sp>
      <p:sp>
        <p:nvSpPr>
          <p:cNvPr id="31" name="Google Shape;31;p8"/>
          <p:cNvSpPr txBox="1"/>
          <p:nvPr>
            <p:ph idx="12" type="sldNum"/>
          </p:nvPr>
        </p:nvSpPr>
        <p:spPr>
          <a:xfrm>
            <a:off x="34712073" y="19100479"/>
            <a:ext cx="2248255" cy="1612219"/>
          </a:xfrm>
          <a:prstGeom prst="rect">
            <a:avLst/>
          </a:prstGeom>
          <a:noFill/>
          <a:ln>
            <a:noFill/>
          </a:ln>
        </p:spPr>
        <p:txBody>
          <a:bodyPr anchorCtr="0" anchor="ctr" bIns="371025" lIns="371025" spcFirstLastPara="1" rIns="371025" wrap="square" tIns="371025">
            <a:norm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/>
          <p:nvPr>
            <p:ph type="title"/>
          </p:nvPr>
        </p:nvSpPr>
        <p:spPr>
          <a:xfrm>
            <a:off x="2008578" y="1843809"/>
            <a:ext cx="26088982" cy="1675579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1025" lIns="371025" spcFirstLastPara="1" rIns="371025" wrap="square" tIns="3710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0"/>
              <a:buNone/>
              <a:defRPr sz="1248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0"/>
              <a:buNone/>
              <a:defRPr sz="1248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0"/>
              <a:buNone/>
              <a:defRPr sz="1248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0"/>
              <a:buNone/>
              <a:defRPr sz="1248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0"/>
              <a:buNone/>
              <a:defRPr sz="1248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0"/>
              <a:buNone/>
              <a:defRPr sz="1248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0"/>
              <a:buNone/>
              <a:defRPr sz="1248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0"/>
              <a:buNone/>
              <a:defRPr sz="1248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0"/>
              <a:buNone/>
              <a:defRPr sz="12480"/>
            </a:lvl9pPr>
          </a:lstStyle>
          <a:p/>
        </p:txBody>
      </p:sp>
      <p:sp>
        <p:nvSpPr>
          <p:cNvPr id="34" name="Google Shape;34;p9"/>
          <p:cNvSpPr txBox="1"/>
          <p:nvPr>
            <p:ph idx="12" type="sldNum"/>
          </p:nvPr>
        </p:nvSpPr>
        <p:spPr>
          <a:xfrm>
            <a:off x="34712073" y="19100479"/>
            <a:ext cx="2248255" cy="1612219"/>
          </a:xfrm>
          <a:prstGeom prst="rect">
            <a:avLst/>
          </a:prstGeom>
          <a:noFill/>
          <a:ln>
            <a:noFill/>
          </a:ln>
        </p:spPr>
        <p:txBody>
          <a:bodyPr anchorCtr="0" anchor="ctr" bIns="371025" lIns="371025" spcFirstLastPara="1" rIns="371025" wrap="square" tIns="371025">
            <a:norm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18731706" y="-512"/>
            <a:ext cx="18731707" cy="2106771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237450" lIns="237450" spcFirstLastPara="1" rIns="237450" wrap="square" tIns="237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83"/>
              <a:buFont typeface="Arial"/>
              <a:buNone/>
            </a:pPr>
            <a:r>
              <a:t/>
            </a:r>
            <a:endParaRPr b="0" i="0" sz="68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/>
          <p:nvPr>
            <p:ph type="title"/>
          </p:nvPr>
        </p:nvSpPr>
        <p:spPr>
          <a:xfrm>
            <a:off x="1087766" y="5051070"/>
            <a:ext cx="16573586" cy="6071406"/>
          </a:xfrm>
          <a:prstGeom prst="rect">
            <a:avLst/>
          </a:prstGeom>
          <a:noFill/>
          <a:ln>
            <a:noFill/>
          </a:ln>
        </p:spPr>
        <p:txBody>
          <a:bodyPr anchorCtr="0" anchor="b" bIns="371025" lIns="371025" spcFirstLastPara="1" rIns="371025" wrap="square" tIns="3710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100"/>
              <a:buNone/>
              <a:defRPr sz="10944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100"/>
              <a:buNone/>
              <a:defRPr sz="10944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100"/>
              <a:buNone/>
              <a:defRPr sz="10944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100"/>
              <a:buNone/>
              <a:defRPr sz="10944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100"/>
              <a:buNone/>
              <a:defRPr sz="10944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100"/>
              <a:buNone/>
              <a:defRPr sz="10944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100"/>
              <a:buNone/>
              <a:defRPr sz="10944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100"/>
              <a:buNone/>
              <a:defRPr sz="10944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100"/>
              <a:buNone/>
              <a:defRPr sz="10944"/>
            </a:lvl9pPr>
          </a:lstStyle>
          <a:p/>
        </p:txBody>
      </p:sp>
      <p:sp>
        <p:nvSpPr>
          <p:cNvPr id="38" name="Google Shape;38;p10"/>
          <p:cNvSpPr txBox="1"/>
          <p:nvPr>
            <p:ph idx="1" type="subTitle"/>
          </p:nvPr>
        </p:nvSpPr>
        <p:spPr>
          <a:xfrm>
            <a:off x="1087766" y="11481361"/>
            <a:ext cx="16573586" cy="5058993"/>
          </a:xfrm>
          <a:prstGeom prst="rect">
            <a:avLst/>
          </a:prstGeom>
          <a:noFill/>
          <a:ln>
            <a:noFill/>
          </a:ln>
        </p:spPr>
        <p:txBody>
          <a:bodyPr anchorCtr="0" anchor="t" bIns="371025" lIns="371025" spcFirstLastPara="1" rIns="371025" wrap="square" tIns="3710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544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544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544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544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544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544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544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544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5440"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20237372" y="2965802"/>
            <a:ext cx="15720376" cy="15135123"/>
          </a:xfrm>
          <a:prstGeom prst="rect">
            <a:avLst/>
          </a:prstGeom>
          <a:noFill/>
          <a:ln>
            <a:noFill/>
          </a:ln>
        </p:spPr>
        <p:txBody>
          <a:bodyPr anchorCtr="0" anchor="ctr" bIns="371025" lIns="371025" spcFirstLastPara="1" rIns="371025" wrap="square" tIns="371025">
            <a:normAutofit/>
          </a:bodyPr>
          <a:lstStyle>
            <a:lvl1pPr indent="-692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300"/>
              <a:buChar char="●"/>
              <a:defRPr/>
            </a:lvl1pPr>
            <a:lvl2pPr indent="-5905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2pPr>
            <a:lvl3pPr indent="-5905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3pPr>
            <a:lvl4pPr indent="-5905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●"/>
              <a:defRPr/>
            </a:lvl4pPr>
            <a:lvl5pPr indent="-5905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5pPr>
            <a:lvl6pPr indent="-5905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6pPr>
            <a:lvl7pPr indent="-5905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●"/>
              <a:defRPr/>
            </a:lvl7pPr>
            <a:lvl8pPr indent="-5905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8pPr>
            <a:lvl9pPr indent="-5905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2" type="sldNum"/>
          </p:nvPr>
        </p:nvSpPr>
        <p:spPr>
          <a:xfrm>
            <a:off x="34712073" y="19100479"/>
            <a:ext cx="2248255" cy="1612219"/>
          </a:xfrm>
          <a:prstGeom prst="rect">
            <a:avLst/>
          </a:prstGeom>
          <a:noFill/>
          <a:ln>
            <a:noFill/>
          </a:ln>
        </p:spPr>
        <p:txBody>
          <a:bodyPr anchorCtr="0" anchor="ctr" bIns="371025" lIns="371025" spcFirstLastPara="1" rIns="371025" wrap="square" tIns="371025">
            <a:norm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1277050" y="17328383"/>
            <a:ext cx="24577171" cy="2478521"/>
          </a:xfrm>
          <a:prstGeom prst="rect">
            <a:avLst/>
          </a:prstGeom>
          <a:noFill/>
          <a:ln>
            <a:noFill/>
          </a:ln>
        </p:spPr>
        <p:txBody>
          <a:bodyPr anchorCtr="0" anchor="ctr" bIns="371025" lIns="371025" spcFirstLastPara="1" rIns="371025" wrap="square" tIns="3710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1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34712073" y="19100479"/>
            <a:ext cx="2248255" cy="1612219"/>
          </a:xfrm>
          <a:prstGeom prst="rect">
            <a:avLst/>
          </a:prstGeom>
          <a:noFill/>
          <a:ln>
            <a:noFill/>
          </a:ln>
        </p:spPr>
        <p:txBody>
          <a:bodyPr anchorCtr="0" anchor="ctr" bIns="371025" lIns="371025" spcFirstLastPara="1" rIns="371025" wrap="square" tIns="371025">
            <a:norm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277050" y="1822817"/>
            <a:ext cx="34909415" cy="2345849"/>
          </a:xfrm>
          <a:prstGeom prst="rect">
            <a:avLst/>
          </a:prstGeom>
          <a:noFill/>
          <a:ln>
            <a:noFill/>
          </a:ln>
        </p:spPr>
        <p:txBody>
          <a:bodyPr anchorCtr="0" anchor="t" bIns="371025" lIns="371025" spcFirstLastPara="1" rIns="371025" wrap="square" tIns="3710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Arial"/>
              <a:buNone/>
              <a:defRPr b="0" i="0" sz="1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Arial"/>
              <a:buNone/>
              <a:defRPr b="0" i="0" sz="1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Arial"/>
              <a:buNone/>
              <a:defRPr b="0" i="0" sz="1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Arial"/>
              <a:buNone/>
              <a:defRPr b="0" i="0" sz="1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Arial"/>
              <a:buNone/>
              <a:defRPr b="0" i="0" sz="1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Arial"/>
              <a:buNone/>
              <a:defRPr b="0" i="0" sz="1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Arial"/>
              <a:buNone/>
              <a:defRPr b="0" i="0" sz="1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Arial"/>
              <a:buNone/>
              <a:defRPr b="0" i="0" sz="1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Arial"/>
              <a:buNone/>
              <a:defRPr b="0" i="0" sz="1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277050" y="4720524"/>
            <a:ext cx="34909415" cy="13993494"/>
          </a:xfrm>
          <a:prstGeom prst="rect">
            <a:avLst/>
          </a:prstGeom>
          <a:noFill/>
          <a:ln>
            <a:noFill/>
          </a:ln>
        </p:spPr>
        <p:txBody>
          <a:bodyPr anchorCtr="0" anchor="t" bIns="371025" lIns="371025" spcFirstLastPara="1" rIns="371025" wrap="square" tIns="371025">
            <a:normAutofit/>
          </a:bodyPr>
          <a:lstStyle>
            <a:lvl1pPr indent="-692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300"/>
              <a:buFont typeface="Arial"/>
              <a:buChar char="●"/>
              <a:defRPr b="0" i="0" sz="7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905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700"/>
              <a:buFont typeface="Arial"/>
              <a:buChar char="○"/>
              <a:defRPr b="0" i="0" sz="5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9055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700"/>
              <a:buFont typeface="Arial"/>
              <a:buChar char="■"/>
              <a:defRPr b="0" i="0" sz="5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9055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700"/>
              <a:buFont typeface="Arial"/>
              <a:buChar char="●"/>
              <a:defRPr b="0" i="0" sz="5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9055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700"/>
              <a:buFont typeface="Arial"/>
              <a:buChar char="○"/>
              <a:defRPr b="0" i="0" sz="5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9055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700"/>
              <a:buFont typeface="Arial"/>
              <a:buChar char="■"/>
              <a:defRPr b="0" i="0" sz="5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9055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700"/>
              <a:buFont typeface="Arial"/>
              <a:buChar char="●"/>
              <a:defRPr b="0" i="0" sz="5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9055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700"/>
              <a:buFont typeface="Arial"/>
              <a:buChar char="○"/>
              <a:defRPr b="0" i="0" sz="5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9055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700"/>
              <a:buFont typeface="Arial"/>
              <a:buChar char="■"/>
              <a:defRPr b="0" i="0" sz="5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34712073" y="19100479"/>
            <a:ext cx="2248255" cy="1612219"/>
          </a:xfrm>
          <a:prstGeom prst="rect">
            <a:avLst/>
          </a:prstGeom>
          <a:noFill/>
          <a:ln>
            <a:noFill/>
          </a:ln>
        </p:spPr>
        <p:txBody>
          <a:bodyPr anchorCtr="0" anchor="ctr" bIns="371025" lIns="371025" spcFirstLastPara="1" rIns="371025" wrap="square" tIns="3710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60"/>
              <a:buFont typeface="Arial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60"/>
              <a:buFont typeface="Arial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60"/>
              <a:buFont typeface="Arial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60"/>
              <a:buFont typeface="Arial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60"/>
              <a:buFont typeface="Arial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60"/>
              <a:buFont typeface="Arial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60"/>
              <a:buFont typeface="Arial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60"/>
              <a:buFont typeface="Arial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60"/>
              <a:buFont typeface="Arial"/>
              <a:buNone/>
              <a:defRPr b="0" i="0" sz="256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2.png"/><Relationship Id="rId10" Type="http://schemas.openxmlformats.org/officeDocument/2006/relationships/image" Target="../media/image6.png"/><Relationship Id="rId13" Type="http://schemas.openxmlformats.org/officeDocument/2006/relationships/image" Target="../media/image11.png"/><Relationship Id="rId1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image" Target="../media/image9.jpg"/><Relationship Id="rId9" Type="http://schemas.openxmlformats.org/officeDocument/2006/relationships/image" Target="../media/image5.jpg"/><Relationship Id="rId5" Type="http://schemas.openxmlformats.org/officeDocument/2006/relationships/image" Target="../media/image1.png"/><Relationship Id="rId6" Type="http://schemas.openxmlformats.org/officeDocument/2006/relationships/image" Target="../media/image4.png"/><Relationship Id="rId7" Type="http://schemas.openxmlformats.org/officeDocument/2006/relationships/image" Target="../media/image7.png"/><Relationship Id="rId8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>
          <a:blip r:embed="rId3">
            <a:alphaModFix amt="37000"/>
          </a:blip>
          <a:stretch>
            <a:fillRect/>
          </a:stretch>
        </p:blipFill>
        <p:spPr>
          <a:xfrm>
            <a:off x="0" y="0"/>
            <a:ext cx="37463400" cy="2122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165641" y="17856504"/>
            <a:ext cx="5511761" cy="288775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"/>
          <p:cNvSpPr txBox="1"/>
          <p:nvPr/>
        </p:nvSpPr>
        <p:spPr>
          <a:xfrm>
            <a:off x="5919080" y="2039687"/>
            <a:ext cx="8004900" cy="4882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8500" lIns="58500" spcFirstLastPara="1" rIns="58500" wrap="square" tIns="585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Abstract</a:t>
            </a:r>
            <a:endParaRPr b="1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/>
              <a:t>Our solution is targeted towards </a:t>
            </a:r>
            <a:r>
              <a:rPr b="1" lang="en" sz="3200"/>
              <a:t>efficiency</a:t>
            </a:r>
            <a:r>
              <a:rPr b="1" lang="en" sz="3200"/>
              <a:t> in checking water quality for aquatic life. With some alterations, we plan to use bacteria to check for nitrogen compounds in a more time and cost efficient way. To implement our solution, we plan to </a:t>
            </a:r>
            <a:r>
              <a:rPr b="1" lang="en" sz="3200"/>
              <a:t>initially</a:t>
            </a:r>
            <a:r>
              <a:rPr b="1" lang="en" sz="3200"/>
              <a:t> test it within a controlled fish tank environment. 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" name="Google Shape;57;p1"/>
          <p:cNvPicPr preferRelativeResize="0"/>
          <p:nvPr/>
        </p:nvPicPr>
        <p:blipFill rotWithShape="1">
          <a:blip r:embed="rId5">
            <a:alphaModFix/>
          </a:blip>
          <a:srcRect b="28524" l="0" r="0" t="29593"/>
          <a:stretch/>
        </p:blipFill>
        <p:spPr>
          <a:xfrm>
            <a:off x="1181511" y="18571309"/>
            <a:ext cx="3990820" cy="1671339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"/>
          <p:cNvSpPr txBox="1"/>
          <p:nvPr/>
        </p:nvSpPr>
        <p:spPr>
          <a:xfrm>
            <a:off x="12677391" y="298662"/>
            <a:ext cx="18629400" cy="252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8500" lIns="58500" spcFirstLastPara="1" rIns="58500" wrap="square" tIns="585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968"/>
              <a:t>Nitrogen Compound Detector</a:t>
            </a:r>
            <a:endParaRPr b="1" i="0" sz="3968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712"/>
              <a:t>Rylee Adams, Chase Howard, Eric Thomas, Tomidylan Klepper</a:t>
            </a:r>
            <a:r>
              <a:rPr b="0" i="0" lang="en" sz="371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3712"/>
              <a:t>Amanda Dunham,</a:t>
            </a:r>
            <a:r>
              <a:rPr b="0" i="0" lang="en" sz="371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3712"/>
              <a:t>Scott Gaines</a:t>
            </a:r>
            <a:r>
              <a:rPr b="0" i="0" lang="en" sz="371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" sz="3712"/>
              <a:t>Ph.d candidate at Boston University</a:t>
            </a:r>
            <a:r>
              <a:rPr b="0" i="0" lang="en" sz="371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b="0" i="0" sz="3712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712"/>
              <a:t>Dobyns Bennett Excel</a:t>
            </a:r>
            <a:r>
              <a:rPr b="0" i="0" lang="en" sz="371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" sz="3712"/>
              <a:t>Kingsport</a:t>
            </a:r>
            <a:r>
              <a:rPr b="0" i="0" lang="en" sz="371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" sz="3712"/>
              <a:t>Tennessee</a:t>
            </a:r>
            <a:r>
              <a:rPr b="0" i="0" lang="en" sz="371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" sz="3712"/>
              <a:t>USA</a:t>
            </a:r>
            <a:endParaRPr b="0" i="0" sz="3712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5919075" y="7251400"/>
            <a:ext cx="8004900" cy="84321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8500" lIns="58500" spcFirstLastPara="1" rIns="58500" wrap="square" tIns="58500">
            <a:noAutofit/>
          </a:bodyPr>
          <a:lstStyle/>
          <a:p>
            <a:pPr indent="4572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Introduction/Background</a:t>
            </a:r>
            <a:endParaRPr b="1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400">
                <a:solidFill>
                  <a:schemeClr val="dk1"/>
                </a:solidFill>
              </a:rPr>
              <a:t>With this synthetic biology project, we aim to transform Escherichia coli to be a detection system for nitrates and nitrites. </a:t>
            </a:r>
            <a:endParaRPr sz="2400">
              <a:solidFill>
                <a:schemeClr val="dk1"/>
              </a:solidFill>
            </a:endParaRPr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400">
                <a:solidFill>
                  <a:schemeClr val="dk1"/>
                </a:solidFill>
              </a:rPr>
              <a:t>Our end goal is to maintain aquatic life in a more cost effective and convenient way. 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en" sz="2400">
                <a:solidFill>
                  <a:schemeClr val="dk1"/>
                </a:solidFill>
              </a:rPr>
              <a:t>To do this, we plan to transform bacteria to produce purple pigment in the presence of nitrogen compounds (Nitrates and Nitrites). 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The sensor, PyeaR is highly sensitive to the presence of Nitrites and Nitrates. 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The promoter protein, NsrR binds with Nitric Oxide, which prevents PyeaR from transcribing downstream DNA. 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This causes the activation of a reporter protein, chromoprotein. 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This reporter is a purple chromoprotein based in E-coli. When the PyeaR sensor is enabled, a purple pigment will be released by the bacteria.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60" name="Google Shape;60;p1"/>
          <p:cNvSpPr txBox="1"/>
          <p:nvPr/>
        </p:nvSpPr>
        <p:spPr>
          <a:xfrm>
            <a:off x="14729275" y="2663902"/>
            <a:ext cx="8004900" cy="130197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8500" lIns="58500" spcFirstLastPara="1" rIns="58500" wrap="square" tIns="585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" sz="3200">
                <a:solidFill>
                  <a:schemeClr val="dk1"/>
                </a:solidFill>
              </a:rPr>
              <a:t>Science Content</a:t>
            </a:r>
            <a:endParaRPr b="1" sz="3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/>
              <a:t>1.)  After configuration of our design, we have sequenced a plasmid and modeled in benchling </a:t>
            </a:r>
            <a:endParaRPr b="1" sz="3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/>
              <a:t>2.)  We ordered our plasmid from Twist.com</a:t>
            </a:r>
            <a:endParaRPr b="1" sz="3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/>
              <a:t>3) We will grow two cultures of E.Coli K12 and BL21  overnight and inscrapth cells into centrifuge tube</a:t>
            </a:r>
            <a:endParaRPr b="1" sz="3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/>
              <a:t>4.)  Utilizing the process of transformation, through a CaCl2 solution to bring cells to a “competent” state. </a:t>
            </a:r>
            <a:endParaRPr b="1" sz="3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/>
              <a:t>5.) We will introduce the plasmid into the cells by spiking the tube with DNA</a:t>
            </a:r>
            <a:endParaRPr b="1" sz="3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/>
              <a:t>6.) We will heat shock the E. Coli by incubating tubes in ice for 5 minutes and then submerging in 42 degree water bath</a:t>
            </a:r>
            <a:endParaRPr b="1" sz="3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/>
              <a:t>7.) We will grow cultures on media that has ampicillin present in the media which will ensure only the growth of the color-generating device.</a:t>
            </a:r>
            <a:endParaRPr b="1" sz="3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/>
              <a:t>8.) We will grow four petri dishes, two will receive the liquid nitrogen compound and two will not</a:t>
            </a:r>
            <a:endParaRPr b="1" sz="3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23539475" y="2663900"/>
            <a:ext cx="8004900" cy="75390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8500" lIns="58500" spcFirstLastPara="1" rIns="58500" wrap="square" tIns="585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/>
              <a:t>                    </a:t>
            </a:r>
            <a:r>
              <a:rPr b="1" i="0" lang="e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Team Content</a:t>
            </a:r>
            <a:endParaRPr b="1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0096" lvl="0" marL="29260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307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are a new team consisting of  members and seeks to grow. We are sourced at DBE, a STEM oriented/designated school. We call ourselves the Bio-Buds. We meet every Monday and Wednesday from 2:45- 3:45 pm after school. </a:t>
            </a:r>
            <a:endParaRPr b="0" i="0" sz="307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12191" lvl="0" marL="29260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t/>
            </a:r>
            <a:endParaRPr b="0" i="0" sz="3072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 maybe some next steps:</a:t>
            </a:r>
            <a:endParaRPr b="1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608" lvl="0" marL="29260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307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Conduct research on how the concentration of nitrate and nitrite levels affects color intensity and building a device to hold the altered bacteria into the tank to allow constant testing</a:t>
            </a:r>
            <a:endParaRPr sz="3072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9880" lvl="0" marL="29260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72"/>
              <a:buFont typeface="Calibri"/>
              <a:buChar char="●"/>
            </a:pPr>
            <a:r>
              <a:rPr lang="en" sz="307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 </a:t>
            </a:r>
            <a:r>
              <a:rPr lang="en" sz="307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experiment</a:t>
            </a:r>
            <a:r>
              <a:rPr lang="en" sz="307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that would need to be done is testing different concentrations of nitrates and nitrites to see if the colors intensity differs.</a:t>
            </a:r>
            <a:endParaRPr sz="3072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"/>
          <p:cNvSpPr txBox="1"/>
          <p:nvPr/>
        </p:nvSpPr>
        <p:spPr>
          <a:xfrm>
            <a:off x="23539467" y="10534644"/>
            <a:ext cx="8004900" cy="3954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58500" lIns="58500" spcFirstLastPara="1" rIns="58500" wrap="square" tIns="585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References and acknowledgements</a:t>
            </a:r>
            <a:endParaRPr b="1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4302" lvl="0" marL="58521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alibri"/>
              <a:buChar char="●"/>
            </a:pPr>
            <a:r>
              <a:rPr lang="en" sz="2404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Liljeruhm, J., Funk, S. K., Tietscher, S., Edlund, A. D., Jamal, S., Wistrand-Yuen, P., Dyrhage, K., Gynnå, A., Ivermark, K., Lövgren, J., Törnblom, V., Virtanen, A., Lundin, E. R., Wistrand-Yuen, E., &amp;amp; Forster, A. C. (2018, May 10). Engineering a palette of eukaryotic chromoproteins for bacterial synthetic biology. Journal of biological engineering. Retrieved March 6, 2023, from https://www.ncbi.nlm.nih.gov/pmc/articles/PMC5946454/ </a:t>
            </a:r>
            <a:endParaRPr sz="2404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4302" lvl="0" marL="58521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alibri"/>
              <a:buChar char="●"/>
            </a:pPr>
            <a:r>
              <a:rPr lang="en" sz="2404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(Purple Chromoprotein) Jamal, S. (2013, August 25). BBA_K1033906. Part. Retrieved March 6, 2023, from http://parts.igem.org/Part:BBa_K1033906 </a:t>
            </a:r>
            <a:endParaRPr sz="2404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4302" lvl="0" marL="58521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alibri"/>
              <a:buChar char="●"/>
            </a:pPr>
            <a:r>
              <a:rPr lang="en" sz="2404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(PyeaR)IGem. (2009, September 25). BBa_K216005. Part. Retrieved March 6, 2023, from http://parts.igem.org/Part:BBa_K216005  </a:t>
            </a:r>
            <a:endParaRPr sz="2404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2806" lvl="0" marL="58521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4"/>
              <a:buFont typeface="Calibri"/>
              <a:buChar char="●"/>
            </a:pPr>
            <a:r>
              <a:rPr lang="en" sz="2404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(Terminator) Shetty, R. (2003, July 17). BBa_B0015. Part. Retrieved March 6, 2023, from http://parts.igem.org/Part:BBa_B0015  </a:t>
            </a:r>
            <a:endParaRPr sz="2404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304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3" name="Google Shape;63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1544307" y="18951197"/>
            <a:ext cx="4874304" cy="9115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963110" y="540430"/>
            <a:ext cx="5916824" cy="20454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0254915" y="18464719"/>
            <a:ext cx="2774396" cy="1671323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3796120" y="18712361"/>
            <a:ext cx="3990820" cy="11760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5721022" y="18351870"/>
            <a:ext cx="3641729" cy="1451413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13246727" y="15683500"/>
            <a:ext cx="10542111" cy="2887750"/>
          </a:xfrm>
          <a:prstGeom prst="rect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9" name="Google Shape;69;p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31544375" y="10950875"/>
            <a:ext cx="5589800" cy="558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31544375" y="5872675"/>
            <a:ext cx="5916824" cy="4330229"/>
          </a:xfrm>
          <a:prstGeom prst="rect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Stephanie Ovitt</dc:creator>
</cp:coreProperties>
</file>