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8" r:id="rId4"/>
  </p:sldMasterIdLst>
  <p:notesMasterIdLst>
    <p:notesMasterId r:id="rId5"/>
  </p:notesMasterIdLst>
  <p:sldIdLst>
    <p:sldId id="256" r:id="rId6"/>
    <p:sldId id="257" r:id="rId7"/>
  </p:sldIdLst>
  <p:sldSz cy="21067700" cx="37463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6636">
          <p15:clr>
            <a:srgbClr val="A4A3A4"/>
          </p15:clr>
        </p15:guide>
        <p15:guide id="2" pos="1180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6636" orient="horz"/>
        <p:guide pos="1180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p1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0" name="Google Shape;80;p1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US"/>
              <a:t>  </a:t>
            </a:r>
            <a:endParaRPr/>
          </a:p>
        </p:txBody>
      </p:sp>
      <p:sp>
        <p:nvSpPr>
          <p:cNvPr id="81" name="Google Shape;81;p1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8" name="Google Shape;98;p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99" name="Google Shape;99;p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2"/>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2"/>
          <p:cNvSpPr txBox="1"/>
          <p:nvPr>
            <p:ph idx="1" type="body"/>
          </p:nvPr>
        </p:nvSpPr>
        <p:spPr>
          <a:xfrm>
            <a:off x="1873171" y="4915801"/>
            <a:ext cx="33717072" cy="13903718"/>
          </a:xfrm>
          <a:prstGeom prst="rect">
            <a:avLst/>
          </a:prstGeom>
          <a:noFill/>
          <a:ln>
            <a:noFill/>
          </a:ln>
        </p:spPr>
        <p:txBody>
          <a:bodyPr anchorCtr="0" anchor="t" bIns="167225" lIns="334450" spcFirstLastPara="1" rIns="334450" wrap="square" tIns="167225">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18" name="Google Shape;18;p2"/>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2"/>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2"/>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2" name="Shape 72"/>
        <p:cNvGrpSpPr/>
        <p:nvPr/>
      </p:nvGrpSpPr>
      <p:grpSpPr>
        <a:xfrm>
          <a:off x="0" y="0"/>
          <a:ext cx="0" cy="0"/>
          <a:chOff x="0" y="0"/>
          <a:chExt cx="0" cy="0"/>
        </a:xfrm>
      </p:grpSpPr>
      <p:sp>
        <p:nvSpPr>
          <p:cNvPr id="73" name="Google Shape;73;p11"/>
          <p:cNvSpPr txBox="1"/>
          <p:nvPr>
            <p:ph type="title"/>
          </p:nvPr>
        </p:nvSpPr>
        <p:spPr>
          <a:xfrm rot="5400000">
            <a:off x="100937226" y="12936894"/>
            <a:ext cx="55224718" cy="34530081"/>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11"/>
          <p:cNvSpPr txBox="1"/>
          <p:nvPr>
            <p:ph idx="1" type="body"/>
          </p:nvPr>
        </p:nvSpPr>
        <p:spPr>
          <a:xfrm rot="5400000">
            <a:off x="31555124" y="-21290746"/>
            <a:ext cx="55224718" cy="102985359"/>
          </a:xfrm>
          <a:prstGeom prst="rect">
            <a:avLst/>
          </a:prstGeom>
          <a:noFill/>
          <a:ln>
            <a:noFill/>
          </a:ln>
        </p:spPr>
        <p:txBody>
          <a:bodyPr anchorCtr="0" anchor="t" bIns="167225" lIns="334450" spcFirstLastPara="1" rIns="334450" wrap="square" tIns="167225">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5" name="Google Shape;75;p11"/>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1"/>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11"/>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1" name="Shape 21"/>
        <p:cNvGrpSpPr/>
        <p:nvPr/>
      </p:nvGrpSpPr>
      <p:grpSpPr>
        <a:xfrm>
          <a:off x="0" y="0"/>
          <a:ext cx="0" cy="0"/>
          <a:chOff x="0" y="0"/>
          <a:chExt cx="0" cy="0"/>
        </a:xfrm>
      </p:grpSpPr>
      <p:sp>
        <p:nvSpPr>
          <p:cNvPr id="22" name="Google Shape;22;p3"/>
          <p:cNvSpPr txBox="1"/>
          <p:nvPr>
            <p:ph type="title"/>
          </p:nvPr>
        </p:nvSpPr>
        <p:spPr>
          <a:xfrm>
            <a:off x="2959352" y="13537958"/>
            <a:ext cx="31843901" cy="4184282"/>
          </a:xfrm>
          <a:prstGeom prst="rect">
            <a:avLst/>
          </a:prstGeom>
          <a:noFill/>
          <a:ln>
            <a:noFill/>
          </a:ln>
        </p:spPr>
        <p:txBody>
          <a:bodyPr anchorCtr="0" anchor="t" bIns="167225" lIns="334450" spcFirstLastPara="1" rIns="334450" wrap="square" tIns="167225">
            <a:normAutofit/>
          </a:bodyPr>
          <a:lstStyle>
            <a:lvl1pPr lvl="0" algn="l">
              <a:lnSpc>
                <a:spcPct val="100000"/>
              </a:lnSpc>
              <a:spcBef>
                <a:spcPts val="0"/>
              </a:spcBef>
              <a:spcAft>
                <a:spcPts val="0"/>
              </a:spcAft>
              <a:buClr>
                <a:schemeClr val="dk1"/>
              </a:buClr>
              <a:buSzPts val="14600"/>
              <a:buFont typeface="Calibri"/>
              <a:buNone/>
              <a:defRPr b="1" sz="146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3"/>
          <p:cNvSpPr txBox="1"/>
          <p:nvPr>
            <p:ph idx="1" type="body"/>
          </p:nvPr>
        </p:nvSpPr>
        <p:spPr>
          <a:xfrm>
            <a:off x="2959352" y="8929397"/>
            <a:ext cx="31843901" cy="4608561"/>
          </a:xfrm>
          <a:prstGeom prst="rect">
            <a:avLst/>
          </a:prstGeom>
          <a:noFill/>
          <a:ln>
            <a:noFill/>
          </a:ln>
        </p:spPr>
        <p:txBody>
          <a:bodyPr anchorCtr="0" anchor="b" bIns="167225" lIns="334450" spcFirstLastPara="1" rIns="334450" wrap="square" tIns="167225">
            <a:normAutofit/>
          </a:bodyPr>
          <a:lstStyle>
            <a:lvl1pPr indent="-228600" lvl="0" marL="457200" algn="l">
              <a:lnSpc>
                <a:spcPct val="100000"/>
              </a:lnSpc>
              <a:spcBef>
                <a:spcPts val="1460"/>
              </a:spcBef>
              <a:spcAft>
                <a:spcPts val="0"/>
              </a:spcAft>
              <a:buClr>
                <a:srgbClr val="888888"/>
              </a:buClr>
              <a:buSzPts val="7300"/>
              <a:buNone/>
              <a:defRPr sz="7300">
                <a:solidFill>
                  <a:srgbClr val="888888"/>
                </a:solidFill>
              </a:defRPr>
            </a:lvl1pPr>
            <a:lvl2pPr indent="-228600" lvl="1" marL="914400" algn="l">
              <a:lnSpc>
                <a:spcPct val="100000"/>
              </a:lnSpc>
              <a:spcBef>
                <a:spcPts val="1320"/>
              </a:spcBef>
              <a:spcAft>
                <a:spcPts val="0"/>
              </a:spcAft>
              <a:buClr>
                <a:srgbClr val="888888"/>
              </a:buClr>
              <a:buSzPts val="6600"/>
              <a:buNone/>
              <a:defRPr sz="6600">
                <a:solidFill>
                  <a:srgbClr val="888888"/>
                </a:solidFill>
              </a:defRPr>
            </a:lvl2pPr>
            <a:lvl3pPr indent="-228600" lvl="2" marL="1371600" algn="l">
              <a:lnSpc>
                <a:spcPct val="100000"/>
              </a:lnSpc>
              <a:spcBef>
                <a:spcPts val="1180"/>
              </a:spcBef>
              <a:spcAft>
                <a:spcPts val="0"/>
              </a:spcAft>
              <a:buClr>
                <a:srgbClr val="888888"/>
              </a:buClr>
              <a:buSzPts val="5900"/>
              <a:buNone/>
              <a:defRPr sz="5900">
                <a:solidFill>
                  <a:srgbClr val="888888"/>
                </a:solidFill>
              </a:defRPr>
            </a:lvl3pPr>
            <a:lvl4pPr indent="-228600" lvl="3" marL="1828800" algn="l">
              <a:lnSpc>
                <a:spcPct val="100000"/>
              </a:lnSpc>
              <a:spcBef>
                <a:spcPts val="1020"/>
              </a:spcBef>
              <a:spcAft>
                <a:spcPts val="0"/>
              </a:spcAft>
              <a:buClr>
                <a:srgbClr val="888888"/>
              </a:buClr>
              <a:buSzPts val="5100"/>
              <a:buNone/>
              <a:defRPr sz="5100">
                <a:solidFill>
                  <a:srgbClr val="888888"/>
                </a:solidFill>
              </a:defRPr>
            </a:lvl4pPr>
            <a:lvl5pPr indent="-228600" lvl="4" marL="2286000" algn="l">
              <a:lnSpc>
                <a:spcPct val="100000"/>
              </a:lnSpc>
              <a:spcBef>
                <a:spcPts val="1020"/>
              </a:spcBef>
              <a:spcAft>
                <a:spcPts val="0"/>
              </a:spcAft>
              <a:buClr>
                <a:srgbClr val="888888"/>
              </a:buClr>
              <a:buSzPts val="5100"/>
              <a:buNone/>
              <a:defRPr sz="5100">
                <a:solidFill>
                  <a:srgbClr val="888888"/>
                </a:solidFill>
              </a:defRPr>
            </a:lvl5pPr>
            <a:lvl6pPr indent="-228600" lvl="5" marL="2743200" algn="l">
              <a:lnSpc>
                <a:spcPct val="100000"/>
              </a:lnSpc>
              <a:spcBef>
                <a:spcPts val="1020"/>
              </a:spcBef>
              <a:spcAft>
                <a:spcPts val="0"/>
              </a:spcAft>
              <a:buClr>
                <a:srgbClr val="888888"/>
              </a:buClr>
              <a:buSzPts val="5100"/>
              <a:buNone/>
              <a:defRPr sz="5100">
                <a:solidFill>
                  <a:srgbClr val="888888"/>
                </a:solidFill>
              </a:defRPr>
            </a:lvl6pPr>
            <a:lvl7pPr indent="-228600" lvl="6" marL="3200400" algn="l">
              <a:lnSpc>
                <a:spcPct val="100000"/>
              </a:lnSpc>
              <a:spcBef>
                <a:spcPts val="1020"/>
              </a:spcBef>
              <a:spcAft>
                <a:spcPts val="0"/>
              </a:spcAft>
              <a:buClr>
                <a:srgbClr val="888888"/>
              </a:buClr>
              <a:buSzPts val="5100"/>
              <a:buNone/>
              <a:defRPr sz="5100">
                <a:solidFill>
                  <a:srgbClr val="888888"/>
                </a:solidFill>
              </a:defRPr>
            </a:lvl7pPr>
            <a:lvl8pPr indent="-228600" lvl="7" marL="3657600" algn="l">
              <a:lnSpc>
                <a:spcPct val="100000"/>
              </a:lnSpc>
              <a:spcBef>
                <a:spcPts val="1020"/>
              </a:spcBef>
              <a:spcAft>
                <a:spcPts val="0"/>
              </a:spcAft>
              <a:buClr>
                <a:srgbClr val="888888"/>
              </a:buClr>
              <a:buSzPts val="5100"/>
              <a:buNone/>
              <a:defRPr sz="5100">
                <a:solidFill>
                  <a:srgbClr val="888888"/>
                </a:solidFill>
              </a:defRPr>
            </a:lvl8pPr>
            <a:lvl9pPr indent="-228600" lvl="8" marL="4114800" algn="l">
              <a:lnSpc>
                <a:spcPct val="100000"/>
              </a:lnSpc>
              <a:spcBef>
                <a:spcPts val="1020"/>
              </a:spcBef>
              <a:spcAft>
                <a:spcPts val="0"/>
              </a:spcAft>
              <a:buClr>
                <a:srgbClr val="888888"/>
              </a:buClr>
              <a:buSzPts val="5100"/>
              <a:buNone/>
              <a:defRPr sz="5100">
                <a:solidFill>
                  <a:srgbClr val="888888"/>
                </a:solidFill>
              </a:defRPr>
            </a:lvl9pPr>
          </a:lstStyle>
          <a:p/>
        </p:txBody>
      </p:sp>
      <p:sp>
        <p:nvSpPr>
          <p:cNvPr id="24" name="Google Shape;24;p3"/>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3"/>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3"/>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7" name="Shape 27"/>
        <p:cNvGrpSpPr/>
        <p:nvPr/>
      </p:nvGrpSpPr>
      <p:grpSpPr>
        <a:xfrm>
          <a:off x="0" y="0"/>
          <a:ext cx="0" cy="0"/>
          <a:chOff x="0" y="0"/>
          <a:chExt cx="0" cy="0"/>
        </a:xfrm>
      </p:grpSpPr>
      <p:sp>
        <p:nvSpPr>
          <p:cNvPr id="28" name="Google Shape;28;p4"/>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4"/>
          <p:cNvSpPr txBox="1"/>
          <p:nvPr>
            <p:ph idx="1" type="body"/>
          </p:nvPr>
        </p:nvSpPr>
        <p:spPr>
          <a:xfrm>
            <a:off x="7674798" y="15103406"/>
            <a:ext cx="68754473" cy="42710887"/>
          </a:xfrm>
          <a:prstGeom prst="rect">
            <a:avLst/>
          </a:prstGeom>
          <a:noFill/>
          <a:ln>
            <a:noFill/>
          </a:ln>
        </p:spPr>
        <p:txBody>
          <a:bodyPr anchorCtr="0" anchor="t" bIns="167225" lIns="334450" spcFirstLastPara="1" rIns="334450" wrap="square" tIns="167225">
            <a:normAutofit/>
          </a:bodyPr>
          <a:lstStyle>
            <a:lvl1pPr indent="-876300" lvl="0" marL="457200" algn="l">
              <a:lnSpc>
                <a:spcPct val="100000"/>
              </a:lnSpc>
              <a:spcBef>
                <a:spcPts val="2040"/>
              </a:spcBef>
              <a:spcAft>
                <a:spcPts val="0"/>
              </a:spcAft>
              <a:buClr>
                <a:schemeClr val="dk1"/>
              </a:buClr>
              <a:buSzPts val="10200"/>
              <a:buChar char="•"/>
              <a:defRPr sz="10200"/>
            </a:lvl1pPr>
            <a:lvl2pPr indent="-787400" lvl="1" marL="914400" algn="l">
              <a:lnSpc>
                <a:spcPct val="100000"/>
              </a:lnSpc>
              <a:spcBef>
                <a:spcPts val="1760"/>
              </a:spcBef>
              <a:spcAft>
                <a:spcPts val="0"/>
              </a:spcAft>
              <a:buClr>
                <a:schemeClr val="dk1"/>
              </a:buClr>
              <a:buSzPts val="8800"/>
              <a:buChar char="–"/>
              <a:defRPr sz="8800"/>
            </a:lvl2pPr>
            <a:lvl3pPr indent="-692150" lvl="2" marL="1371600" algn="l">
              <a:lnSpc>
                <a:spcPct val="100000"/>
              </a:lnSpc>
              <a:spcBef>
                <a:spcPts val="1460"/>
              </a:spcBef>
              <a:spcAft>
                <a:spcPts val="0"/>
              </a:spcAft>
              <a:buClr>
                <a:schemeClr val="dk1"/>
              </a:buClr>
              <a:buSzPts val="7300"/>
              <a:buChar char="•"/>
              <a:defRPr sz="7300"/>
            </a:lvl3pPr>
            <a:lvl4pPr indent="-647700" lvl="3" marL="1828800" algn="l">
              <a:lnSpc>
                <a:spcPct val="100000"/>
              </a:lnSpc>
              <a:spcBef>
                <a:spcPts val="1320"/>
              </a:spcBef>
              <a:spcAft>
                <a:spcPts val="0"/>
              </a:spcAft>
              <a:buClr>
                <a:schemeClr val="dk1"/>
              </a:buClr>
              <a:buSzPts val="6600"/>
              <a:buChar char="–"/>
              <a:defRPr sz="6600"/>
            </a:lvl4pPr>
            <a:lvl5pPr indent="-647700" lvl="4" marL="2286000" algn="l">
              <a:lnSpc>
                <a:spcPct val="100000"/>
              </a:lnSpc>
              <a:spcBef>
                <a:spcPts val="1320"/>
              </a:spcBef>
              <a:spcAft>
                <a:spcPts val="0"/>
              </a:spcAft>
              <a:buClr>
                <a:schemeClr val="dk1"/>
              </a:buClr>
              <a:buSzPts val="6600"/>
              <a:buChar char="»"/>
              <a:defRPr sz="6600"/>
            </a:lvl5pPr>
            <a:lvl6pPr indent="-647700" lvl="5" marL="2743200" algn="l">
              <a:lnSpc>
                <a:spcPct val="100000"/>
              </a:lnSpc>
              <a:spcBef>
                <a:spcPts val="1320"/>
              </a:spcBef>
              <a:spcAft>
                <a:spcPts val="0"/>
              </a:spcAft>
              <a:buClr>
                <a:schemeClr val="dk1"/>
              </a:buClr>
              <a:buSzPts val="6600"/>
              <a:buChar char="•"/>
              <a:defRPr sz="6600"/>
            </a:lvl6pPr>
            <a:lvl7pPr indent="-647700" lvl="6" marL="3200400" algn="l">
              <a:lnSpc>
                <a:spcPct val="100000"/>
              </a:lnSpc>
              <a:spcBef>
                <a:spcPts val="1320"/>
              </a:spcBef>
              <a:spcAft>
                <a:spcPts val="0"/>
              </a:spcAft>
              <a:buClr>
                <a:schemeClr val="dk1"/>
              </a:buClr>
              <a:buSzPts val="6600"/>
              <a:buChar char="•"/>
              <a:defRPr sz="6600"/>
            </a:lvl7pPr>
            <a:lvl8pPr indent="-647700" lvl="7" marL="3657600" algn="l">
              <a:lnSpc>
                <a:spcPct val="100000"/>
              </a:lnSpc>
              <a:spcBef>
                <a:spcPts val="1320"/>
              </a:spcBef>
              <a:spcAft>
                <a:spcPts val="0"/>
              </a:spcAft>
              <a:buClr>
                <a:schemeClr val="dk1"/>
              </a:buClr>
              <a:buSzPts val="6600"/>
              <a:buChar char="•"/>
              <a:defRPr sz="6600"/>
            </a:lvl8pPr>
            <a:lvl9pPr indent="-647700" lvl="8" marL="4114800" algn="l">
              <a:lnSpc>
                <a:spcPct val="100000"/>
              </a:lnSpc>
              <a:spcBef>
                <a:spcPts val="1320"/>
              </a:spcBef>
              <a:spcAft>
                <a:spcPts val="0"/>
              </a:spcAft>
              <a:buClr>
                <a:schemeClr val="dk1"/>
              </a:buClr>
              <a:buSzPts val="6600"/>
              <a:buChar char="•"/>
              <a:defRPr sz="6600"/>
            </a:lvl9pPr>
          </a:lstStyle>
          <a:p/>
        </p:txBody>
      </p:sp>
      <p:sp>
        <p:nvSpPr>
          <p:cNvPr id="30" name="Google Shape;30;p4"/>
          <p:cNvSpPr txBox="1"/>
          <p:nvPr>
            <p:ph idx="2" type="body"/>
          </p:nvPr>
        </p:nvSpPr>
        <p:spPr>
          <a:xfrm>
            <a:off x="77053656" y="15103406"/>
            <a:ext cx="68760973" cy="42710887"/>
          </a:xfrm>
          <a:prstGeom prst="rect">
            <a:avLst/>
          </a:prstGeom>
          <a:noFill/>
          <a:ln>
            <a:noFill/>
          </a:ln>
        </p:spPr>
        <p:txBody>
          <a:bodyPr anchorCtr="0" anchor="t" bIns="167225" lIns="334450" spcFirstLastPara="1" rIns="334450" wrap="square" tIns="167225">
            <a:normAutofit/>
          </a:bodyPr>
          <a:lstStyle>
            <a:lvl1pPr indent="-876300" lvl="0" marL="457200" algn="l">
              <a:lnSpc>
                <a:spcPct val="100000"/>
              </a:lnSpc>
              <a:spcBef>
                <a:spcPts val="2040"/>
              </a:spcBef>
              <a:spcAft>
                <a:spcPts val="0"/>
              </a:spcAft>
              <a:buClr>
                <a:schemeClr val="dk1"/>
              </a:buClr>
              <a:buSzPts val="10200"/>
              <a:buChar char="•"/>
              <a:defRPr sz="10200"/>
            </a:lvl1pPr>
            <a:lvl2pPr indent="-787400" lvl="1" marL="914400" algn="l">
              <a:lnSpc>
                <a:spcPct val="100000"/>
              </a:lnSpc>
              <a:spcBef>
                <a:spcPts val="1760"/>
              </a:spcBef>
              <a:spcAft>
                <a:spcPts val="0"/>
              </a:spcAft>
              <a:buClr>
                <a:schemeClr val="dk1"/>
              </a:buClr>
              <a:buSzPts val="8800"/>
              <a:buChar char="–"/>
              <a:defRPr sz="8800"/>
            </a:lvl2pPr>
            <a:lvl3pPr indent="-692150" lvl="2" marL="1371600" algn="l">
              <a:lnSpc>
                <a:spcPct val="100000"/>
              </a:lnSpc>
              <a:spcBef>
                <a:spcPts val="1460"/>
              </a:spcBef>
              <a:spcAft>
                <a:spcPts val="0"/>
              </a:spcAft>
              <a:buClr>
                <a:schemeClr val="dk1"/>
              </a:buClr>
              <a:buSzPts val="7300"/>
              <a:buChar char="•"/>
              <a:defRPr sz="7300"/>
            </a:lvl3pPr>
            <a:lvl4pPr indent="-647700" lvl="3" marL="1828800" algn="l">
              <a:lnSpc>
                <a:spcPct val="100000"/>
              </a:lnSpc>
              <a:spcBef>
                <a:spcPts val="1320"/>
              </a:spcBef>
              <a:spcAft>
                <a:spcPts val="0"/>
              </a:spcAft>
              <a:buClr>
                <a:schemeClr val="dk1"/>
              </a:buClr>
              <a:buSzPts val="6600"/>
              <a:buChar char="–"/>
              <a:defRPr sz="6600"/>
            </a:lvl4pPr>
            <a:lvl5pPr indent="-647700" lvl="4" marL="2286000" algn="l">
              <a:lnSpc>
                <a:spcPct val="100000"/>
              </a:lnSpc>
              <a:spcBef>
                <a:spcPts val="1320"/>
              </a:spcBef>
              <a:spcAft>
                <a:spcPts val="0"/>
              </a:spcAft>
              <a:buClr>
                <a:schemeClr val="dk1"/>
              </a:buClr>
              <a:buSzPts val="6600"/>
              <a:buChar char="»"/>
              <a:defRPr sz="6600"/>
            </a:lvl5pPr>
            <a:lvl6pPr indent="-647700" lvl="5" marL="2743200" algn="l">
              <a:lnSpc>
                <a:spcPct val="100000"/>
              </a:lnSpc>
              <a:spcBef>
                <a:spcPts val="1320"/>
              </a:spcBef>
              <a:spcAft>
                <a:spcPts val="0"/>
              </a:spcAft>
              <a:buClr>
                <a:schemeClr val="dk1"/>
              </a:buClr>
              <a:buSzPts val="6600"/>
              <a:buChar char="•"/>
              <a:defRPr sz="6600"/>
            </a:lvl6pPr>
            <a:lvl7pPr indent="-647700" lvl="6" marL="3200400" algn="l">
              <a:lnSpc>
                <a:spcPct val="100000"/>
              </a:lnSpc>
              <a:spcBef>
                <a:spcPts val="1320"/>
              </a:spcBef>
              <a:spcAft>
                <a:spcPts val="0"/>
              </a:spcAft>
              <a:buClr>
                <a:schemeClr val="dk1"/>
              </a:buClr>
              <a:buSzPts val="6600"/>
              <a:buChar char="•"/>
              <a:defRPr sz="6600"/>
            </a:lvl7pPr>
            <a:lvl8pPr indent="-647700" lvl="7" marL="3657600" algn="l">
              <a:lnSpc>
                <a:spcPct val="100000"/>
              </a:lnSpc>
              <a:spcBef>
                <a:spcPts val="1320"/>
              </a:spcBef>
              <a:spcAft>
                <a:spcPts val="0"/>
              </a:spcAft>
              <a:buClr>
                <a:schemeClr val="dk1"/>
              </a:buClr>
              <a:buSzPts val="6600"/>
              <a:buChar char="•"/>
              <a:defRPr sz="6600"/>
            </a:lvl8pPr>
            <a:lvl9pPr indent="-647700" lvl="8" marL="4114800" algn="l">
              <a:lnSpc>
                <a:spcPct val="100000"/>
              </a:lnSpc>
              <a:spcBef>
                <a:spcPts val="1320"/>
              </a:spcBef>
              <a:spcAft>
                <a:spcPts val="0"/>
              </a:spcAft>
              <a:buClr>
                <a:schemeClr val="dk1"/>
              </a:buClr>
              <a:buSzPts val="6600"/>
              <a:buChar char="•"/>
              <a:defRPr sz="6600"/>
            </a:lvl9pPr>
          </a:lstStyle>
          <a:p/>
        </p:txBody>
      </p:sp>
      <p:sp>
        <p:nvSpPr>
          <p:cNvPr id="31" name="Google Shape;31;p4"/>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4"/>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4"/>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4" name="Shape 34"/>
        <p:cNvGrpSpPr/>
        <p:nvPr/>
      </p:nvGrpSpPr>
      <p:grpSpPr>
        <a:xfrm>
          <a:off x="0" y="0"/>
          <a:ext cx="0" cy="0"/>
          <a:chOff x="0" y="0"/>
          <a:chExt cx="0" cy="0"/>
        </a:xfrm>
      </p:grpSpPr>
      <p:sp>
        <p:nvSpPr>
          <p:cNvPr id="35" name="Google Shape;35;p5"/>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61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5"/>
          <p:cNvSpPr txBox="1"/>
          <p:nvPr>
            <p:ph idx="1" type="body"/>
          </p:nvPr>
        </p:nvSpPr>
        <p:spPr>
          <a:xfrm>
            <a:off x="1873171" y="4715853"/>
            <a:ext cx="16552847" cy="1965343"/>
          </a:xfrm>
          <a:prstGeom prst="rect">
            <a:avLst/>
          </a:prstGeom>
          <a:noFill/>
          <a:ln>
            <a:noFill/>
          </a:ln>
        </p:spPr>
        <p:txBody>
          <a:bodyPr anchorCtr="0" anchor="b" bIns="167225" lIns="334450" spcFirstLastPara="1" rIns="334450" wrap="square" tIns="167225">
            <a:normAutofit/>
          </a:bodyPr>
          <a:lstStyle>
            <a:lvl1pPr indent="-228600" lvl="0" marL="457200" algn="l">
              <a:lnSpc>
                <a:spcPct val="100000"/>
              </a:lnSpc>
              <a:spcBef>
                <a:spcPts val="1760"/>
              </a:spcBef>
              <a:spcAft>
                <a:spcPts val="0"/>
              </a:spcAft>
              <a:buClr>
                <a:schemeClr val="dk1"/>
              </a:buClr>
              <a:buSzPts val="8800"/>
              <a:buNone/>
              <a:defRPr b="1" sz="8800"/>
            </a:lvl1pPr>
            <a:lvl2pPr indent="-228600" lvl="1" marL="914400" algn="l">
              <a:lnSpc>
                <a:spcPct val="100000"/>
              </a:lnSpc>
              <a:spcBef>
                <a:spcPts val="1460"/>
              </a:spcBef>
              <a:spcAft>
                <a:spcPts val="0"/>
              </a:spcAft>
              <a:buClr>
                <a:schemeClr val="dk1"/>
              </a:buClr>
              <a:buSzPts val="7300"/>
              <a:buNone/>
              <a:defRPr b="1" sz="7300"/>
            </a:lvl2pPr>
            <a:lvl3pPr indent="-228600" lvl="2" marL="1371600" algn="l">
              <a:lnSpc>
                <a:spcPct val="100000"/>
              </a:lnSpc>
              <a:spcBef>
                <a:spcPts val="1320"/>
              </a:spcBef>
              <a:spcAft>
                <a:spcPts val="0"/>
              </a:spcAft>
              <a:buClr>
                <a:schemeClr val="dk1"/>
              </a:buClr>
              <a:buSzPts val="6600"/>
              <a:buNone/>
              <a:defRPr b="1" sz="6600"/>
            </a:lvl3pPr>
            <a:lvl4pPr indent="-228600" lvl="3" marL="1828800" algn="l">
              <a:lnSpc>
                <a:spcPct val="100000"/>
              </a:lnSpc>
              <a:spcBef>
                <a:spcPts val="1180"/>
              </a:spcBef>
              <a:spcAft>
                <a:spcPts val="0"/>
              </a:spcAft>
              <a:buClr>
                <a:schemeClr val="dk1"/>
              </a:buClr>
              <a:buSzPts val="5900"/>
              <a:buNone/>
              <a:defRPr b="1" sz="5900"/>
            </a:lvl4pPr>
            <a:lvl5pPr indent="-228600" lvl="4" marL="2286000" algn="l">
              <a:lnSpc>
                <a:spcPct val="100000"/>
              </a:lnSpc>
              <a:spcBef>
                <a:spcPts val="1180"/>
              </a:spcBef>
              <a:spcAft>
                <a:spcPts val="0"/>
              </a:spcAft>
              <a:buClr>
                <a:schemeClr val="dk1"/>
              </a:buClr>
              <a:buSzPts val="5900"/>
              <a:buNone/>
              <a:defRPr b="1" sz="5900"/>
            </a:lvl5pPr>
            <a:lvl6pPr indent="-228600" lvl="5" marL="2743200" algn="l">
              <a:lnSpc>
                <a:spcPct val="100000"/>
              </a:lnSpc>
              <a:spcBef>
                <a:spcPts val="1180"/>
              </a:spcBef>
              <a:spcAft>
                <a:spcPts val="0"/>
              </a:spcAft>
              <a:buClr>
                <a:schemeClr val="dk1"/>
              </a:buClr>
              <a:buSzPts val="5900"/>
              <a:buNone/>
              <a:defRPr b="1" sz="5900"/>
            </a:lvl6pPr>
            <a:lvl7pPr indent="-228600" lvl="6" marL="3200400" algn="l">
              <a:lnSpc>
                <a:spcPct val="100000"/>
              </a:lnSpc>
              <a:spcBef>
                <a:spcPts val="1180"/>
              </a:spcBef>
              <a:spcAft>
                <a:spcPts val="0"/>
              </a:spcAft>
              <a:buClr>
                <a:schemeClr val="dk1"/>
              </a:buClr>
              <a:buSzPts val="5900"/>
              <a:buNone/>
              <a:defRPr b="1" sz="5900"/>
            </a:lvl7pPr>
            <a:lvl8pPr indent="-228600" lvl="7" marL="3657600" algn="l">
              <a:lnSpc>
                <a:spcPct val="100000"/>
              </a:lnSpc>
              <a:spcBef>
                <a:spcPts val="1180"/>
              </a:spcBef>
              <a:spcAft>
                <a:spcPts val="0"/>
              </a:spcAft>
              <a:buClr>
                <a:schemeClr val="dk1"/>
              </a:buClr>
              <a:buSzPts val="5900"/>
              <a:buNone/>
              <a:defRPr b="1" sz="5900"/>
            </a:lvl8pPr>
            <a:lvl9pPr indent="-228600" lvl="8" marL="4114800" algn="l">
              <a:lnSpc>
                <a:spcPct val="100000"/>
              </a:lnSpc>
              <a:spcBef>
                <a:spcPts val="1180"/>
              </a:spcBef>
              <a:spcAft>
                <a:spcPts val="0"/>
              </a:spcAft>
              <a:buClr>
                <a:schemeClr val="dk1"/>
              </a:buClr>
              <a:buSzPts val="5900"/>
              <a:buNone/>
              <a:defRPr b="1" sz="5900"/>
            </a:lvl9pPr>
          </a:lstStyle>
          <a:p/>
        </p:txBody>
      </p:sp>
      <p:sp>
        <p:nvSpPr>
          <p:cNvPr id="37" name="Google Shape;37;p5"/>
          <p:cNvSpPr txBox="1"/>
          <p:nvPr>
            <p:ph idx="2" type="body"/>
          </p:nvPr>
        </p:nvSpPr>
        <p:spPr>
          <a:xfrm>
            <a:off x="1873171" y="6681196"/>
            <a:ext cx="16552847" cy="12138320"/>
          </a:xfrm>
          <a:prstGeom prst="rect">
            <a:avLst/>
          </a:prstGeom>
          <a:noFill/>
          <a:ln>
            <a:noFill/>
          </a:ln>
        </p:spPr>
        <p:txBody>
          <a:bodyPr anchorCtr="0" anchor="t" bIns="167225" lIns="334450" spcFirstLastPara="1" rIns="334450" wrap="square" tIns="167225">
            <a:normAutofit/>
          </a:bodyPr>
          <a:lstStyle>
            <a:lvl1pPr indent="-787400" lvl="0" marL="457200" algn="l">
              <a:lnSpc>
                <a:spcPct val="100000"/>
              </a:lnSpc>
              <a:spcBef>
                <a:spcPts val="1760"/>
              </a:spcBef>
              <a:spcAft>
                <a:spcPts val="0"/>
              </a:spcAft>
              <a:buClr>
                <a:schemeClr val="dk1"/>
              </a:buClr>
              <a:buSzPts val="8800"/>
              <a:buChar char="•"/>
              <a:defRPr sz="8800"/>
            </a:lvl1pPr>
            <a:lvl2pPr indent="-692150" lvl="1" marL="914400" algn="l">
              <a:lnSpc>
                <a:spcPct val="100000"/>
              </a:lnSpc>
              <a:spcBef>
                <a:spcPts val="1460"/>
              </a:spcBef>
              <a:spcAft>
                <a:spcPts val="0"/>
              </a:spcAft>
              <a:buClr>
                <a:schemeClr val="dk1"/>
              </a:buClr>
              <a:buSzPts val="7300"/>
              <a:buChar char="–"/>
              <a:defRPr sz="7300"/>
            </a:lvl2pPr>
            <a:lvl3pPr indent="-647700" lvl="2" marL="1371600" algn="l">
              <a:lnSpc>
                <a:spcPct val="100000"/>
              </a:lnSpc>
              <a:spcBef>
                <a:spcPts val="1320"/>
              </a:spcBef>
              <a:spcAft>
                <a:spcPts val="0"/>
              </a:spcAft>
              <a:buClr>
                <a:schemeClr val="dk1"/>
              </a:buClr>
              <a:buSzPts val="6600"/>
              <a:buChar char="•"/>
              <a:defRPr sz="6600"/>
            </a:lvl3pPr>
            <a:lvl4pPr indent="-603250" lvl="3" marL="1828800" algn="l">
              <a:lnSpc>
                <a:spcPct val="100000"/>
              </a:lnSpc>
              <a:spcBef>
                <a:spcPts val="1180"/>
              </a:spcBef>
              <a:spcAft>
                <a:spcPts val="0"/>
              </a:spcAft>
              <a:buClr>
                <a:schemeClr val="dk1"/>
              </a:buClr>
              <a:buSzPts val="5900"/>
              <a:buChar char="–"/>
              <a:defRPr sz="5900"/>
            </a:lvl4pPr>
            <a:lvl5pPr indent="-603250" lvl="4" marL="2286000" algn="l">
              <a:lnSpc>
                <a:spcPct val="100000"/>
              </a:lnSpc>
              <a:spcBef>
                <a:spcPts val="1180"/>
              </a:spcBef>
              <a:spcAft>
                <a:spcPts val="0"/>
              </a:spcAft>
              <a:buClr>
                <a:schemeClr val="dk1"/>
              </a:buClr>
              <a:buSzPts val="5900"/>
              <a:buChar char="»"/>
              <a:defRPr sz="5900"/>
            </a:lvl5pPr>
            <a:lvl6pPr indent="-603250" lvl="5" marL="2743200" algn="l">
              <a:lnSpc>
                <a:spcPct val="100000"/>
              </a:lnSpc>
              <a:spcBef>
                <a:spcPts val="1180"/>
              </a:spcBef>
              <a:spcAft>
                <a:spcPts val="0"/>
              </a:spcAft>
              <a:buClr>
                <a:schemeClr val="dk1"/>
              </a:buClr>
              <a:buSzPts val="5900"/>
              <a:buChar char="•"/>
              <a:defRPr sz="5900"/>
            </a:lvl6pPr>
            <a:lvl7pPr indent="-603250" lvl="6" marL="3200400" algn="l">
              <a:lnSpc>
                <a:spcPct val="100000"/>
              </a:lnSpc>
              <a:spcBef>
                <a:spcPts val="1180"/>
              </a:spcBef>
              <a:spcAft>
                <a:spcPts val="0"/>
              </a:spcAft>
              <a:buClr>
                <a:schemeClr val="dk1"/>
              </a:buClr>
              <a:buSzPts val="5900"/>
              <a:buChar char="•"/>
              <a:defRPr sz="5900"/>
            </a:lvl7pPr>
            <a:lvl8pPr indent="-603250" lvl="7" marL="3657600" algn="l">
              <a:lnSpc>
                <a:spcPct val="100000"/>
              </a:lnSpc>
              <a:spcBef>
                <a:spcPts val="1180"/>
              </a:spcBef>
              <a:spcAft>
                <a:spcPts val="0"/>
              </a:spcAft>
              <a:buClr>
                <a:schemeClr val="dk1"/>
              </a:buClr>
              <a:buSzPts val="5900"/>
              <a:buChar char="•"/>
              <a:defRPr sz="5900"/>
            </a:lvl8pPr>
            <a:lvl9pPr indent="-603250" lvl="8" marL="4114800" algn="l">
              <a:lnSpc>
                <a:spcPct val="100000"/>
              </a:lnSpc>
              <a:spcBef>
                <a:spcPts val="1180"/>
              </a:spcBef>
              <a:spcAft>
                <a:spcPts val="0"/>
              </a:spcAft>
              <a:buClr>
                <a:schemeClr val="dk1"/>
              </a:buClr>
              <a:buSzPts val="5900"/>
              <a:buChar char="•"/>
              <a:defRPr sz="5900"/>
            </a:lvl9pPr>
          </a:lstStyle>
          <a:p/>
        </p:txBody>
      </p:sp>
      <p:sp>
        <p:nvSpPr>
          <p:cNvPr id="38" name="Google Shape;38;p5"/>
          <p:cNvSpPr txBox="1"/>
          <p:nvPr>
            <p:ph idx="3" type="body"/>
          </p:nvPr>
        </p:nvSpPr>
        <p:spPr>
          <a:xfrm>
            <a:off x="19030895" y="4715853"/>
            <a:ext cx="16559349" cy="1965343"/>
          </a:xfrm>
          <a:prstGeom prst="rect">
            <a:avLst/>
          </a:prstGeom>
          <a:noFill/>
          <a:ln>
            <a:noFill/>
          </a:ln>
        </p:spPr>
        <p:txBody>
          <a:bodyPr anchorCtr="0" anchor="b" bIns="167225" lIns="334450" spcFirstLastPara="1" rIns="334450" wrap="square" tIns="167225">
            <a:normAutofit/>
          </a:bodyPr>
          <a:lstStyle>
            <a:lvl1pPr indent="-228600" lvl="0" marL="457200" algn="l">
              <a:lnSpc>
                <a:spcPct val="100000"/>
              </a:lnSpc>
              <a:spcBef>
                <a:spcPts val="1760"/>
              </a:spcBef>
              <a:spcAft>
                <a:spcPts val="0"/>
              </a:spcAft>
              <a:buClr>
                <a:schemeClr val="dk1"/>
              </a:buClr>
              <a:buSzPts val="8800"/>
              <a:buNone/>
              <a:defRPr b="1" sz="8800"/>
            </a:lvl1pPr>
            <a:lvl2pPr indent="-228600" lvl="1" marL="914400" algn="l">
              <a:lnSpc>
                <a:spcPct val="100000"/>
              </a:lnSpc>
              <a:spcBef>
                <a:spcPts val="1460"/>
              </a:spcBef>
              <a:spcAft>
                <a:spcPts val="0"/>
              </a:spcAft>
              <a:buClr>
                <a:schemeClr val="dk1"/>
              </a:buClr>
              <a:buSzPts val="7300"/>
              <a:buNone/>
              <a:defRPr b="1" sz="7300"/>
            </a:lvl2pPr>
            <a:lvl3pPr indent="-228600" lvl="2" marL="1371600" algn="l">
              <a:lnSpc>
                <a:spcPct val="100000"/>
              </a:lnSpc>
              <a:spcBef>
                <a:spcPts val="1320"/>
              </a:spcBef>
              <a:spcAft>
                <a:spcPts val="0"/>
              </a:spcAft>
              <a:buClr>
                <a:schemeClr val="dk1"/>
              </a:buClr>
              <a:buSzPts val="6600"/>
              <a:buNone/>
              <a:defRPr b="1" sz="6600"/>
            </a:lvl3pPr>
            <a:lvl4pPr indent="-228600" lvl="3" marL="1828800" algn="l">
              <a:lnSpc>
                <a:spcPct val="100000"/>
              </a:lnSpc>
              <a:spcBef>
                <a:spcPts val="1180"/>
              </a:spcBef>
              <a:spcAft>
                <a:spcPts val="0"/>
              </a:spcAft>
              <a:buClr>
                <a:schemeClr val="dk1"/>
              </a:buClr>
              <a:buSzPts val="5900"/>
              <a:buNone/>
              <a:defRPr b="1" sz="5900"/>
            </a:lvl4pPr>
            <a:lvl5pPr indent="-228600" lvl="4" marL="2286000" algn="l">
              <a:lnSpc>
                <a:spcPct val="100000"/>
              </a:lnSpc>
              <a:spcBef>
                <a:spcPts val="1180"/>
              </a:spcBef>
              <a:spcAft>
                <a:spcPts val="0"/>
              </a:spcAft>
              <a:buClr>
                <a:schemeClr val="dk1"/>
              </a:buClr>
              <a:buSzPts val="5900"/>
              <a:buNone/>
              <a:defRPr b="1" sz="5900"/>
            </a:lvl5pPr>
            <a:lvl6pPr indent="-228600" lvl="5" marL="2743200" algn="l">
              <a:lnSpc>
                <a:spcPct val="100000"/>
              </a:lnSpc>
              <a:spcBef>
                <a:spcPts val="1180"/>
              </a:spcBef>
              <a:spcAft>
                <a:spcPts val="0"/>
              </a:spcAft>
              <a:buClr>
                <a:schemeClr val="dk1"/>
              </a:buClr>
              <a:buSzPts val="5900"/>
              <a:buNone/>
              <a:defRPr b="1" sz="5900"/>
            </a:lvl6pPr>
            <a:lvl7pPr indent="-228600" lvl="6" marL="3200400" algn="l">
              <a:lnSpc>
                <a:spcPct val="100000"/>
              </a:lnSpc>
              <a:spcBef>
                <a:spcPts val="1180"/>
              </a:spcBef>
              <a:spcAft>
                <a:spcPts val="0"/>
              </a:spcAft>
              <a:buClr>
                <a:schemeClr val="dk1"/>
              </a:buClr>
              <a:buSzPts val="5900"/>
              <a:buNone/>
              <a:defRPr b="1" sz="5900"/>
            </a:lvl7pPr>
            <a:lvl8pPr indent="-228600" lvl="7" marL="3657600" algn="l">
              <a:lnSpc>
                <a:spcPct val="100000"/>
              </a:lnSpc>
              <a:spcBef>
                <a:spcPts val="1180"/>
              </a:spcBef>
              <a:spcAft>
                <a:spcPts val="0"/>
              </a:spcAft>
              <a:buClr>
                <a:schemeClr val="dk1"/>
              </a:buClr>
              <a:buSzPts val="5900"/>
              <a:buNone/>
              <a:defRPr b="1" sz="5900"/>
            </a:lvl8pPr>
            <a:lvl9pPr indent="-228600" lvl="8" marL="4114800" algn="l">
              <a:lnSpc>
                <a:spcPct val="100000"/>
              </a:lnSpc>
              <a:spcBef>
                <a:spcPts val="1180"/>
              </a:spcBef>
              <a:spcAft>
                <a:spcPts val="0"/>
              </a:spcAft>
              <a:buClr>
                <a:schemeClr val="dk1"/>
              </a:buClr>
              <a:buSzPts val="5900"/>
              <a:buNone/>
              <a:defRPr b="1" sz="5900"/>
            </a:lvl9pPr>
          </a:lstStyle>
          <a:p/>
        </p:txBody>
      </p:sp>
      <p:sp>
        <p:nvSpPr>
          <p:cNvPr id="39" name="Google Shape;39;p5"/>
          <p:cNvSpPr txBox="1"/>
          <p:nvPr>
            <p:ph idx="4" type="body"/>
          </p:nvPr>
        </p:nvSpPr>
        <p:spPr>
          <a:xfrm>
            <a:off x="19030895" y="6681196"/>
            <a:ext cx="16559349" cy="12138320"/>
          </a:xfrm>
          <a:prstGeom prst="rect">
            <a:avLst/>
          </a:prstGeom>
          <a:noFill/>
          <a:ln>
            <a:noFill/>
          </a:ln>
        </p:spPr>
        <p:txBody>
          <a:bodyPr anchorCtr="0" anchor="t" bIns="167225" lIns="334450" spcFirstLastPara="1" rIns="334450" wrap="square" tIns="167225">
            <a:normAutofit/>
          </a:bodyPr>
          <a:lstStyle>
            <a:lvl1pPr indent="-787400" lvl="0" marL="457200" algn="l">
              <a:lnSpc>
                <a:spcPct val="100000"/>
              </a:lnSpc>
              <a:spcBef>
                <a:spcPts val="1760"/>
              </a:spcBef>
              <a:spcAft>
                <a:spcPts val="0"/>
              </a:spcAft>
              <a:buClr>
                <a:schemeClr val="dk1"/>
              </a:buClr>
              <a:buSzPts val="8800"/>
              <a:buChar char="•"/>
              <a:defRPr sz="8800"/>
            </a:lvl1pPr>
            <a:lvl2pPr indent="-692150" lvl="1" marL="914400" algn="l">
              <a:lnSpc>
                <a:spcPct val="100000"/>
              </a:lnSpc>
              <a:spcBef>
                <a:spcPts val="1460"/>
              </a:spcBef>
              <a:spcAft>
                <a:spcPts val="0"/>
              </a:spcAft>
              <a:buClr>
                <a:schemeClr val="dk1"/>
              </a:buClr>
              <a:buSzPts val="7300"/>
              <a:buChar char="–"/>
              <a:defRPr sz="7300"/>
            </a:lvl2pPr>
            <a:lvl3pPr indent="-647700" lvl="2" marL="1371600" algn="l">
              <a:lnSpc>
                <a:spcPct val="100000"/>
              </a:lnSpc>
              <a:spcBef>
                <a:spcPts val="1320"/>
              </a:spcBef>
              <a:spcAft>
                <a:spcPts val="0"/>
              </a:spcAft>
              <a:buClr>
                <a:schemeClr val="dk1"/>
              </a:buClr>
              <a:buSzPts val="6600"/>
              <a:buChar char="•"/>
              <a:defRPr sz="6600"/>
            </a:lvl3pPr>
            <a:lvl4pPr indent="-603250" lvl="3" marL="1828800" algn="l">
              <a:lnSpc>
                <a:spcPct val="100000"/>
              </a:lnSpc>
              <a:spcBef>
                <a:spcPts val="1180"/>
              </a:spcBef>
              <a:spcAft>
                <a:spcPts val="0"/>
              </a:spcAft>
              <a:buClr>
                <a:schemeClr val="dk1"/>
              </a:buClr>
              <a:buSzPts val="5900"/>
              <a:buChar char="–"/>
              <a:defRPr sz="5900"/>
            </a:lvl4pPr>
            <a:lvl5pPr indent="-603250" lvl="4" marL="2286000" algn="l">
              <a:lnSpc>
                <a:spcPct val="100000"/>
              </a:lnSpc>
              <a:spcBef>
                <a:spcPts val="1180"/>
              </a:spcBef>
              <a:spcAft>
                <a:spcPts val="0"/>
              </a:spcAft>
              <a:buClr>
                <a:schemeClr val="dk1"/>
              </a:buClr>
              <a:buSzPts val="5900"/>
              <a:buChar char="»"/>
              <a:defRPr sz="5900"/>
            </a:lvl5pPr>
            <a:lvl6pPr indent="-603250" lvl="5" marL="2743200" algn="l">
              <a:lnSpc>
                <a:spcPct val="100000"/>
              </a:lnSpc>
              <a:spcBef>
                <a:spcPts val="1180"/>
              </a:spcBef>
              <a:spcAft>
                <a:spcPts val="0"/>
              </a:spcAft>
              <a:buClr>
                <a:schemeClr val="dk1"/>
              </a:buClr>
              <a:buSzPts val="5900"/>
              <a:buChar char="•"/>
              <a:defRPr sz="5900"/>
            </a:lvl6pPr>
            <a:lvl7pPr indent="-603250" lvl="6" marL="3200400" algn="l">
              <a:lnSpc>
                <a:spcPct val="100000"/>
              </a:lnSpc>
              <a:spcBef>
                <a:spcPts val="1180"/>
              </a:spcBef>
              <a:spcAft>
                <a:spcPts val="0"/>
              </a:spcAft>
              <a:buClr>
                <a:schemeClr val="dk1"/>
              </a:buClr>
              <a:buSzPts val="5900"/>
              <a:buChar char="•"/>
              <a:defRPr sz="5900"/>
            </a:lvl7pPr>
            <a:lvl8pPr indent="-603250" lvl="7" marL="3657600" algn="l">
              <a:lnSpc>
                <a:spcPct val="100000"/>
              </a:lnSpc>
              <a:spcBef>
                <a:spcPts val="1180"/>
              </a:spcBef>
              <a:spcAft>
                <a:spcPts val="0"/>
              </a:spcAft>
              <a:buClr>
                <a:schemeClr val="dk1"/>
              </a:buClr>
              <a:buSzPts val="5900"/>
              <a:buChar char="•"/>
              <a:defRPr sz="5900"/>
            </a:lvl8pPr>
            <a:lvl9pPr indent="-603250" lvl="8" marL="4114800" algn="l">
              <a:lnSpc>
                <a:spcPct val="100000"/>
              </a:lnSpc>
              <a:spcBef>
                <a:spcPts val="1180"/>
              </a:spcBef>
              <a:spcAft>
                <a:spcPts val="0"/>
              </a:spcAft>
              <a:buClr>
                <a:schemeClr val="dk1"/>
              </a:buClr>
              <a:buSzPts val="5900"/>
              <a:buChar char="•"/>
              <a:defRPr sz="5900"/>
            </a:lvl9pPr>
          </a:lstStyle>
          <a:p/>
        </p:txBody>
      </p:sp>
      <p:sp>
        <p:nvSpPr>
          <p:cNvPr id="40" name="Google Shape;40;p5"/>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5"/>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5"/>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3" name="Shape 43"/>
        <p:cNvGrpSpPr/>
        <p:nvPr/>
      </p:nvGrpSpPr>
      <p:grpSpPr>
        <a:xfrm>
          <a:off x="0" y="0"/>
          <a:ext cx="0" cy="0"/>
          <a:chOff x="0" y="0"/>
          <a:chExt cx="0" cy="0"/>
        </a:xfrm>
      </p:grpSpPr>
      <p:sp>
        <p:nvSpPr>
          <p:cNvPr id="44" name="Google Shape;44;p6"/>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5" name="Google Shape;45;p6"/>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6" name="Google Shape;46;p6"/>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6"/>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7"/>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7"/>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7"/>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2" name="Shape 52"/>
        <p:cNvGrpSpPr/>
        <p:nvPr/>
      </p:nvGrpSpPr>
      <p:grpSpPr>
        <a:xfrm>
          <a:off x="0" y="0"/>
          <a:ext cx="0" cy="0"/>
          <a:chOff x="0" y="0"/>
          <a:chExt cx="0" cy="0"/>
        </a:xfrm>
      </p:grpSpPr>
      <p:sp>
        <p:nvSpPr>
          <p:cNvPr id="53" name="Google Shape;53;p8"/>
          <p:cNvSpPr txBox="1"/>
          <p:nvPr>
            <p:ph type="title"/>
          </p:nvPr>
        </p:nvSpPr>
        <p:spPr>
          <a:xfrm>
            <a:off x="1873173" y="838807"/>
            <a:ext cx="12325205" cy="3569807"/>
          </a:xfrm>
          <a:prstGeom prst="rect">
            <a:avLst/>
          </a:prstGeom>
          <a:noFill/>
          <a:ln>
            <a:noFill/>
          </a:ln>
        </p:spPr>
        <p:txBody>
          <a:bodyPr anchorCtr="0" anchor="b" bIns="167225" lIns="334450" spcFirstLastPara="1" rIns="334450" wrap="square" tIns="167225">
            <a:normAutofit/>
          </a:bodyPr>
          <a:lstStyle>
            <a:lvl1pPr lvl="0" algn="l">
              <a:lnSpc>
                <a:spcPct val="100000"/>
              </a:lnSpc>
              <a:spcBef>
                <a:spcPts val="0"/>
              </a:spcBef>
              <a:spcAft>
                <a:spcPts val="0"/>
              </a:spcAft>
              <a:buClr>
                <a:schemeClr val="dk1"/>
              </a:buClr>
              <a:buSzPts val="7300"/>
              <a:buFont typeface="Calibri"/>
              <a:buNone/>
              <a:defRPr b="1" sz="73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8"/>
          <p:cNvSpPr txBox="1"/>
          <p:nvPr>
            <p:ph idx="1" type="body"/>
          </p:nvPr>
        </p:nvSpPr>
        <p:spPr>
          <a:xfrm>
            <a:off x="14647155" y="838809"/>
            <a:ext cx="20943089" cy="17980710"/>
          </a:xfrm>
          <a:prstGeom prst="rect">
            <a:avLst/>
          </a:prstGeom>
          <a:noFill/>
          <a:ln>
            <a:noFill/>
          </a:ln>
        </p:spPr>
        <p:txBody>
          <a:bodyPr anchorCtr="0" anchor="t" bIns="167225" lIns="334450" spcFirstLastPara="1" rIns="334450" wrap="square" tIns="167225">
            <a:normAutofit/>
          </a:bodyPr>
          <a:lstStyle>
            <a:lvl1pPr indent="-971550" lvl="0" marL="457200" algn="l">
              <a:lnSpc>
                <a:spcPct val="100000"/>
              </a:lnSpc>
              <a:spcBef>
                <a:spcPts val="2340"/>
              </a:spcBef>
              <a:spcAft>
                <a:spcPts val="0"/>
              </a:spcAft>
              <a:buClr>
                <a:schemeClr val="dk1"/>
              </a:buClr>
              <a:buSzPts val="11700"/>
              <a:buChar char="•"/>
              <a:defRPr sz="11700"/>
            </a:lvl1pPr>
            <a:lvl2pPr indent="-876300" lvl="1" marL="914400" algn="l">
              <a:lnSpc>
                <a:spcPct val="100000"/>
              </a:lnSpc>
              <a:spcBef>
                <a:spcPts val="2040"/>
              </a:spcBef>
              <a:spcAft>
                <a:spcPts val="0"/>
              </a:spcAft>
              <a:buClr>
                <a:schemeClr val="dk1"/>
              </a:buClr>
              <a:buSzPts val="10200"/>
              <a:buChar char="–"/>
              <a:defRPr sz="10200"/>
            </a:lvl2pPr>
            <a:lvl3pPr indent="-787400" lvl="2" marL="1371600" algn="l">
              <a:lnSpc>
                <a:spcPct val="100000"/>
              </a:lnSpc>
              <a:spcBef>
                <a:spcPts val="1760"/>
              </a:spcBef>
              <a:spcAft>
                <a:spcPts val="0"/>
              </a:spcAft>
              <a:buClr>
                <a:schemeClr val="dk1"/>
              </a:buClr>
              <a:buSzPts val="8800"/>
              <a:buChar char="•"/>
              <a:defRPr sz="8800"/>
            </a:lvl3pPr>
            <a:lvl4pPr indent="-692150" lvl="3" marL="1828800" algn="l">
              <a:lnSpc>
                <a:spcPct val="100000"/>
              </a:lnSpc>
              <a:spcBef>
                <a:spcPts val="1460"/>
              </a:spcBef>
              <a:spcAft>
                <a:spcPts val="0"/>
              </a:spcAft>
              <a:buClr>
                <a:schemeClr val="dk1"/>
              </a:buClr>
              <a:buSzPts val="7300"/>
              <a:buChar char="–"/>
              <a:defRPr sz="7300"/>
            </a:lvl4pPr>
            <a:lvl5pPr indent="-692150" lvl="4" marL="2286000" algn="l">
              <a:lnSpc>
                <a:spcPct val="100000"/>
              </a:lnSpc>
              <a:spcBef>
                <a:spcPts val="1460"/>
              </a:spcBef>
              <a:spcAft>
                <a:spcPts val="0"/>
              </a:spcAft>
              <a:buClr>
                <a:schemeClr val="dk1"/>
              </a:buClr>
              <a:buSzPts val="7300"/>
              <a:buChar char="»"/>
              <a:defRPr sz="7300"/>
            </a:lvl5pPr>
            <a:lvl6pPr indent="-692150" lvl="5" marL="2743200" algn="l">
              <a:lnSpc>
                <a:spcPct val="100000"/>
              </a:lnSpc>
              <a:spcBef>
                <a:spcPts val="1460"/>
              </a:spcBef>
              <a:spcAft>
                <a:spcPts val="0"/>
              </a:spcAft>
              <a:buClr>
                <a:schemeClr val="dk1"/>
              </a:buClr>
              <a:buSzPts val="7300"/>
              <a:buChar char="•"/>
              <a:defRPr sz="7300"/>
            </a:lvl6pPr>
            <a:lvl7pPr indent="-692150" lvl="6" marL="3200400" algn="l">
              <a:lnSpc>
                <a:spcPct val="100000"/>
              </a:lnSpc>
              <a:spcBef>
                <a:spcPts val="1460"/>
              </a:spcBef>
              <a:spcAft>
                <a:spcPts val="0"/>
              </a:spcAft>
              <a:buClr>
                <a:schemeClr val="dk1"/>
              </a:buClr>
              <a:buSzPts val="7300"/>
              <a:buChar char="•"/>
              <a:defRPr sz="7300"/>
            </a:lvl7pPr>
            <a:lvl8pPr indent="-692150" lvl="7" marL="3657600" algn="l">
              <a:lnSpc>
                <a:spcPct val="100000"/>
              </a:lnSpc>
              <a:spcBef>
                <a:spcPts val="1460"/>
              </a:spcBef>
              <a:spcAft>
                <a:spcPts val="0"/>
              </a:spcAft>
              <a:buClr>
                <a:schemeClr val="dk1"/>
              </a:buClr>
              <a:buSzPts val="7300"/>
              <a:buChar char="•"/>
              <a:defRPr sz="7300"/>
            </a:lvl8pPr>
            <a:lvl9pPr indent="-692150" lvl="8" marL="4114800" algn="l">
              <a:lnSpc>
                <a:spcPct val="100000"/>
              </a:lnSpc>
              <a:spcBef>
                <a:spcPts val="1460"/>
              </a:spcBef>
              <a:spcAft>
                <a:spcPts val="0"/>
              </a:spcAft>
              <a:buClr>
                <a:schemeClr val="dk1"/>
              </a:buClr>
              <a:buSzPts val="7300"/>
              <a:buChar char="•"/>
              <a:defRPr sz="7300"/>
            </a:lvl9pPr>
          </a:lstStyle>
          <a:p/>
        </p:txBody>
      </p:sp>
      <p:sp>
        <p:nvSpPr>
          <p:cNvPr id="55" name="Google Shape;55;p8"/>
          <p:cNvSpPr txBox="1"/>
          <p:nvPr>
            <p:ph idx="2" type="body"/>
          </p:nvPr>
        </p:nvSpPr>
        <p:spPr>
          <a:xfrm>
            <a:off x="1873173" y="4408616"/>
            <a:ext cx="12325205" cy="14410903"/>
          </a:xfrm>
          <a:prstGeom prst="rect">
            <a:avLst/>
          </a:prstGeom>
          <a:noFill/>
          <a:ln>
            <a:noFill/>
          </a:ln>
        </p:spPr>
        <p:txBody>
          <a:bodyPr anchorCtr="0" anchor="t" bIns="167225" lIns="334450" spcFirstLastPara="1" rIns="334450" wrap="square" tIns="167225">
            <a:normAutofit/>
          </a:bodyPr>
          <a:lstStyle>
            <a:lvl1pPr indent="-228600" lvl="0" marL="457200" algn="l">
              <a:lnSpc>
                <a:spcPct val="100000"/>
              </a:lnSpc>
              <a:spcBef>
                <a:spcPts val="1020"/>
              </a:spcBef>
              <a:spcAft>
                <a:spcPts val="0"/>
              </a:spcAft>
              <a:buClr>
                <a:schemeClr val="dk1"/>
              </a:buClr>
              <a:buSzPts val="5100"/>
              <a:buNone/>
              <a:defRPr sz="5100"/>
            </a:lvl1pPr>
            <a:lvl2pPr indent="-228600" lvl="1" marL="914400" algn="l">
              <a:lnSpc>
                <a:spcPct val="100000"/>
              </a:lnSpc>
              <a:spcBef>
                <a:spcPts val="880"/>
              </a:spcBef>
              <a:spcAft>
                <a:spcPts val="0"/>
              </a:spcAft>
              <a:buClr>
                <a:schemeClr val="dk1"/>
              </a:buClr>
              <a:buSzPts val="4400"/>
              <a:buNone/>
              <a:defRPr sz="4400"/>
            </a:lvl2pPr>
            <a:lvl3pPr indent="-228600" lvl="2" marL="1371600" algn="l">
              <a:lnSpc>
                <a:spcPct val="100000"/>
              </a:lnSpc>
              <a:spcBef>
                <a:spcPts val="740"/>
              </a:spcBef>
              <a:spcAft>
                <a:spcPts val="0"/>
              </a:spcAft>
              <a:buClr>
                <a:schemeClr val="dk1"/>
              </a:buClr>
              <a:buSzPts val="3700"/>
              <a:buNone/>
              <a:defRPr sz="3700"/>
            </a:lvl3pPr>
            <a:lvl4pPr indent="-228600" lvl="3" marL="1828800" algn="l">
              <a:lnSpc>
                <a:spcPct val="100000"/>
              </a:lnSpc>
              <a:spcBef>
                <a:spcPts val="660"/>
              </a:spcBef>
              <a:spcAft>
                <a:spcPts val="0"/>
              </a:spcAft>
              <a:buClr>
                <a:schemeClr val="dk1"/>
              </a:buClr>
              <a:buSzPts val="3300"/>
              <a:buNone/>
              <a:defRPr sz="3300"/>
            </a:lvl4pPr>
            <a:lvl5pPr indent="-228600" lvl="4" marL="2286000" algn="l">
              <a:lnSpc>
                <a:spcPct val="100000"/>
              </a:lnSpc>
              <a:spcBef>
                <a:spcPts val="660"/>
              </a:spcBef>
              <a:spcAft>
                <a:spcPts val="0"/>
              </a:spcAft>
              <a:buClr>
                <a:schemeClr val="dk1"/>
              </a:buClr>
              <a:buSzPts val="3300"/>
              <a:buNone/>
              <a:defRPr sz="3300"/>
            </a:lvl5pPr>
            <a:lvl6pPr indent="-228600" lvl="5" marL="2743200" algn="l">
              <a:lnSpc>
                <a:spcPct val="100000"/>
              </a:lnSpc>
              <a:spcBef>
                <a:spcPts val="660"/>
              </a:spcBef>
              <a:spcAft>
                <a:spcPts val="0"/>
              </a:spcAft>
              <a:buClr>
                <a:schemeClr val="dk1"/>
              </a:buClr>
              <a:buSzPts val="3300"/>
              <a:buNone/>
              <a:defRPr sz="3300"/>
            </a:lvl6pPr>
            <a:lvl7pPr indent="-228600" lvl="6" marL="3200400" algn="l">
              <a:lnSpc>
                <a:spcPct val="100000"/>
              </a:lnSpc>
              <a:spcBef>
                <a:spcPts val="660"/>
              </a:spcBef>
              <a:spcAft>
                <a:spcPts val="0"/>
              </a:spcAft>
              <a:buClr>
                <a:schemeClr val="dk1"/>
              </a:buClr>
              <a:buSzPts val="3300"/>
              <a:buNone/>
              <a:defRPr sz="3300"/>
            </a:lvl7pPr>
            <a:lvl8pPr indent="-228600" lvl="7" marL="3657600" algn="l">
              <a:lnSpc>
                <a:spcPct val="100000"/>
              </a:lnSpc>
              <a:spcBef>
                <a:spcPts val="660"/>
              </a:spcBef>
              <a:spcAft>
                <a:spcPts val="0"/>
              </a:spcAft>
              <a:buClr>
                <a:schemeClr val="dk1"/>
              </a:buClr>
              <a:buSzPts val="3300"/>
              <a:buNone/>
              <a:defRPr sz="3300"/>
            </a:lvl8pPr>
            <a:lvl9pPr indent="-228600" lvl="8" marL="4114800" algn="l">
              <a:lnSpc>
                <a:spcPct val="100000"/>
              </a:lnSpc>
              <a:spcBef>
                <a:spcPts val="660"/>
              </a:spcBef>
              <a:spcAft>
                <a:spcPts val="0"/>
              </a:spcAft>
              <a:buClr>
                <a:schemeClr val="dk1"/>
              </a:buClr>
              <a:buSzPts val="3300"/>
              <a:buNone/>
              <a:defRPr sz="3300"/>
            </a:lvl9pPr>
          </a:lstStyle>
          <a:p/>
        </p:txBody>
      </p:sp>
      <p:sp>
        <p:nvSpPr>
          <p:cNvPr id="56" name="Google Shape;56;p8"/>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8"/>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8"/>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9" name="Shape 59"/>
        <p:cNvGrpSpPr/>
        <p:nvPr/>
      </p:nvGrpSpPr>
      <p:grpSpPr>
        <a:xfrm>
          <a:off x="0" y="0"/>
          <a:ext cx="0" cy="0"/>
          <a:chOff x="0" y="0"/>
          <a:chExt cx="0" cy="0"/>
        </a:xfrm>
      </p:grpSpPr>
      <p:sp>
        <p:nvSpPr>
          <p:cNvPr id="60" name="Google Shape;60;p9"/>
          <p:cNvSpPr txBox="1"/>
          <p:nvPr>
            <p:ph type="title"/>
          </p:nvPr>
        </p:nvSpPr>
        <p:spPr>
          <a:xfrm>
            <a:off x="7343091" y="14747398"/>
            <a:ext cx="22478047" cy="1741014"/>
          </a:xfrm>
          <a:prstGeom prst="rect">
            <a:avLst/>
          </a:prstGeom>
          <a:noFill/>
          <a:ln>
            <a:noFill/>
          </a:ln>
        </p:spPr>
        <p:txBody>
          <a:bodyPr anchorCtr="0" anchor="b" bIns="167225" lIns="334450" spcFirstLastPara="1" rIns="334450" wrap="square" tIns="167225">
            <a:normAutofit/>
          </a:bodyPr>
          <a:lstStyle>
            <a:lvl1pPr lvl="0" algn="l">
              <a:lnSpc>
                <a:spcPct val="100000"/>
              </a:lnSpc>
              <a:spcBef>
                <a:spcPts val="0"/>
              </a:spcBef>
              <a:spcAft>
                <a:spcPts val="0"/>
              </a:spcAft>
              <a:buClr>
                <a:schemeClr val="dk1"/>
              </a:buClr>
              <a:buSzPts val="7300"/>
              <a:buFont typeface="Calibri"/>
              <a:buNone/>
              <a:defRPr b="1" sz="73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9"/>
          <p:cNvSpPr/>
          <p:nvPr>
            <p:ph idx="2" type="pic"/>
          </p:nvPr>
        </p:nvSpPr>
        <p:spPr>
          <a:xfrm>
            <a:off x="7343091" y="1882439"/>
            <a:ext cx="22478047" cy="12640627"/>
          </a:xfrm>
          <a:prstGeom prst="rect">
            <a:avLst/>
          </a:prstGeom>
          <a:noFill/>
          <a:ln>
            <a:noFill/>
          </a:ln>
        </p:spPr>
        <p:txBody>
          <a:bodyPr anchorCtr="0" anchor="t" bIns="167225" lIns="334450" spcFirstLastPara="1" rIns="334450" wrap="square" tIns="167225">
            <a:noAutofit/>
          </a:bodyPr>
          <a:lstStyle>
            <a:lvl1pPr lvl="0" marR="0" rtl="0" algn="l">
              <a:lnSpc>
                <a:spcPct val="100000"/>
              </a:lnSpc>
              <a:spcBef>
                <a:spcPts val="2340"/>
              </a:spcBef>
              <a:spcAft>
                <a:spcPts val="0"/>
              </a:spcAft>
              <a:buClr>
                <a:schemeClr val="dk1"/>
              </a:buClr>
              <a:buSzPts val="11700"/>
              <a:buFont typeface="Arial"/>
              <a:buNone/>
              <a:defRPr b="0" i="0" sz="11700" u="none" cap="none" strike="noStrike">
                <a:solidFill>
                  <a:schemeClr val="dk1"/>
                </a:solidFill>
                <a:latin typeface="Calibri"/>
                <a:ea typeface="Calibri"/>
                <a:cs typeface="Calibri"/>
                <a:sym typeface="Calibri"/>
              </a:defRPr>
            </a:lvl1pPr>
            <a:lvl2pPr lvl="1" marR="0" rtl="0" algn="l">
              <a:lnSpc>
                <a:spcPct val="100000"/>
              </a:lnSpc>
              <a:spcBef>
                <a:spcPts val="2040"/>
              </a:spcBef>
              <a:spcAft>
                <a:spcPts val="0"/>
              </a:spcAft>
              <a:buClr>
                <a:schemeClr val="dk1"/>
              </a:buClr>
              <a:buSzPts val="10200"/>
              <a:buFont typeface="Arial"/>
              <a:buNone/>
              <a:defRPr b="0" i="0" sz="10200" u="none" cap="none" strike="noStrike">
                <a:solidFill>
                  <a:schemeClr val="dk1"/>
                </a:solidFill>
                <a:latin typeface="Calibri"/>
                <a:ea typeface="Calibri"/>
                <a:cs typeface="Calibri"/>
                <a:sym typeface="Calibri"/>
              </a:defRPr>
            </a:lvl2pPr>
            <a:lvl3pPr lvl="2" marR="0" rtl="0" algn="l">
              <a:lnSpc>
                <a:spcPct val="100000"/>
              </a:lnSpc>
              <a:spcBef>
                <a:spcPts val="1760"/>
              </a:spcBef>
              <a:spcAft>
                <a:spcPts val="0"/>
              </a:spcAft>
              <a:buClr>
                <a:schemeClr val="dk1"/>
              </a:buClr>
              <a:buSzPts val="8800"/>
              <a:buFont typeface="Arial"/>
              <a:buNone/>
              <a:defRPr b="0" i="0" sz="8800" u="none" cap="none" strike="noStrike">
                <a:solidFill>
                  <a:schemeClr val="dk1"/>
                </a:solidFill>
                <a:latin typeface="Calibri"/>
                <a:ea typeface="Calibri"/>
                <a:cs typeface="Calibri"/>
                <a:sym typeface="Calibri"/>
              </a:defRPr>
            </a:lvl3pPr>
            <a:lvl4pPr lvl="3" marR="0" rtl="0" algn="l">
              <a:lnSpc>
                <a:spcPct val="100000"/>
              </a:lnSpc>
              <a:spcBef>
                <a:spcPts val="1460"/>
              </a:spcBef>
              <a:spcAft>
                <a:spcPts val="0"/>
              </a:spcAft>
              <a:buClr>
                <a:schemeClr val="dk1"/>
              </a:buClr>
              <a:buSzPts val="7300"/>
              <a:buFont typeface="Arial"/>
              <a:buNone/>
              <a:defRPr b="0" i="0" sz="7300" u="none" cap="none" strike="noStrike">
                <a:solidFill>
                  <a:schemeClr val="dk1"/>
                </a:solidFill>
                <a:latin typeface="Calibri"/>
                <a:ea typeface="Calibri"/>
                <a:cs typeface="Calibri"/>
                <a:sym typeface="Calibri"/>
              </a:defRPr>
            </a:lvl4pPr>
            <a:lvl5pPr lvl="4" marR="0" rtl="0" algn="l">
              <a:lnSpc>
                <a:spcPct val="100000"/>
              </a:lnSpc>
              <a:spcBef>
                <a:spcPts val="1460"/>
              </a:spcBef>
              <a:spcAft>
                <a:spcPts val="0"/>
              </a:spcAft>
              <a:buClr>
                <a:schemeClr val="dk1"/>
              </a:buClr>
              <a:buSzPts val="7300"/>
              <a:buFont typeface="Arial"/>
              <a:buNone/>
              <a:defRPr b="0" i="0" sz="7300" u="none" cap="none" strike="noStrike">
                <a:solidFill>
                  <a:schemeClr val="dk1"/>
                </a:solidFill>
                <a:latin typeface="Calibri"/>
                <a:ea typeface="Calibri"/>
                <a:cs typeface="Calibri"/>
                <a:sym typeface="Calibri"/>
              </a:defRPr>
            </a:lvl5pPr>
            <a:lvl6pPr lvl="5" marR="0" rtl="0" algn="l">
              <a:lnSpc>
                <a:spcPct val="100000"/>
              </a:lnSpc>
              <a:spcBef>
                <a:spcPts val="1460"/>
              </a:spcBef>
              <a:spcAft>
                <a:spcPts val="0"/>
              </a:spcAft>
              <a:buClr>
                <a:schemeClr val="dk1"/>
              </a:buClr>
              <a:buSzPts val="7300"/>
              <a:buFont typeface="Arial"/>
              <a:buNone/>
              <a:defRPr b="0" i="0" sz="7300" u="none" cap="none" strike="noStrike">
                <a:solidFill>
                  <a:schemeClr val="dk1"/>
                </a:solidFill>
                <a:latin typeface="Calibri"/>
                <a:ea typeface="Calibri"/>
                <a:cs typeface="Calibri"/>
                <a:sym typeface="Calibri"/>
              </a:defRPr>
            </a:lvl6pPr>
            <a:lvl7pPr lvl="6" marR="0" rtl="0" algn="l">
              <a:lnSpc>
                <a:spcPct val="100000"/>
              </a:lnSpc>
              <a:spcBef>
                <a:spcPts val="1460"/>
              </a:spcBef>
              <a:spcAft>
                <a:spcPts val="0"/>
              </a:spcAft>
              <a:buClr>
                <a:schemeClr val="dk1"/>
              </a:buClr>
              <a:buSzPts val="7300"/>
              <a:buFont typeface="Arial"/>
              <a:buNone/>
              <a:defRPr b="0" i="0" sz="7300" u="none" cap="none" strike="noStrike">
                <a:solidFill>
                  <a:schemeClr val="dk1"/>
                </a:solidFill>
                <a:latin typeface="Calibri"/>
                <a:ea typeface="Calibri"/>
                <a:cs typeface="Calibri"/>
                <a:sym typeface="Calibri"/>
              </a:defRPr>
            </a:lvl7pPr>
            <a:lvl8pPr lvl="7" marR="0" rtl="0" algn="l">
              <a:lnSpc>
                <a:spcPct val="100000"/>
              </a:lnSpc>
              <a:spcBef>
                <a:spcPts val="1460"/>
              </a:spcBef>
              <a:spcAft>
                <a:spcPts val="0"/>
              </a:spcAft>
              <a:buClr>
                <a:schemeClr val="dk1"/>
              </a:buClr>
              <a:buSzPts val="7300"/>
              <a:buFont typeface="Arial"/>
              <a:buNone/>
              <a:defRPr b="0" i="0" sz="7300" u="none" cap="none" strike="noStrike">
                <a:solidFill>
                  <a:schemeClr val="dk1"/>
                </a:solidFill>
                <a:latin typeface="Calibri"/>
                <a:ea typeface="Calibri"/>
                <a:cs typeface="Calibri"/>
                <a:sym typeface="Calibri"/>
              </a:defRPr>
            </a:lvl8pPr>
            <a:lvl9pPr lvl="8" marR="0" rtl="0" algn="l">
              <a:lnSpc>
                <a:spcPct val="100000"/>
              </a:lnSpc>
              <a:spcBef>
                <a:spcPts val="1460"/>
              </a:spcBef>
              <a:spcAft>
                <a:spcPts val="0"/>
              </a:spcAft>
              <a:buClr>
                <a:schemeClr val="dk1"/>
              </a:buClr>
              <a:buSzPts val="7300"/>
              <a:buFont typeface="Arial"/>
              <a:buNone/>
              <a:defRPr b="0" i="0" sz="7300" u="none" cap="none" strike="noStrike">
                <a:solidFill>
                  <a:schemeClr val="dk1"/>
                </a:solidFill>
                <a:latin typeface="Calibri"/>
                <a:ea typeface="Calibri"/>
                <a:cs typeface="Calibri"/>
                <a:sym typeface="Calibri"/>
              </a:defRPr>
            </a:lvl9pPr>
          </a:lstStyle>
          <a:p/>
        </p:txBody>
      </p:sp>
      <p:sp>
        <p:nvSpPr>
          <p:cNvPr id="62" name="Google Shape;62;p9"/>
          <p:cNvSpPr txBox="1"/>
          <p:nvPr>
            <p:ph idx="1" type="body"/>
          </p:nvPr>
        </p:nvSpPr>
        <p:spPr>
          <a:xfrm>
            <a:off x="7343091" y="16488413"/>
            <a:ext cx="22478047" cy="2472529"/>
          </a:xfrm>
          <a:prstGeom prst="rect">
            <a:avLst/>
          </a:prstGeom>
          <a:noFill/>
          <a:ln>
            <a:noFill/>
          </a:ln>
        </p:spPr>
        <p:txBody>
          <a:bodyPr anchorCtr="0" anchor="t" bIns="167225" lIns="334450" spcFirstLastPara="1" rIns="334450" wrap="square" tIns="167225">
            <a:normAutofit/>
          </a:bodyPr>
          <a:lstStyle>
            <a:lvl1pPr indent="-228600" lvl="0" marL="457200" algn="l">
              <a:lnSpc>
                <a:spcPct val="100000"/>
              </a:lnSpc>
              <a:spcBef>
                <a:spcPts val="1020"/>
              </a:spcBef>
              <a:spcAft>
                <a:spcPts val="0"/>
              </a:spcAft>
              <a:buClr>
                <a:schemeClr val="dk1"/>
              </a:buClr>
              <a:buSzPts val="5100"/>
              <a:buNone/>
              <a:defRPr sz="5100"/>
            </a:lvl1pPr>
            <a:lvl2pPr indent="-228600" lvl="1" marL="914400" algn="l">
              <a:lnSpc>
                <a:spcPct val="100000"/>
              </a:lnSpc>
              <a:spcBef>
                <a:spcPts val="880"/>
              </a:spcBef>
              <a:spcAft>
                <a:spcPts val="0"/>
              </a:spcAft>
              <a:buClr>
                <a:schemeClr val="dk1"/>
              </a:buClr>
              <a:buSzPts val="4400"/>
              <a:buNone/>
              <a:defRPr sz="4400"/>
            </a:lvl2pPr>
            <a:lvl3pPr indent="-228600" lvl="2" marL="1371600" algn="l">
              <a:lnSpc>
                <a:spcPct val="100000"/>
              </a:lnSpc>
              <a:spcBef>
                <a:spcPts val="740"/>
              </a:spcBef>
              <a:spcAft>
                <a:spcPts val="0"/>
              </a:spcAft>
              <a:buClr>
                <a:schemeClr val="dk1"/>
              </a:buClr>
              <a:buSzPts val="3700"/>
              <a:buNone/>
              <a:defRPr sz="3700"/>
            </a:lvl3pPr>
            <a:lvl4pPr indent="-228600" lvl="3" marL="1828800" algn="l">
              <a:lnSpc>
                <a:spcPct val="100000"/>
              </a:lnSpc>
              <a:spcBef>
                <a:spcPts val="660"/>
              </a:spcBef>
              <a:spcAft>
                <a:spcPts val="0"/>
              </a:spcAft>
              <a:buClr>
                <a:schemeClr val="dk1"/>
              </a:buClr>
              <a:buSzPts val="3300"/>
              <a:buNone/>
              <a:defRPr sz="3300"/>
            </a:lvl4pPr>
            <a:lvl5pPr indent="-228600" lvl="4" marL="2286000" algn="l">
              <a:lnSpc>
                <a:spcPct val="100000"/>
              </a:lnSpc>
              <a:spcBef>
                <a:spcPts val="660"/>
              </a:spcBef>
              <a:spcAft>
                <a:spcPts val="0"/>
              </a:spcAft>
              <a:buClr>
                <a:schemeClr val="dk1"/>
              </a:buClr>
              <a:buSzPts val="3300"/>
              <a:buNone/>
              <a:defRPr sz="3300"/>
            </a:lvl5pPr>
            <a:lvl6pPr indent="-228600" lvl="5" marL="2743200" algn="l">
              <a:lnSpc>
                <a:spcPct val="100000"/>
              </a:lnSpc>
              <a:spcBef>
                <a:spcPts val="660"/>
              </a:spcBef>
              <a:spcAft>
                <a:spcPts val="0"/>
              </a:spcAft>
              <a:buClr>
                <a:schemeClr val="dk1"/>
              </a:buClr>
              <a:buSzPts val="3300"/>
              <a:buNone/>
              <a:defRPr sz="3300"/>
            </a:lvl6pPr>
            <a:lvl7pPr indent="-228600" lvl="6" marL="3200400" algn="l">
              <a:lnSpc>
                <a:spcPct val="100000"/>
              </a:lnSpc>
              <a:spcBef>
                <a:spcPts val="660"/>
              </a:spcBef>
              <a:spcAft>
                <a:spcPts val="0"/>
              </a:spcAft>
              <a:buClr>
                <a:schemeClr val="dk1"/>
              </a:buClr>
              <a:buSzPts val="3300"/>
              <a:buNone/>
              <a:defRPr sz="3300"/>
            </a:lvl7pPr>
            <a:lvl8pPr indent="-228600" lvl="7" marL="3657600" algn="l">
              <a:lnSpc>
                <a:spcPct val="100000"/>
              </a:lnSpc>
              <a:spcBef>
                <a:spcPts val="660"/>
              </a:spcBef>
              <a:spcAft>
                <a:spcPts val="0"/>
              </a:spcAft>
              <a:buClr>
                <a:schemeClr val="dk1"/>
              </a:buClr>
              <a:buSzPts val="3300"/>
              <a:buNone/>
              <a:defRPr sz="3300"/>
            </a:lvl8pPr>
            <a:lvl9pPr indent="-228600" lvl="8" marL="4114800" algn="l">
              <a:lnSpc>
                <a:spcPct val="100000"/>
              </a:lnSpc>
              <a:spcBef>
                <a:spcPts val="660"/>
              </a:spcBef>
              <a:spcAft>
                <a:spcPts val="0"/>
              </a:spcAft>
              <a:buClr>
                <a:schemeClr val="dk1"/>
              </a:buClr>
              <a:buSzPts val="3300"/>
              <a:buNone/>
              <a:defRPr sz="3300"/>
            </a:lvl9pPr>
          </a:lstStyle>
          <a:p/>
        </p:txBody>
      </p:sp>
      <p:sp>
        <p:nvSpPr>
          <p:cNvPr id="63" name="Google Shape;63;p9"/>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9"/>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9"/>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6" name="Shape 66"/>
        <p:cNvGrpSpPr/>
        <p:nvPr/>
      </p:nvGrpSpPr>
      <p:grpSpPr>
        <a:xfrm>
          <a:off x="0" y="0"/>
          <a:ext cx="0" cy="0"/>
          <a:chOff x="0" y="0"/>
          <a:chExt cx="0" cy="0"/>
        </a:xfrm>
      </p:grpSpPr>
      <p:sp>
        <p:nvSpPr>
          <p:cNvPr id="67" name="Google Shape;67;p10"/>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10"/>
          <p:cNvSpPr txBox="1"/>
          <p:nvPr>
            <p:ph idx="1" type="body"/>
          </p:nvPr>
        </p:nvSpPr>
        <p:spPr>
          <a:xfrm rot="5400000">
            <a:off x="11779849" y="-4990876"/>
            <a:ext cx="13903718" cy="33717072"/>
          </a:xfrm>
          <a:prstGeom prst="rect">
            <a:avLst/>
          </a:prstGeom>
          <a:noFill/>
          <a:ln>
            <a:noFill/>
          </a:ln>
        </p:spPr>
        <p:txBody>
          <a:bodyPr anchorCtr="0" anchor="t" bIns="167225" lIns="334450" spcFirstLastPara="1" rIns="334450" wrap="square" tIns="167225">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69" name="Google Shape;69;p10"/>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0"/>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10"/>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theme" Target="../theme/theme1.xml"/><Relationship Id="rId10" Type="http://schemas.openxmlformats.org/officeDocument/2006/relationships/slideLayout" Target="../slideLayouts/slideLayout10.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chemeClr val="lt1"/>
            </a:gs>
            <a:gs pos="54000">
              <a:srgbClr val="BFBFBF"/>
            </a:gs>
            <a:gs pos="71000">
              <a:srgbClr val="8C8C8C"/>
            </a:gs>
            <a:gs pos="85500">
              <a:srgbClr val="737373"/>
            </a:gs>
            <a:gs pos="100000">
              <a:srgbClr val="595959"/>
            </a:gs>
          </a:gsLst>
          <a:path path="circle">
            <a:fillToRect b="50%" l="50%" r="50%" t="50%"/>
          </a:path>
          <a:tileRect/>
        </a:gra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marR="0" rtl="0" algn="ctr">
              <a:lnSpc>
                <a:spcPct val="100000"/>
              </a:lnSpc>
              <a:spcBef>
                <a:spcPts val="0"/>
              </a:spcBef>
              <a:spcAft>
                <a:spcPts val="0"/>
              </a:spcAft>
              <a:buClr>
                <a:schemeClr val="dk1"/>
              </a:buClr>
              <a:buSzPts val="16100"/>
              <a:buFont typeface="Calibri"/>
              <a:buNone/>
              <a:defRPr b="0" i="0" sz="161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1"/>
          <p:cNvSpPr txBox="1"/>
          <p:nvPr>
            <p:ph idx="1" type="body"/>
          </p:nvPr>
        </p:nvSpPr>
        <p:spPr>
          <a:xfrm>
            <a:off x="1873171" y="4915801"/>
            <a:ext cx="33717072" cy="13903718"/>
          </a:xfrm>
          <a:prstGeom prst="rect">
            <a:avLst/>
          </a:prstGeom>
          <a:noFill/>
          <a:ln>
            <a:noFill/>
          </a:ln>
        </p:spPr>
        <p:txBody>
          <a:bodyPr anchorCtr="0" anchor="t" bIns="167225" lIns="334450" spcFirstLastPara="1" rIns="334450" wrap="square" tIns="167225">
            <a:normAutofit/>
          </a:bodyPr>
          <a:lstStyle>
            <a:lvl1pPr indent="-971550" lvl="0" marL="457200" marR="0" rtl="0" algn="l">
              <a:lnSpc>
                <a:spcPct val="100000"/>
              </a:lnSpc>
              <a:spcBef>
                <a:spcPts val="2340"/>
              </a:spcBef>
              <a:spcAft>
                <a:spcPts val="0"/>
              </a:spcAft>
              <a:buClr>
                <a:schemeClr val="dk1"/>
              </a:buClr>
              <a:buSzPts val="11700"/>
              <a:buFont typeface="Arial"/>
              <a:buChar char="•"/>
              <a:defRPr b="0" i="0" sz="11700" u="none" cap="none" strike="noStrike">
                <a:solidFill>
                  <a:schemeClr val="dk1"/>
                </a:solidFill>
                <a:latin typeface="Calibri"/>
                <a:ea typeface="Calibri"/>
                <a:cs typeface="Calibri"/>
                <a:sym typeface="Calibri"/>
              </a:defRPr>
            </a:lvl1pPr>
            <a:lvl2pPr indent="-876300" lvl="1" marL="914400" marR="0" rtl="0" algn="l">
              <a:lnSpc>
                <a:spcPct val="100000"/>
              </a:lnSpc>
              <a:spcBef>
                <a:spcPts val="2040"/>
              </a:spcBef>
              <a:spcAft>
                <a:spcPts val="0"/>
              </a:spcAft>
              <a:buClr>
                <a:schemeClr val="dk1"/>
              </a:buClr>
              <a:buSzPts val="10200"/>
              <a:buFont typeface="Arial"/>
              <a:buChar char="–"/>
              <a:defRPr b="0" i="0" sz="10200" u="none" cap="none" strike="noStrike">
                <a:solidFill>
                  <a:schemeClr val="dk1"/>
                </a:solidFill>
                <a:latin typeface="Calibri"/>
                <a:ea typeface="Calibri"/>
                <a:cs typeface="Calibri"/>
                <a:sym typeface="Calibri"/>
              </a:defRPr>
            </a:lvl2pPr>
            <a:lvl3pPr indent="-787400" lvl="2" marL="1371600" marR="0" rtl="0" algn="l">
              <a:lnSpc>
                <a:spcPct val="100000"/>
              </a:lnSpc>
              <a:spcBef>
                <a:spcPts val="1760"/>
              </a:spcBef>
              <a:spcAft>
                <a:spcPts val="0"/>
              </a:spcAft>
              <a:buClr>
                <a:schemeClr val="dk1"/>
              </a:buClr>
              <a:buSzPts val="8800"/>
              <a:buFont typeface="Arial"/>
              <a:buChar char="•"/>
              <a:defRPr b="0" i="0" sz="8800" u="none" cap="none" strike="noStrike">
                <a:solidFill>
                  <a:schemeClr val="dk1"/>
                </a:solidFill>
                <a:latin typeface="Calibri"/>
                <a:ea typeface="Calibri"/>
                <a:cs typeface="Calibri"/>
                <a:sym typeface="Calibri"/>
              </a:defRPr>
            </a:lvl3pPr>
            <a:lvl4pPr indent="-692150" lvl="3" marL="18288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4pPr>
            <a:lvl5pPr indent="-692150" lvl="4" marL="22860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5pPr>
            <a:lvl6pPr indent="-692150" lvl="5" marL="27432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6pPr>
            <a:lvl7pPr indent="-692150" lvl="6" marL="32004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7pPr>
            <a:lvl8pPr indent="-692150" lvl="7" marL="36576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8pPr>
            <a:lvl9pPr indent="-692150" lvl="8" marL="41148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marR="0" rtl="0" algn="l">
              <a:lnSpc>
                <a:spcPct val="100000"/>
              </a:lnSpc>
              <a:spcBef>
                <a:spcPts val="0"/>
              </a:spcBef>
              <a:spcAft>
                <a:spcPts val="0"/>
              </a:spcAft>
              <a:buClr>
                <a:srgbClr val="000000"/>
              </a:buClr>
              <a:buSzPts val="1400"/>
              <a:buFont typeface="Arial"/>
              <a:buNone/>
              <a:defRPr b="0" i="0" sz="44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marR="0" rtl="0" algn="ctr">
              <a:lnSpc>
                <a:spcPct val="100000"/>
              </a:lnSpc>
              <a:spcBef>
                <a:spcPts val="0"/>
              </a:spcBef>
              <a:spcAft>
                <a:spcPts val="0"/>
              </a:spcAft>
              <a:buClr>
                <a:srgbClr val="000000"/>
              </a:buClr>
              <a:buSzPts val="1400"/>
              <a:buFont typeface="Arial"/>
              <a:buNone/>
              <a:defRPr b="0" i="0" sz="44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1.jpg"/><Relationship Id="rId6" Type="http://schemas.openxmlformats.org/officeDocument/2006/relationships/image" Target="../media/image4.png"/><Relationship Id="rId7"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hyperlink" Target="https://www.ncbi.nlm.nih.gov/books/NBK464635/figure/gen_edit.F2/" TargetMode="External"/><Relationship Id="rId4" Type="http://schemas.openxmlformats.org/officeDocument/2006/relationships/hyperlink" Target="https://www.sciencedirect.com/topics/medicine-and-dentistry/epsilonproteobacteria" TargetMode="External"/><Relationship Id="rId10" Type="http://schemas.openxmlformats.org/officeDocument/2006/relationships/image" Target="../media/image3.png"/><Relationship Id="rId9" Type="http://schemas.openxmlformats.org/officeDocument/2006/relationships/image" Target="../media/image2.png"/><Relationship Id="rId5" Type="http://schemas.openxmlformats.org/officeDocument/2006/relationships/hyperlink" Target="https://www.bamboobotanicals.ca/html/bamboo-care/controlling-bamboo-spread.html" TargetMode="External"/><Relationship Id="rId6" Type="http://schemas.openxmlformats.org/officeDocument/2006/relationships/hyperlink" Target="https://chem.libretexts.org/Bookshelves/Organic_Chemistry/Supplemental_Modules_(Organic_Chemistry)/Arenes/Reactivity_of_Arenes/Nitration_of_Benzene_and_Methylbenzene" TargetMode="External"/><Relationship Id="rId7" Type="http://schemas.openxmlformats.org/officeDocument/2006/relationships/hyperlink" Target="https://link.springer.com/article/10.1007/s10874-005-5304-2" TargetMode="External"/><Relationship Id="rId8" Type="http://schemas.openxmlformats.org/officeDocument/2006/relationships/hyperlink" Target="https://link.springer.com/article/10.1007/s10874-005-5304-2"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2" name="Shape 82"/>
        <p:cNvGrpSpPr/>
        <p:nvPr/>
      </p:nvGrpSpPr>
      <p:grpSpPr>
        <a:xfrm>
          <a:off x="0" y="0"/>
          <a:ext cx="0" cy="0"/>
          <a:chOff x="0" y="0"/>
          <a:chExt cx="0" cy="0"/>
        </a:xfrm>
      </p:grpSpPr>
      <p:sp>
        <p:nvSpPr>
          <p:cNvPr id="83" name="Google Shape;83;p12"/>
          <p:cNvSpPr txBox="1"/>
          <p:nvPr/>
        </p:nvSpPr>
        <p:spPr>
          <a:xfrm>
            <a:off x="682775" y="5122548"/>
            <a:ext cx="17830800" cy="14917500"/>
          </a:xfrm>
          <a:prstGeom prst="rect">
            <a:avLst/>
          </a:prstGeom>
          <a:noFill/>
          <a:ln cap="flat" cmpd="sng" w="9525">
            <a:solidFill>
              <a:srgbClr val="7F7F7F"/>
            </a:solidFill>
            <a:prstDash val="solid"/>
            <a:round/>
            <a:headEnd len="sm" w="sm" type="none"/>
            <a:tailEnd len="sm" w="sm" type="none"/>
          </a:ln>
        </p:spPr>
        <p:txBody>
          <a:bodyPr anchorCtr="0" anchor="t" bIns="69650" lIns="139300" spcFirstLastPara="1" rIns="139300" wrap="square" tIns="69650">
            <a:spAutoFit/>
          </a:bodyPr>
          <a:lstStyle/>
          <a:p>
            <a:pPr indent="-457200" lvl="0" marL="457200" marR="0" rtl="0" algn="l">
              <a:lnSpc>
                <a:spcPct val="100000"/>
              </a:lnSpc>
              <a:spcBef>
                <a:spcPts val="0"/>
              </a:spcBef>
              <a:spcAft>
                <a:spcPts val="0"/>
              </a:spcAft>
              <a:buClr>
                <a:srgbClr val="000000"/>
              </a:buClr>
              <a:buSzPts val="2800"/>
              <a:buFont typeface="Calibri"/>
              <a:buChar char="●"/>
            </a:pPr>
            <a:r>
              <a:rPr lang="en-US" sz="4800">
                <a:latin typeface="Calibri"/>
                <a:ea typeface="Calibri"/>
                <a:cs typeface="Calibri"/>
                <a:sym typeface="Calibri"/>
              </a:rPr>
              <a:t>The purpose of this project is to create a filter system that will notify you that there are harmful substances in the air and convert them into a neutral substance. The system will also purify rain water, serve as a carbon sink, and create ethanol for fuel. In order to change the genetic makeup of Bamboo and bacteria, two </a:t>
            </a:r>
            <a:r>
              <a:rPr lang="en-US" sz="4800">
                <a:latin typeface="Calibri"/>
                <a:ea typeface="Calibri"/>
                <a:cs typeface="Calibri"/>
                <a:sym typeface="Calibri"/>
              </a:rPr>
              <a:t>different</a:t>
            </a:r>
            <a:r>
              <a:rPr lang="en-US" sz="4800">
                <a:latin typeface="Calibri"/>
                <a:ea typeface="Calibri"/>
                <a:cs typeface="Calibri"/>
                <a:sym typeface="Calibri"/>
              </a:rPr>
              <a:t> </a:t>
            </a:r>
            <a:r>
              <a:rPr lang="en-US" sz="4800">
                <a:latin typeface="Calibri"/>
                <a:ea typeface="Calibri"/>
                <a:cs typeface="Calibri"/>
                <a:sym typeface="Calibri"/>
              </a:rPr>
              <a:t>techniques</a:t>
            </a:r>
            <a:r>
              <a:rPr lang="en-US" sz="4800">
                <a:latin typeface="Calibri"/>
                <a:ea typeface="Calibri"/>
                <a:cs typeface="Calibri"/>
                <a:sym typeface="Calibri"/>
              </a:rPr>
              <a:t> are </a:t>
            </a:r>
            <a:r>
              <a:rPr lang="en-US" sz="4800">
                <a:latin typeface="Calibri"/>
                <a:ea typeface="Calibri"/>
                <a:cs typeface="Calibri"/>
                <a:sym typeface="Calibri"/>
              </a:rPr>
              <a:t>suggested for use, CRISPR and mutagenesis. </a:t>
            </a:r>
            <a:r>
              <a:rPr lang="en-US" sz="4800">
                <a:latin typeface="Calibri"/>
                <a:ea typeface="Calibri"/>
                <a:cs typeface="Calibri"/>
                <a:sym typeface="Calibri"/>
              </a:rPr>
              <a:t>The CRISPR system will be used to insert a gene that will prevent the overgrowth of the bamboo through turning on contact inhibition genes similar to those found in eukaryotic cells. This will prevent the budding of new shoots that will overcrowd the system. CRISPR is more effective for eukaryotic cells. Mutagenesis will be used on a class of epsilonproteobacteria to insert the GFP gene that will generate fluorescence if the bacteria is actively metabolizing benzene which is a toxin produced from gasoline consumption into nitrite and will be detected by a Fluorescent Camera. This bacteria will be added to a Kombucha style fermentor that will produce ethanol that will be harvested for fuel. The </a:t>
            </a:r>
            <a:r>
              <a:rPr lang="en-US" sz="4800">
                <a:latin typeface="Calibri"/>
                <a:ea typeface="Calibri"/>
                <a:cs typeface="Calibri"/>
                <a:sym typeface="Calibri"/>
              </a:rPr>
              <a:t>Kombucha</a:t>
            </a:r>
            <a:r>
              <a:rPr lang="en-US" sz="4800">
                <a:latin typeface="Calibri"/>
                <a:ea typeface="Calibri"/>
                <a:cs typeface="Calibri"/>
                <a:sym typeface="Calibri"/>
              </a:rPr>
              <a:t> </a:t>
            </a:r>
            <a:r>
              <a:rPr lang="en-US" sz="4800">
                <a:latin typeface="Calibri"/>
                <a:ea typeface="Calibri"/>
                <a:cs typeface="Calibri"/>
                <a:sym typeface="Calibri"/>
              </a:rPr>
              <a:t>fermenter</a:t>
            </a:r>
            <a:r>
              <a:rPr lang="en-US" sz="4800">
                <a:latin typeface="Calibri"/>
                <a:ea typeface="Calibri"/>
                <a:cs typeface="Calibri"/>
                <a:sym typeface="Calibri"/>
              </a:rPr>
              <a:t> will consist of a symbiotic colony of bacteria and yeast that will have the biosensors added to the colony. The colony will feed off the bamboo as a source of sugar along with an </a:t>
            </a:r>
            <a:r>
              <a:rPr lang="en-US" sz="4800">
                <a:latin typeface="Calibri"/>
                <a:ea typeface="Calibri"/>
                <a:cs typeface="Calibri"/>
                <a:sym typeface="Calibri"/>
              </a:rPr>
              <a:t>initial</a:t>
            </a:r>
            <a:r>
              <a:rPr lang="en-US" sz="4800">
                <a:latin typeface="Calibri"/>
                <a:ea typeface="Calibri"/>
                <a:cs typeface="Calibri"/>
                <a:sym typeface="Calibri"/>
              </a:rPr>
              <a:t> spiking with sugar infused tea. </a:t>
            </a:r>
            <a:endParaRPr b="1" i="0" sz="4800" u="none" cap="none" strike="noStrike">
              <a:solidFill>
                <a:srgbClr val="000000"/>
              </a:solidFill>
              <a:latin typeface="Calibri"/>
              <a:ea typeface="Calibri"/>
              <a:cs typeface="Calibri"/>
              <a:sym typeface="Calibri"/>
            </a:endParaRPr>
          </a:p>
        </p:txBody>
      </p:sp>
      <p:sp>
        <p:nvSpPr>
          <p:cNvPr id="84" name="Google Shape;84;p12"/>
          <p:cNvSpPr txBox="1"/>
          <p:nvPr/>
        </p:nvSpPr>
        <p:spPr>
          <a:xfrm>
            <a:off x="11818834" y="18612850"/>
            <a:ext cx="279677" cy="396643"/>
          </a:xfrm>
          <a:prstGeom prst="rect">
            <a:avLst/>
          </a:prstGeom>
          <a:noFill/>
          <a:ln>
            <a:noFill/>
          </a:ln>
        </p:spPr>
        <p:txBody>
          <a:bodyPr anchorCtr="0" anchor="t" bIns="69650" lIns="139300" spcFirstLastPara="1" rIns="139300" wrap="square" tIns="69650">
            <a:spAutoFit/>
          </a:bodyPr>
          <a:lstStyle/>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Arial"/>
              <a:ea typeface="Arial"/>
              <a:cs typeface="Arial"/>
              <a:sym typeface="Arial"/>
            </a:endParaRPr>
          </a:p>
        </p:txBody>
      </p:sp>
      <p:sp>
        <p:nvSpPr>
          <p:cNvPr id="85" name="Google Shape;85;p12"/>
          <p:cNvSpPr/>
          <p:nvPr/>
        </p:nvSpPr>
        <p:spPr>
          <a:xfrm>
            <a:off x="654215" y="217403"/>
            <a:ext cx="36212708" cy="3154680"/>
          </a:xfrm>
          <a:prstGeom prst="rect">
            <a:avLst/>
          </a:prstGeom>
          <a:solidFill>
            <a:srgbClr val="17365D"/>
          </a:solidFill>
          <a:ln cap="flat" cmpd="sng" w="9525">
            <a:solidFill>
              <a:srgbClr val="17365D"/>
            </a:solidFill>
            <a:prstDash val="solid"/>
            <a:round/>
            <a:headEnd len="sm" w="sm" type="none"/>
            <a:tailEnd len="sm" w="sm" type="none"/>
          </a:ln>
          <a:effectLst>
            <a:outerShdw blurRad="40000" rotWithShape="0" dir="5400000" dist="23000">
              <a:srgbClr val="000000">
                <a:alpha val="34117"/>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7200"/>
              <a:buFont typeface="Arial"/>
              <a:buNone/>
            </a:pPr>
            <a:r>
              <a:rPr b="1" lang="en-US" sz="4800" u="sng">
                <a:solidFill>
                  <a:schemeClr val="lt1"/>
                </a:solidFill>
                <a:latin typeface="Calibri"/>
                <a:ea typeface="Calibri"/>
                <a:cs typeface="Calibri"/>
                <a:sym typeface="Calibri"/>
              </a:rPr>
              <a:t>Bamboo Water Filtration System with Air Toxin Detection and Purification</a:t>
            </a:r>
            <a:endParaRPr b="1" sz="4800" u="sng">
              <a:solidFill>
                <a:schemeClr val="lt1"/>
              </a:solidFill>
              <a:latin typeface="Calibri"/>
              <a:ea typeface="Calibri"/>
              <a:cs typeface="Calibri"/>
              <a:sym typeface="Calibri"/>
            </a:endParaRPr>
          </a:p>
          <a:p>
            <a:pPr indent="0" lvl="0" marL="0" rtl="0" algn="ctr">
              <a:spcBef>
                <a:spcPts val="0"/>
              </a:spcBef>
              <a:spcAft>
                <a:spcPts val="0"/>
              </a:spcAft>
              <a:buClr>
                <a:schemeClr val="dk1"/>
              </a:buClr>
              <a:buSzPts val="4800"/>
              <a:buFont typeface="Arial"/>
              <a:buNone/>
            </a:pPr>
            <a:r>
              <a:rPr lang="en-US" sz="4100">
                <a:solidFill>
                  <a:schemeClr val="lt1"/>
                </a:solidFill>
                <a:latin typeface="Calibri"/>
                <a:ea typeface="Calibri"/>
                <a:cs typeface="Calibri"/>
                <a:sym typeface="Calibri"/>
              </a:rPr>
              <a:t>Christian T.,Bryce B.J. McKenzie B.,Samuel S.,Anaya H.,Jonna R., J.W Eljen M., &amp; Jaxon T.</a:t>
            </a:r>
            <a:endParaRPr sz="4100">
              <a:solidFill>
                <a:schemeClr val="lt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4800"/>
              <a:buFont typeface="Arial"/>
              <a:buNone/>
            </a:pPr>
            <a:r>
              <a:t/>
            </a:r>
            <a:endParaRPr sz="4800">
              <a:solidFill>
                <a:schemeClr val="lt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4800"/>
              <a:buFont typeface="Arial"/>
              <a:buNone/>
            </a:pPr>
            <a:r>
              <a:rPr lang="en-US" sz="4800">
                <a:solidFill>
                  <a:schemeClr val="lt1"/>
                </a:solidFill>
                <a:latin typeface="Calibri"/>
                <a:ea typeface="Calibri"/>
                <a:cs typeface="Calibri"/>
                <a:sym typeface="Calibri"/>
              </a:rPr>
              <a:t>Crosstown High Memphis, TN</a:t>
            </a:r>
            <a:endParaRPr sz="4800">
              <a:solidFill>
                <a:schemeClr val="lt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4800"/>
              <a:buFont typeface="Arial"/>
              <a:buNone/>
            </a:pPr>
            <a:r>
              <a:t/>
            </a:r>
            <a:endParaRPr b="0" i="0" sz="4800" u="none" cap="none" strike="noStrike">
              <a:solidFill>
                <a:schemeClr val="lt1"/>
              </a:solidFill>
              <a:latin typeface="Calibri"/>
              <a:ea typeface="Calibri"/>
              <a:cs typeface="Calibri"/>
              <a:sym typeface="Calibri"/>
            </a:endParaRPr>
          </a:p>
        </p:txBody>
      </p:sp>
      <p:sp>
        <p:nvSpPr>
          <p:cNvPr id="86" name="Google Shape;86;p12"/>
          <p:cNvSpPr/>
          <p:nvPr/>
        </p:nvSpPr>
        <p:spPr>
          <a:xfrm>
            <a:off x="644288" y="3602321"/>
            <a:ext cx="17830801" cy="1143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600"/>
              <a:buFont typeface="Arial"/>
              <a:buNone/>
            </a:pPr>
            <a:r>
              <a:rPr b="0" i="0" lang="en-US" sz="6600" u="none" cap="none" strike="noStrike">
                <a:solidFill>
                  <a:schemeClr val="lt1"/>
                </a:solidFill>
                <a:latin typeface="Calibri"/>
                <a:ea typeface="Calibri"/>
                <a:cs typeface="Calibri"/>
                <a:sym typeface="Calibri"/>
              </a:rPr>
              <a:t> Introduction &amp; Project Details</a:t>
            </a:r>
            <a:endParaRPr b="0" i="0" sz="6600" u="none" cap="none" strike="noStrike">
              <a:solidFill>
                <a:schemeClr val="lt1"/>
              </a:solidFill>
              <a:latin typeface="Calibri"/>
              <a:ea typeface="Calibri"/>
              <a:cs typeface="Calibri"/>
              <a:sym typeface="Calibri"/>
            </a:endParaRPr>
          </a:p>
        </p:txBody>
      </p:sp>
      <p:sp>
        <p:nvSpPr>
          <p:cNvPr id="87" name="Google Shape;87;p12"/>
          <p:cNvSpPr/>
          <p:nvPr/>
        </p:nvSpPr>
        <p:spPr>
          <a:xfrm>
            <a:off x="18973113" y="5118986"/>
            <a:ext cx="17830800" cy="15087600"/>
          </a:xfrm>
          <a:prstGeom prst="rect">
            <a:avLst/>
          </a:prstGeom>
          <a:no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t" bIns="45700" lIns="91425" spcFirstLastPara="1" rIns="91425" wrap="square" tIns="45700">
            <a:noAutofit/>
          </a:bodyPr>
          <a:lstStyle/>
          <a:p>
            <a:pPr indent="-406400" lvl="0" marL="457200" rtl="0" algn="l">
              <a:spcBef>
                <a:spcPts val="0"/>
              </a:spcBef>
              <a:spcAft>
                <a:spcPts val="0"/>
              </a:spcAft>
              <a:buClr>
                <a:schemeClr val="dk1"/>
              </a:buClr>
              <a:buSzPts val="2800"/>
              <a:buChar char="●"/>
            </a:pPr>
            <a:r>
              <a:rPr lang="en-US" sz="4800">
                <a:solidFill>
                  <a:schemeClr val="dk1"/>
                </a:solidFill>
                <a:latin typeface="Calibri"/>
                <a:ea typeface="Calibri"/>
                <a:cs typeface="Calibri"/>
                <a:sym typeface="Calibri"/>
              </a:rPr>
              <a:t>CRISPR/Cas9 genome editing system uses a single guide (sg) RNA that that causes the Cas9 endonuclease to cut a specific region of the double stranded genomic DNA, resulting in a double strand break. New DNA can be inserted creating a transgenic DNA. </a:t>
            </a:r>
            <a:endParaRPr sz="4800">
              <a:solidFill>
                <a:schemeClr val="dk1"/>
              </a:solidFill>
              <a:latin typeface="Calibri"/>
              <a:ea typeface="Calibri"/>
              <a:cs typeface="Calibri"/>
              <a:sym typeface="Calibri"/>
            </a:endParaRPr>
          </a:p>
          <a:p>
            <a:pPr indent="0" lvl="0" marL="457200" rtl="0" algn="l">
              <a:spcBef>
                <a:spcPts val="0"/>
              </a:spcBef>
              <a:spcAft>
                <a:spcPts val="0"/>
              </a:spcAft>
              <a:buNone/>
            </a:pPr>
            <a:r>
              <a:t/>
            </a:r>
            <a:endParaRPr sz="4800">
              <a:solidFill>
                <a:schemeClr val="dk1"/>
              </a:solidFill>
              <a:latin typeface="Calibri"/>
              <a:ea typeface="Calibri"/>
              <a:cs typeface="Calibri"/>
              <a:sym typeface="Calibri"/>
            </a:endParaRPr>
          </a:p>
          <a:p>
            <a:pPr indent="0" lvl="0" marL="457200" rtl="0" algn="l">
              <a:spcBef>
                <a:spcPts val="0"/>
              </a:spcBef>
              <a:spcAft>
                <a:spcPts val="0"/>
              </a:spcAft>
              <a:buNone/>
            </a:pPr>
            <a:r>
              <a:t/>
            </a:r>
            <a:endParaRPr sz="4800">
              <a:solidFill>
                <a:schemeClr val="dk1"/>
              </a:solidFill>
              <a:latin typeface="Calibri"/>
              <a:ea typeface="Calibri"/>
              <a:cs typeface="Calibri"/>
              <a:sym typeface="Calibri"/>
            </a:endParaRPr>
          </a:p>
          <a:p>
            <a:pPr indent="0" lvl="0" marL="457200" rtl="0" algn="l">
              <a:spcBef>
                <a:spcPts val="0"/>
              </a:spcBef>
              <a:spcAft>
                <a:spcPts val="0"/>
              </a:spcAft>
              <a:buNone/>
            </a:pPr>
            <a:r>
              <a:t/>
            </a:r>
            <a:endParaRPr sz="4800">
              <a:solidFill>
                <a:schemeClr val="dk1"/>
              </a:solidFill>
              <a:latin typeface="Calibri"/>
              <a:ea typeface="Calibri"/>
              <a:cs typeface="Calibri"/>
              <a:sym typeface="Calibri"/>
            </a:endParaRPr>
          </a:p>
          <a:p>
            <a:pPr indent="0" lvl="0" marL="457200" rtl="0" algn="l">
              <a:spcBef>
                <a:spcPts val="0"/>
              </a:spcBef>
              <a:spcAft>
                <a:spcPts val="0"/>
              </a:spcAft>
              <a:buNone/>
            </a:pPr>
            <a:r>
              <a:t/>
            </a:r>
            <a:endParaRPr sz="4800">
              <a:solidFill>
                <a:schemeClr val="dk1"/>
              </a:solidFill>
              <a:latin typeface="Calibri"/>
              <a:ea typeface="Calibri"/>
              <a:cs typeface="Calibri"/>
              <a:sym typeface="Calibri"/>
            </a:endParaRPr>
          </a:p>
          <a:p>
            <a:pPr indent="0" lvl="0" marL="457200" rtl="0" algn="l">
              <a:spcBef>
                <a:spcPts val="0"/>
              </a:spcBef>
              <a:spcAft>
                <a:spcPts val="0"/>
              </a:spcAft>
              <a:buNone/>
            </a:pPr>
            <a:r>
              <a:t/>
            </a:r>
            <a:endParaRPr sz="4800">
              <a:solidFill>
                <a:schemeClr val="dk1"/>
              </a:solidFill>
              <a:latin typeface="Calibri"/>
              <a:ea typeface="Calibri"/>
              <a:cs typeface="Calibri"/>
              <a:sym typeface="Calibri"/>
            </a:endParaRPr>
          </a:p>
          <a:p>
            <a:pPr indent="0" lvl="0" marL="457200" rtl="0" algn="l">
              <a:spcBef>
                <a:spcPts val="0"/>
              </a:spcBef>
              <a:spcAft>
                <a:spcPts val="0"/>
              </a:spcAft>
              <a:buNone/>
            </a:pPr>
            <a:r>
              <a:t/>
            </a:r>
            <a:endParaRPr sz="4800">
              <a:solidFill>
                <a:schemeClr val="dk1"/>
              </a:solidFill>
              <a:latin typeface="Calibri"/>
              <a:ea typeface="Calibri"/>
              <a:cs typeface="Calibri"/>
              <a:sym typeface="Calibri"/>
            </a:endParaRPr>
          </a:p>
          <a:p>
            <a:pPr indent="0" lvl="0" marL="457200" rtl="0" algn="l">
              <a:spcBef>
                <a:spcPts val="0"/>
              </a:spcBef>
              <a:spcAft>
                <a:spcPts val="0"/>
              </a:spcAft>
              <a:buNone/>
            </a:pPr>
            <a:r>
              <a:rPr lang="en-US" sz="4800">
                <a:solidFill>
                  <a:schemeClr val="dk1"/>
                </a:solidFill>
                <a:latin typeface="Calibri"/>
                <a:ea typeface="Calibri"/>
                <a:cs typeface="Calibri"/>
                <a:sym typeface="Calibri"/>
              </a:rPr>
              <a:t>Fig1</a:t>
            </a:r>
            <a:endParaRPr sz="4800">
              <a:solidFill>
                <a:schemeClr val="dk1"/>
              </a:solidFill>
              <a:latin typeface="Calibri"/>
              <a:ea typeface="Calibri"/>
              <a:cs typeface="Calibri"/>
              <a:sym typeface="Calibri"/>
            </a:endParaRPr>
          </a:p>
          <a:p>
            <a:pPr indent="0" lvl="0" marL="457200" rtl="0" algn="l">
              <a:spcBef>
                <a:spcPts val="0"/>
              </a:spcBef>
              <a:spcAft>
                <a:spcPts val="0"/>
              </a:spcAft>
              <a:buNone/>
            </a:pPr>
            <a:r>
              <a:t/>
            </a:r>
            <a:endParaRPr sz="4800">
              <a:solidFill>
                <a:schemeClr val="dk1"/>
              </a:solidFill>
              <a:latin typeface="Calibri"/>
              <a:ea typeface="Calibri"/>
              <a:cs typeface="Calibri"/>
              <a:sym typeface="Calibri"/>
            </a:endParaRPr>
          </a:p>
          <a:p>
            <a:pPr indent="-406400" lvl="0" marL="457200" rtl="0" algn="l">
              <a:spcBef>
                <a:spcPts val="0"/>
              </a:spcBef>
              <a:spcAft>
                <a:spcPts val="0"/>
              </a:spcAft>
              <a:buClr>
                <a:schemeClr val="dk1"/>
              </a:buClr>
              <a:buSzPts val="2800"/>
              <a:buChar char="●"/>
            </a:pPr>
            <a:r>
              <a:rPr lang="en-US" sz="4800">
                <a:solidFill>
                  <a:schemeClr val="dk1"/>
                </a:solidFill>
                <a:latin typeface="Calibri"/>
                <a:ea typeface="Calibri"/>
                <a:cs typeface="Calibri"/>
                <a:sym typeface="Calibri"/>
              </a:rPr>
              <a:t>Mutagenesis and Transformation</a:t>
            </a:r>
            <a:endParaRPr sz="4800">
              <a:solidFill>
                <a:schemeClr val="dk1"/>
              </a:solidFill>
              <a:latin typeface="Calibri"/>
              <a:ea typeface="Calibri"/>
              <a:cs typeface="Calibri"/>
              <a:sym typeface="Calibri"/>
            </a:endParaRPr>
          </a:p>
          <a:p>
            <a:pPr indent="0" lvl="0" marL="457200" marR="0" rtl="0" algn="l">
              <a:lnSpc>
                <a:spcPct val="100000"/>
              </a:lnSpc>
              <a:spcBef>
                <a:spcPts val="0"/>
              </a:spcBef>
              <a:spcAft>
                <a:spcPts val="0"/>
              </a:spcAft>
              <a:buNone/>
            </a:pPr>
            <a:r>
              <a:t/>
            </a:r>
            <a:endParaRPr sz="4800">
              <a:latin typeface="Calibri"/>
              <a:ea typeface="Calibri"/>
              <a:cs typeface="Calibri"/>
              <a:sym typeface="Calibri"/>
            </a:endParaRPr>
          </a:p>
          <a:p>
            <a:pPr indent="0" lvl="0" marL="457200" marR="0" rtl="0" algn="l">
              <a:lnSpc>
                <a:spcPct val="100000"/>
              </a:lnSpc>
              <a:spcBef>
                <a:spcPts val="0"/>
              </a:spcBef>
              <a:spcAft>
                <a:spcPts val="0"/>
              </a:spcAft>
              <a:buNone/>
            </a:pPr>
            <a:r>
              <a:t/>
            </a:r>
            <a:endParaRPr sz="4800">
              <a:latin typeface="Calibri"/>
              <a:ea typeface="Calibri"/>
              <a:cs typeface="Calibri"/>
              <a:sym typeface="Calibri"/>
            </a:endParaRPr>
          </a:p>
          <a:p>
            <a:pPr indent="0" lvl="0" marL="457200" marR="0" rtl="0" algn="l">
              <a:lnSpc>
                <a:spcPct val="100000"/>
              </a:lnSpc>
              <a:spcBef>
                <a:spcPts val="0"/>
              </a:spcBef>
              <a:spcAft>
                <a:spcPts val="0"/>
              </a:spcAft>
              <a:buNone/>
            </a:pPr>
            <a:r>
              <a:t/>
            </a:r>
            <a:endParaRPr sz="4800">
              <a:latin typeface="Calibri"/>
              <a:ea typeface="Calibri"/>
              <a:cs typeface="Calibri"/>
              <a:sym typeface="Calibri"/>
            </a:endParaRPr>
          </a:p>
          <a:p>
            <a:pPr indent="0" lvl="0" marL="457200" marR="0" rtl="0" algn="l">
              <a:lnSpc>
                <a:spcPct val="100000"/>
              </a:lnSpc>
              <a:spcBef>
                <a:spcPts val="0"/>
              </a:spcBef>
              <a:spcAft>
                <a:spcPts val="0"/>
              </a:spcAft>
              <a:buNone/>
            </a:pPr>
            <a:r>
              <a:t/>
            </a:r>
            <a:endParaRPr sz="4800">
              <a:latin typeface="Calibri"/>
              <a:ea typeface="Calibri"/>
              <a:cs typeface="Calibri"/>
              <a:sym typeface="Calibri"/>
            </a:endParaRPr>
          </a:p>
          <a:p>
            <a:pPr indent="0" lvl="0" marL="457200" marR="0" rtl="0" algn="l">
              <a:lnSpc>
                <a:spcPct val="100000"/>
              </a:lnSpc>
              <a:spcBef>
                <a:spcPts val="0"/>
              </a:spcBef>
              <a:spcAft>
                <a:spcPts val="0"/>
              </a:spcAft>
              <a:buNone/>
            </a:pPr>
            <a:r>
              <a:t/>
            </a:r>
            <a:endParaRPr sz="4800">
              <a:latin typeface="Calibri"/>
              <a:ea typeface="Calibri"/>
              <a:cs typeface="Calibri"/>
              <a:sym typeface="Calibri"/>
            </a:endParaRPr>
          </a:p>
          <a:p>
            <a:pPr indent="0" lvl="0" marL="457200" marR="0" rtl="0" algn="l">
              <a:lnSpc>
                <a:spcPct val="100000"/>
              </a:lnSpc>
              <a:spcBef>
                <a:spcPts val="0"/>
              </a:spcBef>
              <a:spcAft>
                <a:spcPts val="0"/>
              </a:spcAft>
              <a:buNone/>
            </a:pPr>
            <a:r>
              <a:t/>
            </a:r>
            <a:endParaRPr sz="4800">
              <a:latin typeface="Calibri"/>
              <a:ea typeface="Calibri"/>
              <a:cs typeface="Calibri"/>
              <a:sym typeface="Calibri"/>
            </a:endParaRPr>
          </a:p>
          <a:p>
            <a:pPr indent="0" lvl="0" marL="457200" marR="0" rtl="0" algn="l">
              <a:lnSpc>
                <a:spcPct val="100000"/>
              </a:lnSpc>
              <a:spcBef>
                <a:spcPts val="0"/>
              </a:spcBef>
              <a:spcAft>
                <a:spcPts val="0"/>
              </a:spcAft>
              <a:buNone/>
            </a:pPr>
            <a:r>
              <a:t/>
            </a:r>
            <a:endParaRPr sz="4800">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sz="4800">
              <a:latin typeface="Calibri"/>
              <a:ea typeface="Calibri"/>
              <a:cs typeface="Calibri"/>
              <a:sym typeface="Calibri"/>
            </a:endParaRPr>
          </a:p>
        </p:txBody>
      </p:sp>
      <p:sp>
        <p:nvSpPr>
          <p:cNvPr id="88" name="Google Shape;88;p12"/>
          <p:cNvSpPr/>
          <p:nvPr/>
        </p:nvSpPr>
        <p:spPr>
          <a:xfrm>
            <a:off x="18973102" y="3602384"/>
            <a:ext cx="17830801" cy="1143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600"/>
              <a:buFont typeface="Arial"/>
              <a:buNone/>
            </a:pPr>
            <a:r>
              <a:rPr b="0" i="0" lang="en-US" sz="6600" u="none" cap="none" strike="noStrike">
                <a:solidFill>
                  <a:schemeClr val="lt1"/>
                </a:solidFill>
                <a:latin typeface="Calibri"/>
                <a:ea typeface="Calibri"/>
                <a:cs typeface="Calibri"/>
                <a:sym typeface="Calibri"/>
              </a:rPr>
              <a:t>Experiments We Did &amp;/or Planned</a:t>
            </a:r>
            <a:endParaRPr b="0" i="0" sz="6600" u="none" cap="none" strike="noStrike">
              <a:solidFill>
                <a:schemeClr val="lt1"/>
              </a:solidFill>
              <a:latin typeface="Calibri"/>
              <a:ea typeface="Calibri"/>
              <a:cs typeface="Calibri"/>
              <a:sym typeface="Calibri"/>
            </a:endParaRPr>
          </a:p>
        </p:txBody>
      </p:sp>
      <p:pic>
        <p:nvPicPr>
          <p:cNvPr id="89" name="Google Shape;89;p12"/>
          <p:cNvPicPr preferRelativeResize="0"/>
          <p:nvPr/>
        </p:nvPicPr>
        <p:blipFill rotWithShape="1">
          <a:blip r:embed="rId3">
            <a:alphaModFix/>
          </a:blip>
          <a:srcRect b="31033" l="0" r="0" t="31033"/>
          <a:stretch/>
        </p:blipFill>
        <p:spPr>
          <a:xfrm>
            <a:off x="28253838" y="136523"/>
            <a:ext cx="8677998" cy="3291840"/>
          </a:xfrm>
          <a:prstGeom prst="rect">
            <a:avLst/>
          </a:prstGeom>
          <a:noFill/>
          <a:ln>
            <a:noFill/>
          </a:ln>
        </p:spPr>
      </p:pic>
      <p:pic>
        <p:nvPicPr>
          <p:cNvPr id="90" name="Google Shape;90;p12"/>
          <p:cNvPicPr preferRelativeResize="0"/>
          <p:nvPr/>
        </p:nvPicPr>
        <p:blipFill rotWithShape="1">
          <a:blip r:embed="rId4">
            <a:alphaModFix/>
          </a:blip>
          <a:srcRect b="34967" l="20855" r="20806" t="31836"/>
          <a:stretch/>
        </p:blipFill>
        <p:spPr>
          <a:xfrm>
            <a:off x="581714" y="153955"/>
            <a:ext cx="8677656" cy="3291840"/>
          </a:xfrm>
          <a:prstGeom prst="rect">
            <a:avLst/>
          </a:prstGeom>
          <a:noFill/>
          <a:ln>
            <a:noFill/>
          </a:ln>
        </p:spPr>
      </p:pic>
      <p:sp>
        <p:nvSpPr>
          <p:cNvPr id="91" name="Google Shape;91;p12"/>
          <p:cNvSpPr txBox="1"/>
          <p:nvPr/>
        </p:nvSpPr>
        <p:spPr>
          <a:xfrm>
            <a:off x="41869741" y="7774703"/>
            <a:ext cx="184666"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92" name="Google Shape;92;p12"/>
          <p:cNvPicPr preferRelativeResize="0"/>
          <p:nvPr/>
        </p:nvPicPr>
        <p:blipFill>
          <a:blip r:embed="rId5">
            <a:alphaModFix/>
          </a:blip>
          <a:stretch>
            <a:fillRect/>
          </a:stretch>
        </p:blipFill>
        <p:spPr>
          <a:xfrm>
            <a:off x="19246332" y="15586457"/>
            <a:ext cx="8147175" cy="4620125"/>
          </a:xfrm>
          <a:prstGeom prst="rect">
            <a:avLst/>
          </a:prstGeom>
          <a:noFill/>
          <a:ln cap="flat" cmpd="sng" w="9525">
            <a:solidFill>
              <a:srgbClr val="7F7F7F"/>
            </a:solidFill>
            <a:prstDash val="solid"/>
            <a:round/>
            <a:headEnd len="sm" w="sm" type="none"/>
            <a:tailEnd len="sm" w="sm" type="none"/>
          </a:ln>
          <a:effectLst>
            <a:outerShdw blurRad="40000" rotWithShape="0" dir="5400000" dist="23000">
              <a:srgbClr val="000000">
                <a:alpha val="34120"/>
              </a:srgbClr>
            </a:outerShdw>
          </a:effectLst>
        </p:spPr>
      </p:pic>
      <p:pic>
        <p:nvPicPr>
          <p:cNvPr id="93" name="Google Shape;93;p12"/>
          <p:cNvPicPr preferRelativeResize="0"/>
          <p:nvPr/>
        </p:nvPicPr>
        <p:blipFill>
          <a:blip r:embed="rId6">
            <a:alphaModFix/>
          </a:blip>
          <a:stretch>
            <a:fillRect/>
          </a:stretch>
        </p:blipFill>
        <p:spPr>
          <a:xfrm>
            <a:off x="28863299" y="8082475"/>
            <a:ext cx="7763875" cy="11466826"/>
          </a:xfrm>
          <a:prstGeom prst="rect">
            <a:avLst/>
          </a:prstGeom>
          <a:noFill/>
          <a:ln cap="flat" cmpd="sng" w="9525">
            <a:solidFill>
              <a:srgbClr val="7F7F7F"/>
            </a:solidFill>
            <a:prstDash val="solid"/>
            <a:round/>
            <a:headEnd len="sm" w="sm" type="none"/>
            <a:tailEnd len="sm" w="sm" type="none"/>
          </a:ln>
          <a:effectLst>
            <a:outerShdw blurRad="40000" rotWithShape="0" dir="5400000" dist="23000">
              <a:srgbClr val="000000">
                <a:alpha val="34120"/>
              </a:srgbClr>
            </a:outerShdw>
          </a:effectLst>
        </p:spPr>
      </p:pic>
      <p:pic>
        <p:nvPicPr>
          <p:cNvPr id="94" name="Google Shape;94;p12"/>
          <p:cNvPicPr preferRelativeResize="0"/>
          <p:nvPr/>
        </p:nvPicPr>
        <p:blipFill>
          <a:blip r:embed="rId7">
            <a:alphaModFix/>
          </a:blip>
          <a:stretch>
            <a:fillRect/>
          </a:stretch>
        </p:blipFill>
        <p:spPr>
          <a:xfrm>
            <a:off x="20792025" y="8359777"/>
            <a:ext cx="4543225" cy="5126800"/>
          </a:xfrm>
          <a:prstGeom prst="rect">
            <a:avLst/>
          </a:prstGeom>
          <a:noFill/>
          <a:ln>
            <a:noFill/>
          </a:ln>
        </p:spPr>
      </p:pic>
      <p:sp>
        <p:nvSpPr>
          <p:cNvPr id="95" name="Google Shape;95;p12"/>
          <p:cNvSpPr txBox="1"/>
          <p:nvPr/>
        </p:nvSpPr>
        <p:spPr>
          <a:xfrm>
            <a:off x="18732500" y="19549300"/>
            <a:ext cx="2059500" cy="923400"/>
          </a:xfrm>
          <a:prstGeom prst="rect">
            <a:avLst/>
          </a:prstGeom>
          <a:noFill/>
          <a:ln>
            <a:noFill/>
          </a:ln>
        </p:spPr>
        <p:txBody>
          <a:bodyPr anchorCtr="0" anchor="t" bIns="91425" lIns="91425" spcFirstLastPara="1" rIns="91425" wrap="square" tIns="91425">
            <a:spAutoFit/>
          </a:bodyPr>
          <a:lstStyle/>
          <a:p>
            <a:pPr indent="0" lvl="0" marL="457200" rtl="0" algn="l">
              <a:spcBef>
                <a:spcPts val="0"/>
              </a:spcBef>
              <a:spcAft>
                <a:spcPts val="0"/>
              </a:spcAft>
              <a:buClr>
                <a:schemeClr val="dk1"/>
              </a:buClr>
              <a:buSzPts val="1100"/>
              <a:buFont typeface="Arial"/>
              <a:buNone/>
            </a:pPr>
            <a:r>
              <a:rPr lang="en-US" sz="4800">
                <a:solidFill>
                  <a:schemeClr val="dk1"/>
                </a:solidFill>
                <a:latin typeface="Calibri"/>
                <a:ea typeface="Calibri"/>
                <a:cs typeface="Calibri"/>
                <a:sym typeface="Calibri"/>
              </a:rPr>
              <a:t>Fig2.</a:t>
            </a:r>
            <a:endParaRPr>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00" name="Shape 100"/>
        <p:cNvGrpSpPr/>
        <p:nvPr/>
      </p:nvGrpSpPr>
      <p:grpSpPr>
        <a:xfrm>
          <a:off x="0" y="0"/>
          <a:ext cx="0" cy="0"/>
          <a:chOff x="0" y="0"/>
          <a:chExt cx="0" cy="0"/>
        </a:xfrm>
      </p:grpSpPr>
      <p:sp>
        <p:nvSpPr>
          <p:cNvPr id="101" name="Google Shape;101;p13"/>
          <p:cNvSpPr/>
          <p:nvPr/>
        </p:nvSpPr>
        <p:spPr>
          <a:xfrm>
            <a:off x="19049192" y="5207393"/>
            <a:ext cx="17830801" cy="7543800"/>
          </a:xfrm>
          <a:prstGeom prst="rect">
            <a:avLst/>
          </a:prstGeom>
          <a:no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t" bIns="45700" lIns="91425" spcFirstLastPara="1" rIns="91425" wrap="square" tIns="45700">
            <a:noAutofit/>
          </a:bodyPr>
          <a:lstStyle/>
          <a:p>
            <a:pPr indent="-533400" lvl="0" marL="457200" marR="0" rtl="0" algn="l">
              <a:lnSpc>
                <a:spcPct val="100000"/>
              </a:lnSpc>
              <a:spcBef>
                <a:spcPts val="0"/>
              </a:spcBef>
              <a:spcAft>
                <a:spcPts val="0"/>
              </a:spcAft>
              <a:buClr>
                <a:schemeClr val="dk1"/>
              </a:buClr>
              <a:buSzPts val="4800"/>
              <a:buFont typeface="Calibri"/>
              <a:buChar char="●"/>
            </a:pPr>
            <a:r>
              <a:rPr lang="en-US" sz="4800">
                <a:solidFill>
                  <a:schemeClr val="dk1"/>
                </a:solidFill>
                <a:latin typeface="Calibri"/>
                <a:ea typeface="Calibri"/>
                <a:cs typeface="Calibri"/>
                <a:sym typeface="Calibri"/>
              </a:rPr>
              <a:t>Our team consist of 8 new members. </a:t>
            </a:r>
            <a:endParaRPr sz="4800">
              <a:solidFill>
                <a:schemeClr val="dk1"/>
              </a:solidFill>
              <a:latin typeface="Calibri"/>
              <a:ea typeface="Calibri"/>
              <a:cs typeface="Calibri"/>
              <a:sym typeface="Calibri"/>
            </a:endParaRPr>
          </a:p>
          <a:p>
            <a:pPr indent="-584200" lvl="0" marL="457200" marR="0" rtl="0" algn="l">
              <a:lnSpc>
                <a:spcPct val="100000"/>
              </a:lnSpc>
              <a:spcBef>
                <a:spcPts val="0"/>
              </a:spcBef>
              <a:spcAft>
                <a:spcPts val="0"/>
              </a:spcAft>
              <a:buClr>
                <a:schemeClr val="dk1"/>
              </a:buClr>
              <a:buSzPts val="4800"/>
              <a:buFont typeface="Calibri"/>
              <a:buChar char="●"/>
            </a:pPr>
            <a:r>
              <a:rPr lang="en-US" sz="4800">
                <a:solidFill>
                  <a:schemeClr val="dk1"/>
                </a:solidFill>
                <a:latin typeface="Calibri"/>
                <a:ea typeface="Calibri"/>
                <a:cs typeface="Calibri"/>
                <a:sym typeface="Calibri"/>
              </a:rPr>
              <a:t>7 Freshman</a:t>
            </a:r>
            <a:endParaRPr sz="4800">
              <a:solidFill>
                <a:schemeClr val="dk1"/>
              </a:solidFill>
              <a:latin typeface="Calibri"/>
              <a:ea typeface="Calibri"/>
              <a:cs typeface="Calibri"/>
              <a:sym typeface="Calibri"/>
            </a:endParaRPr>
          </a:p>
          <a:p>
            <a:pPr indent="-584200" lvl="0" marL="457200" marR="0" rtl="0" algn="l">
              <a:lnSpc>
                <a:spcPct val="100000"/>
              </a:lnSpc>
              <a:spcBef>
                <a:spcPts val="0"/>
              </a:spcBef>
              <a:spcAft>
                <a:spcPts val="0"/>
              </a:spcAft>
              <a:buClr>
                <a:schemeClr val="dk1"/>
              </a:buClr>
              <a:buSzPts val="4800"/>
              <a:buFont typeface="Calibri"/>
              <a:buChar char="●"/>
            </a:pPr>
            <a:r>
              <a:rPr lang="en-US" sz="4800">
                <a:solidFill>
                  <a:schemeClr val="dk1"/>
                </a:solidFill>
                <a:latin typeface="Calibri"/>
                <a:ea typeface="Calibri"/>
                <a:cs typeface="Calibri"/>
                <a:sym typeface="Calibri"/>
              </a:rPr>
              <a:t>1 </a:t>
            </a:r>
            <a:r>
              <a:rPr lang="en-US" sz="4800">
                <a:solidFill>
                  <a:schemeClr val="dk1"/>
                </a:solidFill>
                <a:latin typeface="Calibri"/>
                <a:ea typeface="Calibri"/>
                <a:cs typeface="Calibri"/>
                <a:sym typeface="Calibri"/>
              </a:rPr>
              <a:t>Sophomore</a:t>
            </a:r>
            <a:r>
              <a:rPr lang="en-US" sz="4800">
                <a:solidFill>
                  <a:schemeClr val="dk1"/>
                </a:solidFill>
                <a:latin typeface="Calibri"/>
                <a:ea typeface="Calibri"/>
                <a:cs typeface="Calibri"/>
                <a:sym typeface="Calibri"/>
              </a:rPr>
              <a:t> </a:t>
            </a:r>
            <a:endParaRPr sz="4800">
              <a:solidFill>
                <a:schemeClr val="dk1"/>
              </a:solidFill>
              <a:latin typeface="Calibri"/>
              <a:ea typeface="Calibri"/>
              <a:cs typeface="Calibri"/>
              <a:sym typeface="Calibri"/>
            </a:endParaRPr>
          </a:p>
        </p:txBody>
      </p:sp>
      <p:sp>
        <p:nvSpPr>
          <p:cNvPr id="102" name="Google Shape;102;p13"/>
          <p:cNvSpPr/>
          <p:nvPr/>
        </p:nvSpPr>
        <p:spPr>
          <a:xfrm>
            <a:off x="19061866" y="3602321"/>
            <a:ext cx="17830801" cy="1143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6600"/>
              <a:buFont typeface="Arial"/>
              <a:buNone/>
            </a:pPr>
            <a:r>
              <a:rPr b="0" i="0" lang="en-US" sz="6600" u="none" cap="none" strike="noStrike">
                <a:solidFill>
                  <a:schemeClr val="lt1"/>
                </a:solidFill>
                <a:latin typeface="Calibri"/>
                <a:ea typeface="Calibri"/>
                <a:cs typeface="Calibri"/>
                <a:sym typeface="Calibri"/>
              </a:rPr>
              <a:t>About This Year’s Team</a:t>
            </a:r>
            <a:endParaRPr b="0" i="0" sz="6600" u="none" cap="none" strike="noStrike">
              <a:solidFill>
                <a:schemeClr val="lt1"/>
              </a:solidFill>
              <a:latin typeface="Calibri"/>
              <a:ea typeface="Calibri"/>
              <a:cs typeface="Calibri"/>
              <a:sym typeface="Calibri"/>
            </a:endParaRPr>
          </a:p>
        </p:txBody>
      </p:sp>
      <p:sp>
        <p:nvSpPr>
          <p:cNvPr id="103" name="Google Shape;103;p13"/>
          <p:cNvSpPr/>
          <p:nvPr/>
        </p:nvSpPr>
        <p:spPr>
          <a:xfrm>
            <a:off x="640490" y="3602384"/>
            <a:ext cx="17830801" cy="1143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600"/>
              <a:buFont typeface="Arial"/>
              <a:buNone/>
            </a:pPr>
            <a:r>
              <a:rPr b="0" i="0" lang="en-US" sz="6600" u="none" cap="none" strike="noStrike">
                <a:solidFill>
                  <a:schemeClr val="lt1"/>
                </a:solidFill>
                <a:latin typeface="Calibri"/>
                <a:ea typeface="Calibri"/>
                <a:cs typeface="Calibri"/>
                <a:sym typeface="Calibri"/>
              </a:rPr>
              <a:t>Challenge for Next Year’s Team</a:t>
            </a:r>
            <a:endParaRPr b="0" i="0" sz="6600" u="none" cap="none" strike="noStrike">
              <a:solidFill>
                <a:schemeClr val="lt1"/>
              </a:solidFill>
              <a:latin typeface="Calibri"/>
              <a:ea typeface="Calibri"/>
              <a:cs typeface="Calibri"/>
              <a:sym typeface="Calibri"/>
            </a:endParaRPr>
          </a:p>
        </p:txBody>
      </p:sp>
      <p:sp>
        <p:nvSpPr>
          <p:cNvPr id="104" name="Google Shape;104;p13"/>
          <p:cNvSpPr/>
          <p:nvPr/>
        </p:nvSpPr>
        <p:spPr>
          <a:xfrm>
            <a:off x="19101273" y="13200608"/>
            <a:ext cx="17830801" cy="1143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600"/>
              <a:buFont typeface="Arial"/>
              <a:buNone/>
            </a:pPr>
            <a:r>
              <a:rPr b="0" i="0" lang="en-US" sz="6600" u="none" cap="none" strike="noStrike">
                <a:solidFill>
                  <a:schemeClr val="lt1"/>
                </a:solidFill>
                <a:latin typeface="Calibri"/>
                <a:ea typeface="Calibri"/>
                <a:cs typeface="Calibri"/>
                <a:sym typeface="Calibri"/>
              </a:rPr>
              <a:t>References &amp; Acknowledgements</a:t>
            </a:r>
            <a:endParaRPr b="0" i="0" sz="6600" u="none" cap="none" strike="noStrike">
              <a:solidFill>
                <a:schemeClr val="lt1"/>
              </a:solidFill>
              <a:latin typeface="Calibri"/>
              <a:ea typeface="Calibri"/>
              <a:cs typeface="Calibri"/>
              <a:sym typeface="Calibri"/>
            </a:endParaRPr>
          </a:p>
        </p:txBody>
      </p:sp>
      <p:sp>
        <p:nvSpPr>
          <p:cNvPr id="105" name="Google Shape;105;p13"/>
          <p:cNvSpPr/>
          <p:nvPr/>
        </p:nvSpPr>
        <p:spPr>
          <a:xfrm>
            <a:off x="19101333" y="14727580"/>
            <a:ext cx="17830801" cy="5715000"/>
          </a:xfrm>
          <a:prstGeom prst="rect">
            <a:avLst/>
          </a:prstGeom>
          <a:no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Thanks to whomever should be acknowledged in this research.</a:t>
            </a:r>
            <a:endParaRPr b="0" i="0" sz="36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None/>
            </a:pPr>
            <a:r>
              <a:t/>
            </a:r>
            <a:endParaRPr b="0" i="0" sz="1900" u="none" cap="none" strike="noStrike">
              <a:solidFill>
                <a:schemeClr val="dk1"/>
              </a:solidFill>
              <a:latin typeface="Calibri"/>
              <a:ea typeface="Calibri"/>
              <a:cs typeface="Calibri"/>
              <a:sym typeface="Calibri"/>
            </a:endParaRPr>
          </a:p>
          <a:p>
            <a:pPr indent="-349250" lvl="0" marL="457200" rtl="0" algn="l">
              <a:spcBef>
                <a:spcPts val="360"/>
              </a:spcBef>
              <a:spcAft>
                <a:spcPts val="0"/>
              </a:spcAft>
              <a:buClr>
                <a:schemeClr val="dk1"/>
              </a:buClr>
              <a:buSzPts val="1900"/>
              <a:buChar char="●"/>
            </a:pPr>
            <a:r>
              <a:rPr lang="en-US" sz="1900">
                <a:solidFill>
                  <a:srgbClr val="222222"/>
                </a:solidFill>
                <a:highlight>
                  <a:srgbClr val="FFFFFF"/>
                </a:highlight>
                <a:latin typeface="Courier New"/>
                <a:ea typeface="Courier New"/>
                <a:cs typeface="Courier New"/>
                <a:sym typeface="Courier New"/>
              </a:rPr>
              <a:t>Costa JR, Bejcek BE, McGee JE, et al. Genome Editing Using Engineered Nucleases and Their Use in Genomic Screening. 2017 Nov 20. In: Markossian S, Sittampalam GS, Grossman A, et al., editors. Assay Guidance Manual [Internet]. Bethesda (MD): Eli Lilly &amp; Company and the National Center for Advancing Translational Sciences; 2004-. Figure 2: [Mechanism of CRISPR/Cas9 genome editing...]. Available from: </a:t>
            </a:r>
            <a:r>
              <a:rPr lang="en-US" sz="1900" u="sng">
                <a:solidFill>
                  <a:schemeClr val="hlink"/>
                </a:solidFill>
                <a:highlight>
                  <a:srgbClr val="FFFFFF"/>
                </a:highlight>
                <a:latin typeface="Courier New"/>
                <a:ea typeface="Courier New"/>
                <a:cs typeface="Courier New"/>
                <a:sym typeface="Courier New"/>
                <a:hlinkClick r:id="rId3"/>
              </a:rPr>
              <a:t>https://www.ncbi.nlm.nih.gov/books/NBK464635/figure/gen_edit.F2/</a:t>
            </a:r>
            <a:endParaRPr sz="1900">
              <a:solidFill>
                <a:srgbClr val="222222"/>
              </a:solidFill>
              <a:highlight>
                <a:srgbClr val="FFFFFF"/>
              </a:highlight>
              <a:latin typeface="Courier New"/>
              <a:ea typeface="Courier New"/>
              <a:cs typeface="Courier New"/>
              <a:sym typeface="Courier New"/>
            </a:endParaRPr>
          </a:p>
          <a:p>
            <a:pPr indent="-349250" lvl="0" marL="457200" rtl="0" algn="l">
              <a:spcBef>
                <a:spcPts val="0"/>
              </a:spcBef>
              <a:spcAft>
                <a:spcPts val="0"/>
              </a:spcAft>
              <a:buClr>
                <a:schemeClr val="dk1"/>
              </a:buClr>
              <a:buSzPts val="1900"/>
              <a:buChar char="●"/>
            </a:pPr>
            <a:r>
              <a:rPr lang="en-US" sz="1900" u="sng">
                <a:solidFill>
                  <a:schemeClr val="hlink"/>
                </a:solidFill>
                <a:latin typeface="Calibri"/>
                <a:ea typeface="Calibri"/>
                <a:cs typeface="Calibri"/>
                <a:sym typeface="Calibri"/>
                <a:hlinkClick r:id="rId4"/>
              </a:rPr>
              <a:t>https://www.sciencedirect.com/topics/medicine-and-dentistry/epsilonproteobacteria</a:t>
            </a:r>
            <a:endParaRPr sz="1900">
              <a:solidFill>
                <a:schemeClr val="dk1"/>
              </a:solidFill>
              <a:latin typeface="Calibri"/>
              <a:ea typeface="Calibri"/>
              <a:cs typeface="Calibri"/>
              <a:sym typeface="Calibri"/>
            </a:endParaRPr>
          </a:p>
          <a:p>
            <a:pPr indent="0" lvl="0" marL="457200" rtl="0" algn="l">
              <a:spcBef>
                <a:spcPts val="360"/>
              </a:spcBef>
              <a:spcAft>
                <a:spcPts val="0"/>
              </a:spcAft>
              <a:buNone/>
            </a:pPr>
            <a:r>
              <a:t/>
            </a:r>
            <a:endParaRPr sz="1900">
              <a:solidFill>
                <a:schemeClr val="dk1"/>
              </a:solidFill>
              <a:latin typeface="Calibri"/>
              <a:ea typeface="Calibri"/>
              <a:cs typeface="Calibri"/>
              <a:sym typeface="Calibri"/>
            </a:endParaRPr>
          </a:p>
          <a:p>
            <a:pPr indent="-349250" lvl="0" marL="457200" rtl="0" algn="l">
              <a:spcBef>
                <a:spcPts val="360"/>
              </a:spcBef>
              <a:spcAft>
                <a:spcPts val="0"/>
              </a:spcAft>
              <a:buClr>
                <a:schemeClr val="dk1"/>
              </a:buClr>
              <a:buSzPts val="1900"/>
              <a:buChar char="●"/>
            </a:pPr>
            <a:r>
              <a:rPr lang="en-US" sz="1900" u="sng">
                <a:solidFill>
                  <a:schemeClr val="hlink"/>
                </a:solidFill>
                <a:latin typeface="Calibri"/>
                <a:ea typeface="Calibri"/>
                <a:cs typeface="Calibri"/>
                <a:sym typeface="Calibri"/>
                <a:hlinkClick r:id="rId5"/>
              </a:rPr>
              <a:t>https://www.bamboobotanicals.ca/html/bamboo-care/controlling-bamboo-spread.html</a:t>
            </a:r>
            <a:endParaRPr sz="1900">
              <a:solidFill>
                <a:schemeClr val="dk1"/>
              </a:solidFill>
              <a:latin typeface="Calibri"/>
              <a:ea typeface="Calibri"/>
              <a:cs typeface="Calibri"/>
              <a:sym typeface="Calibri"/>
            </a:endParaRPr>
          </a:p>
          <a:p>
            <a:pPr indent="0" lvl="0" marL="457200" rtl="0" algn="l">
              <a:spcBef>
                <a:spcPts val="360"/>
              </a:spcBef>
              <a:spcAft>
                <a:spcPts val="0"/>
              </a:spcAft>
              <a:buNone/>
            </a:pPr>
            <a:r>
              <a:t/>
            </a:r>
            <a:endParaRPr sz="1900">
              <a:solidFill>
                <a:schemeClr val="dk1"/>
              </a:solidFill>
              <a:latin typeface="Calibri"/>
              <a:ea typeface="Calibri"/>
              <a:cs typeface="Calibri"/>
              <a:sym typeface="Calibri"/>
            </a:endParaRPr>
          </a:p>
          <a:p>
            <a:pPr indent="-349250" lvl="0" marL="457200" rtl="0" algn="l">
              <a:spcBef>
                <a:spcPts val="360"/>
              </a:spcBef>
              <a:spcAft>
                <a:spcPts val="0"/>
              </a:spcAft>
              <a:buClr>
                <a:schemeClr val="dk1"/>
              </a:buClr>
              <a:buSzPts val="1900"/>
              <a:buChar char="●"/>
            </a:pPr>
            <a:r>
              <a:rPr lang="en-US" sz="1900" u="sng">
                <a:solidFill>
                  <a:schemeClr val="hlink"/>
                </a:solidFill>
                <a:latin typeface="Calibri"/>
                <a:ea typeface="Calibri"/>
                <a:cs typeface="Calibri"/>
                <a:sym typeface="Calibri"/>
                <a:hlinkClick r:id="rId6"/>
              </a:rPr>
              <a:t>https://chem.libretexts.org/Bookshelves/Organic_Chemistry/Supplemental_Modules_(Organic_Chemistry)/Arenes/Reactivity_of_Arenes/Nitration_of_Benzene_and_Methylbenzene</a:t>
            </a:r>
            <a:endParaRPr sz="1900">
              <a:solidFill>
                <a:schemeClr val="dk1"/>
              </a:solidFill>
              <a:latin typeface="Calibri"/>
              <a:ea typeface="Calibri"/>
              <a:cs typeface="Calibri"/>
              <a:sym typeface="Calibri"/>
            </a:endParaRPr>
          </a:p>
          <a:p>
            <a:pPr indent="0" lvl="0" marL="457200" rtl="0" algn="l">
              <a:spcBef>
                <a:spcPts val="360"/>
              </a:spcBef>
              <a:spcAft>
                <a:spcPts val="0"/>
              </a:spcAft>
              <a:buNone/>
            </a:pPr>
            <a:r>
              <a:t/>
            </a:r>
            <a:endParaRPr sz="1900">
              <a:solidFill>
                <a:schemeClr val="dk1"/>
              </a:solidFill>
              <a:latin typeface="Calibri"/>
              <a:ea typeface="Calibri"/>
              <a:cs typeface="Calibri"/>
              <a:sym typeface="Calibri"/>
            </a:endParaRPr>
          </a:p>
          <a:p>
            <a:pPr indent="-349250" lvl="0" marL="457200" rtl="0" algn="l">
              <a:spcBef>
                <a:spcPts val="360"/>
              </a:spcBef>
              <a:spcAft>
                <a:spcPts val="0"/>
              </a:spcAft>
              <a:buClr>
                <a:schemeClr val="dk1"/>
              </a:buClr>
              <a:buSzPts val="1900"/>
              <a:buChar char="●"/>
            </a:pPr>
            <a:r>
              <a:rPr lang="en-US" sz="1900" u="sng">
                <a:solidFill>
                  <a:schemeClr val="hlink"/>
                </a:solidFill>
                <a:latin typeface="Calibri"/>
                <a:ea typeface="Calibri"/>
                <a:cs typeface="Calibri"/>
                <a:sym typeface="Calibri"/>
                <a:hlinkClick r:id="rId7"/>
              </a:rPr>
              <a:t>https://link.springer.com/article/10.1007/s10874-005-5304-2</a:t>
            </a:r>
            <a:endParaRPr sz="1900">
              <a:solidFill>
                <a:schemeClr val="dk1"/>
              </a:solidFill>
              <a:latin typeface="Calibri"/>
              <a:ea typeface="Calibri"/>
              <a:cs typeface="Calibri"/>
              <a:sym typeface="Calibri"/>
            </a:endParaRPr>
          </a:p>
          <a:p>
            <a:pPr indent="-349250" lvl="0" marL="457200" rtl="0" algn="l">
              <a:spcBef>
                <a:spcPts val="0"/>
              </a:spcBef>
              <a:spcAft>
                <a:spcPts val="0"/>
              </a:spcAft>
              <a:buClr>
                <a:schemeClr val="dk1"/>
              </a:buClr>
              <a:buSzPts val="1900"/>
              <a:buChar char="●"/>
            </a:pPr>
            <a:r>
              <a:rPr lang="en-US" sz="1900" u="sng">
                <a:solidFill>
                  <a:schemeClr val="hlink"/>
                </a:solidFill>
                <a:latin typeface="Calibri"/>
                <a:ea typeface="Calibri"/>
                <a:cs typeface="Calibri"/>
                <a:sym typeface="Calibri"/>
                <a:hlinkClick r:id="rId8"/>
              </a:rPr>
              <a:t>https://link.springer.com/article/10.1007/s10874-005-5304-2</a:t>
            </a:r>
            <a:endParaRPr sz="1900">
              <a:solidFill>
                <a:schemeClr val="dk1"/>
              </a:solidFill>
              <a:latin typeface="Calibri"/>
              <a:ea typeface="Calibri"/>
              <a:cs typeface="Calibri"/>
              <a:sym typeface="Calibri"/>
            </a:endParaRPr>
          </a:p>
          <a:p>
            <a:pPr indent="-349250" lvl="0" marL="457200" rtl="0" algn="l">
              <a:spcBef>
                <a:spcPts val="0"/>
              </a:spcBef>
              <a:spcAft>
                <a:spcPts val="0"/>
              </a:spcAft>
              <a:buClr>
                <a:schemeClr val="dk1"/>
              </a:buClr>
              <a:buSzPts val="1900"/>
              <a:buFont typeface="Calibri"/>
              <a:buChar char="●"/>
            </a:pPr>
            <a:r>
              <a:rPr lang="en-US" sz="1900">
                <a:solidFill>
                  <a:schemeClr val="dk1"/>
                </a:solidFill>
                <a:latin typeface="Calibri"/>
                <a:ea typeface="Calibri"/>
                <a:cs typeface="Calibri"/>
                <a:sym typeface="Calibri"/>
              </a:rPr>
              <a:t>https://international.neb.com/applications/cloning-and-synthetic-biology/site-directed-mutagenesis</a:t>
            </a:r>
            <a:endParaRPr sz="1900">
              <a:solidFill>
                <a:schemeClr val="dk1"/>
              </a:solidFill>
              <a:latin typeface="Calibri"/>
              <a:ea typeface="Calibri"/>
              <a:cs typeface="Calibri"/>
              <a:sym typeface="Calibri"/>
            </a:endParaRPr>
          </a:p>
        </p:txBody>
      </p:sp>
      <p:sp>
        <p:nvSpPr>
          <p:cNvPr id="106" name="Google Shape;106;p13"/>
          <p:cNvSpPr/>
          <p:nvPr/>
        </p:nvSpPr>
        <p:spPr>
          <a:xfrm>
            <a:off x="626273" y="5186387"/>
            <a:ext cx="17830801" cy="15087600"/>
          </a:xfrm>
          <a:prstGeom prst="rect">
            <a:avLst/>
          </a:prstGeom>
          <a:no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t" bIns="45700" lIns="91425" spcFirstLastPara="1" rIns="91425" wrap="square" tIns="45700">
            <a:noAutofit/>
          </a:bodyPr>
          <a:lstStyle/>
          <a:p>
            <a:pPr indent="-533400" lvl="0" marL="457200" marR="0" rtl="0" algn="l">
              <a:lnSpc>
                <a:spcPct val="100000"/>
              </a:lnSpc>
              <a:spcBef>
                <a:spcPts val="0"/>
              </a:spcBef>
              <a:spcAft>
                <a:spcPts val="0"/>
              </a:spcAft>
              <a:buClr>
                <a:schemeClr val="dk1"/>
              </a:buClr>
              <a:buSzPts val="4800"/>
              <a:buFont typeface="Calibri"/>
              <a:buChar char="●"/>
            </a:pPr>
            <a:r>
              <a:rPr lang="en-US" sz="4800">
                <a:solidFill>
                  <a:schemeClr val="dk1"/>
                </a:solidFill>
                <a:latin typeface="Calibri"/>
                <a:ea typeface="Calibri"/>
                <a:cs typeface="Calibri"/>
                <a:sym typeface="Calibri"/>
              </a:rPr>
              <a:t>More research is needed about which genes </a:t>
            </a:r>
            <a:r>
              <a:rPr lang="en-US" sz="4800">
                <a:solidFill>
                  <a:schemeClr val="dk1"/>
                </a:solidFill>
                <a:latin typeface="Calibri"/>
                <a:ea typeface="Calibri"/>
                <a:cs typeface="Calibri"/>
                <a:sym typeface="Calibri"/>
              </a:rPr>
              <a:t>specifically</a:t>
            </a:r>
            <a:r>
              <a:rPr lang="en-US" sz="4800">
                <a:solidFill>
                  <a:schemeClr val="dk1"/>
                </a:solidFill>
                <a:latin typeface="Calibri"/>
                <a:ea typeface="Calibri"/>
                <a:cs typeface="Calibri"/>
                <a:sym typeface="Calibri"/>
              </a:rPr>
              <a:t> should be inserted and if they can function in certain </a:t>
            </a:r>
            <a:r>
              <a:rPr lang="en-US" sz="4800">
                <a:solidFill>
                  <a:schemeClr val="dk1"/>
                </a:solidFill>
                <a:latin typeface="Calibri"/>
                <a:ea typeface="Calibri"/>
                <a:cs typeface="Calibri"/>
                <a:sym typeface="Calibri"/>
              </a:rPr>
              <a:t>epsilonproteobacteria</a:t>
            </a:r>
            <a:r>
              <a:rPr lang="en-US" sz="4800">
                <a:solidFill>
                  <a:schemeClr val="dk1"/>
                </a:solidFill>
                <a:latin typeface="Calibri"/>
                <a:ea typeface="Calibri"/>
                <a:cs typeface="Calibri"/>
                <a:sym typeface="Calibri"/>
              </a:rPr>
              <a:t> strains. </a:t>
            </a:r>
            <a:endParaRPr b="0" i="0" sz="4800" u="none" cap="none" strike="noStrike">
              <a:solidFill>
                <a:schemeClr val="dk1"/>
              </a:solidFill>
              <a:latin typeface="Calibri"/>
              <a:ea typeface="Calibri"/>
              <a:cs typeface="Calibri"/>
              <a:sym typeface="Calibri"/>
            </a:endParaRPr>
          </a:p>
          <a:p>
            <a:pPr indent="-584200" lvl="0" marL="457200" marR="0" rtl="0" algn="l">
              <a:lnSpc>
                <a:spcPct val="100000"/>
              </a:lnSpc>
              <a:spcBef>
                <a:spcPts val="0"/>
              </a:spcBef>
              <a:spcAft>
                <a:spcPts val="0"/>
              </a:spcAft>
              <a:buClr>
                <a:schemeClr val="dk1"/>
              </a:buClr>
              <a:buSzPts val="4800"/>
              <a:buFont typeface="Calibri"/>
              <a:buChar char="●"/>
            </a:pPr>
            <a:r>
              <a:rPr lang="en-US" sz="4800">
                <a:solidFill>
                  <a:schemeClr val="dk1"/>
                </a:solidFill>
                <a:latin typeface="Calibri"/>
                <a:ea typeface="Calibri"/>
                <a:cs typeface="Calibri"/>
                <a:sym typeface="Calibri"/>
              </a:rPr>
              <a:t>If our team doesn’t continue the project next year, and was picked up by another school’s team we would like them to look up the laws that would possibly prevent this from being used and advocate for change.</a:t>
            </a:r>
            <a:endParaRPr sz="4800">
              <a:solidFill>
                <a:schemeClr val="dk1"/>
              </a:solidFill>
              <a:latin typeface="Calibri"/>
              <a:ea typeface="Calibri"/>
              <a:cs typeface="Calibri"/>
              <a:sym typeface="Calibri"/>
            </a:endParaRPr>
          </a:p>
          <a:p>
            <a:pPr indent="-533400" lvl="0" marL="457200" rtl="0" algn="l">
              <a:spcBef>
                <a:spcPts val="0"/>
              </a:spcBef>
              <a:spcAft>
                <a:spcPts val="0"/>
              </a:spcAft>
              <a:buClr>
                <a:schemeClr val="dk1"/>
              </a:buClr>
              <a:buSzPts val="4800"/>
              <a:buFont typeface="Calibri"/>
              <a:buChar char="●"/>
            </a:pPr>
            <a:r>
              <a:rPr lang="en-US" sz="4800">
                <a:solidFill>
                  <a:schemeClr val="dk1"/>
                </a:solidFill>
                <a:latin typeface="Calibri"/>
                <a:ea typeface="Calibri"/>
                <a:cs typeface="Calibri"/>
                <a:sym typeface="Calibri"/>
              </a:rPr>
              <a:t>Limitations: Cost, time, and ethical dilemmas. </a:t>
            </a:r>
            <a:endParaRPr sz="4800">
              <a:solidFill>
                <a:schemeClr val="dk1"/>
              </a:solidFill>
              <a:latin typeface="Calibri"/>
              <a:ea typeface="Calibri"/>
              <a:cs typeface="Calibri"/>
              <a:sym typeface="Calibri"/>
            </a:endParaRPr>
          </a:p>
          <a:p>
            <a:pPr indent="0" lvl="0" marL="0" marR="0" rtl="0" algn="l">
              <a:lnSpc>
                <a:spcPct val="100000"/>
              </a:lnSpc>
              <a:spcBef>
                <a:spcPts val="0"/>
              </a:spcBef>
              <a:spcAft>
                <a:spcPts val="0"/>
              </a:spcAft>
              <a:buNone/>
            </a:pPr>
            <a:r>
              <a:t/>
            </a:r>
            <a:endParaRPr sz="4800">
              <a:solidFill>
                <a:schemeClr val="dk1"/>
              </a:solidFill>
              <a:latin typeface="Calibri"/>
              <a:ea typeface="Calibri"/>
              <a:cs typeface="Calibri"/>
              <a:sym typeface="Calibri"/>
            </a:endParaRPr>
          </a:p>
        </p:txBody>
      </p:sp>
      <p:sp>
        <p:nvSpPr>
          <p:cNvPr id="107" name="Google Shape;107;p13"/>
          <p:cNvSpPr txBox="1"/>
          <p:nvPr/>
        </p:nvSpPr>
        <p:spPr>
          <a:xfrm>
            <a:off x="41869741" y="7774703"/>
            <a:ext cx="184666"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8" name="Google Shape;108;p13"/>
          <p:cNvSpPr/>
          <p:nvPr/>
        </p:nvSpPr>
        <p:spPr>
          <a:xfrm>
            <a:off x="654215" y="217403"/>
            <a:ext cx="36212708" cy="3154680"/>
          </a:xfrm>
          <a:prstGeom prst="rect">
            <a:avLst/>
          </a:prstGeom>
          <a:solidFill>
            <a:srgbClr val="17365D"/>
          </a:solidFill>
          <a:ln cap="flat" cmpd="sng" w="9525">
            <a:solidFill>
              <a:srgbClr val="17365D"/>
            </a:solidFill>
            <a:prstDash val="solid"/>
            <a:round/>
            <a:headEnd len="sm" w="sm" type="none"/>
            <a:tailEnd len="sm" w="sm" type="none"/>
          </a:ln>
          <a:effectLst>
            <a:outerShdw blurRad="40000" rotWithShape="0" dir="5400000" dist="23000">
              <a:srgbClr val="000000">
                <a:alpha val="34117"/>
              </a:srgbClr>
            </a:outerShdw>
          </a:effectLst>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7200"/>
              <a:buFont typeface="Arial"/>
              <a:buNone/>
            </a:pPr>
            <a:r>
              <a:rPr b="1" lang="en-US" sz="4800" u="sng">
                <a:solidFill>
                  <a:schemeClr val="lt1"/>
                </a:solidFill>
                <a:latin typeface="Calibri"/>
                <a:ea typeface="Calibri"/>
                <a:cs typeface="Calibri"/>
                <a:sym typeface="Calibri"/>
              </a:rPr>
              <a:t>Bamboo Water Filtration System with Air Toxin Detection and Purification</a:t>
            </a:r>
            <a:endParaRPr b="1" sz="4800" u="sng">
              <a:solidFill>
                <a:schemeClr val="lt1"/>
              </a:solidFill>
              <a:latin typeface="Calibri"/>
              <a:ea typeface="Calibri"/>
              <a:cs typeface="Calibri"/>
              <a:sym typeface="Calibri"/>
            </a:endParaRPr>
          </a:p>
          <a:p>
            <a:pPr indent="0" lvl="0" marL="0" rtl="0" algn="ctr">
              <a:spcBef>
                <a:spcPts val="0"/>
              </a:spcBef>
              <a:spcAft>
                <a:spcPts val="0"/>
              </a:spcAft>
              <a:buClr>
                <a:schemeClr val="dk1"/>
              </a:buClr>
              <a:buSzPts val="4800"/>
              <a:buFont typeface="Arial"/>
              <a:buNone/>
            </a:pPr>
            <a:r>
              <a:rPr lang="en-US" sz="4100">
                <a:solidFill>
                  <a:schemeClr val="lt1"/>
                </a:solidFill>
                <a:latin typeface="Calibri"/>
                <a:ea typeface="Calibri"/>
                <a:cs typeface="Calibri"/>
                <a:sym typeface="Calibri"/>
              </a:rPr>
              <a:t>Christian T.,Bryce B.J. McKenzie B.,Samuel S.,Anaya H.,Jonna R., J.W Eljen M., &amp; Jaxon T.</a:t>
            </a:r>
            <a:endParaRPr sz="4100">
              <a:solidFill>
                <a:schemeClr val="lt1"/>
              </a:solidFill>
              <a:latin typeface="Calibri"/>
              <a:ea typeface="Calibri"/>
              <a:cs typeface="Calibri"/>
              <a:sym typeface="Calibri"/>
            </a:endParaRPr>
          </a:p>
          <a:p>
            <a:pPr indent="0" lvl="0" marL="0" rtl="0" algn="ctr">
              <a:spcBef>
                <a:spcPts val="0"/>
              </a:spcBef>
              <a:spcAft>
                <a:spcPts val="0"/>
              </a:spcAft>
              <a:buClr>
                <a:schemeClr val="dk1"/>
              </a:buClr>
              <a:buSzPts val="4800"/>
              <a:buFont typeface="Arial"/>
              <a:buNone/>
            </a:pPr>
            <a:r>
              <a:rPr lang="en-US" sz="4800">
                <a:solidFill>
                  <a:schemeClr val="lt1"/>
                </a:solidFill>
                <a:latin typeface="Calibri"/>
                <a:ea typeface="Calibri"/>
                <a:cs typeface="Calibri"/>
                <a:sym typeface="Calibri"/>
              </a:rPr>
              <a:t>Crosstown High Memphis, TN</a:t>
            </a:r>
            <a:endParaRPr sz="4800">
              <a:solidFill>
                <a:schemeClr val="lt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4800"/>
              <a:buFont typeface="Arial"/>
              <a:buNone/>
            </a:pPr>
            <a:r>
              <a:t/>
            </a:r>
            <a:endParaRPr b="1" sz="7200" u="sng">
              <a:solidFill>
                <a:schemeClr val="lt1"/>
              </a:solidFill>
              <a:latin typeface="Calibri"/>
              <a:ea typeface="Calibri"/>
              <a:cs typeface="Calibri"/>
              <a:sym typeface="Calibri"/>
            </a:endParaRPr>
          </a:p>
        </p:txBody>
      </p:sp>
      <p:pic>
        <p:nvPicPr>
          <p:cNvPr id="109" name="Google Shape;109;p13"/>
          <p:cNvPicPr preferRelativeResize="0"/>
          <p:nvPr/>
        </p:nvPicPr>
        <p:blipFill rotWithShape="1">
          <a:blip r:embed="rId9">
            <a:alphaModFix/>
          </a:blip>
          <a:srcRect b="31033" l="0" r="0" t="31033"/>
          <a:stretch/>
        </p:blipFill>
        <p:spPr>
          <a:xfrm>
            <a:off x="28253838" y="136523"/>
            <a:ext cx="8677998" cy="3291840"/>
          </a:xfrm>
          <a:prstGeom prst="rect">
            <a:avLst/>
          </a:prstGeom>
          <a:noFill/>
          <a:ln>
            <a:noFill/>
          </a:ln>
        </p:spPr>
      </p:pic>
      <p:pic>
        <p:nvPicPr>
          <p:cNvPr id="110" name="Google Shape;110;p13"/>
          <p:cNvPicPr preferRelativeResize="0"/>
          <p:nvPr/>
        </p:nvPicPr>
        <p:blipFill rotWithShape="1">
          <a:blip r:embed="rId10">
            <a:alphaModFix/>
          </a:blip>
          <a:srcRect b="34967" l="20855" r="20806" t="31836"/>
          <a:stretch/>
        </p:blipFill>
        <p:spPr>
          <a:xfrm>
            <a:off x="581714" y="153955"/>
            <a:ext cx="8677656" cy="329184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