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978182eee_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1978182eee_5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hyperlink" Target="http://drive.google.com/file/d/1d2kI_p27_pDUTv6BL_7370bLrgE-A9F1/view" TargetMode="External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329600" y="159550"/>
            <a:ext cx="6332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3200" u="sng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Harmful Algal Blooms in Lake Erie</a:t>
            </a:r>
            <a:endParaRPr i="0" sz="600" u="none" cap="none" strike="noStrike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78150" y="956000"/>
            <a:ext cx="8387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Logan Amos, Angela Benzigar, Ella Bump, Erika Frohring, Natalie Ham, Isabella Haslinger-Johnson, Cynthia Li, Jessica Li, Lucy Li, Katya Luchette, Sheilla Muligande, Annie Nguyen, Adam Osman, Cavin Xue, Elena Yang, Mira Zamarro, Vivian Zhou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Western Reserve Academy, Hudson, Ohio</a:t>
            </a:r>
            <a:endParaRPr i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36685" l="0" r="0" t="16184"/>
          <a:stretch/>
        </p:blipFill>
        <p:spPr>
          <a:xfrm>
            <a:off x="7447500" y="6412100"/>
            <a:ext cx="1696500" cy="445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" name="Google Shape;87;p13"/>
          <p:cNvCxnSpPr/>
          <p:nvPr/>
        </p:nvCxnSpPr>
        <p:spPr>
          <a:xfrm>
            <a:off x="0" y="6423950"/>
            <a:ext cx="9144000" cy="138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8" name="Google Shape;8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52800"/>
            <a:ext cx="5666588" cy="116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6074850" y="1941400"/>
            <a:ext cx="2844900" cy="1908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Microcystin-LR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 toxin produced by harmful algal blooms. These growths harm surrounding organisms and surrounding habitats. The enzymes MlrA, MlrB, MlrC, MlrD, MlrE, and MlrF have been found to break down microcystin-LR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nto harmless amino acids. 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31400" y="3567600"/>
            <a:ext cx="2728800" cy="252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6">
            <a:alphaModFix/>
          </a:blip>
          <a:srcRect b="11727" l="16488" r="5368" t="5743"/>
          <a:stretch/>
        </p:blipFill>
        <p:spPr>
          <a:xfrm>
            <a:off x="6207600" y="3900275"/>
            <a:ext cx="2844775" cy="22821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/>
          <p:nvPr/>
        </p:nvSpPr>
        <p:spPr>
          <a:xfrm rot="-5404374">
            <a:off x="5877895" y="4772875"/>
            <a:ext cx="235800" cy="423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                   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587225" y="2812350"/>
            <a:ext cx="3711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Transformation of genetic construct into plasmid.</a:t>
            </a:r>
            <a:endParaRPr i="1"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78150" y="3493950"/>
            <a:ext cx="2538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objective is to break down microcystin-LR produced by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Microcystis aeruginosa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Lake Erie. We plan to transform a ubiquitous Lake Erie bacteria with the MlrA-MlrF enzymes. If the transformation is successful, the transformed organisms will be able to break down microcystin-LR produced in Lake Erie.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5" name="Google Shape;95;p13"/>
          <p:cNvCxnSpPr/>
          <p:nvPr/>
        </p:nvCxnSpPr>
        <p:spPr>
          <a:xfrm>
            <a:off x="0" y="1602500"/>
            <a:ext cx="9144000" cy="13800"/>
          </a:xfrm>
          <a:prstGeom prst="straightConnector1">
            <a:avLst/>
          </a:prstGeom>
          <a:noFill/>
          <a:ln cap="flat" cmpd="sng" w="19050">
            <a:solidFill>
              <a:srgbClr val="4F81B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6" name="Google Shape;96;p13"/>
          <p:cNvSpPr/>
          <p:nvPr/>
        </p:nvSpPr>
        <p:spPr>
          <a:xfrm rot="2062821">
            <a:off x="4092063" y="2799696"/>
            <a:ext cx="158850" cy="72893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ighlight>
                  <a:schemeClr val="dk1"/>
                </a:highlight>
              </a:rPr>
              <a:t>                           </a:t>
            </a:r>
            <a:endParaRPr>
              <a:highlight>
                <a:schemeClr val="dk1"/>
              </a:highlight>
            </a:endParaRPr>
          </a:p>
        </p:txBody>
      </p:sp>
      <p:cxnSp>
        <p:nvCxnSpPr>
          <p:cNvPr id="97" name="Google Shape;97;p13"/>
          <p:cNvCxnSpPr/>
          <p:nvPr/>
        </p:nvCxnSpPr>
        <p:spPr>
          <a:xfrm>
            <a:off x="0" y="911000"/>
            <a:ext cx="9144000" cy="13800"/>
          </a:xfrm>
          <a:prstGeom prst="straightConnector1">
            <a:avLst/>
          </a:prstGeom>
          <a:noFill/>
          <a:ln cap="flat" cmpd="sng" w="19050">
            <a:solidFill>
              <a:srgbClr val="4F81BD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8" name="Google Shape;98;p13" title="Lightning talk.mp3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972505" y="128800"/>
            <a:ext cx="646500" cy="64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