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7" roundtripDataSignature="AMtx7mhJRxOUnBoaqMQpRYUqzYZKd3vPh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3.png"/><Relationship Id="rId6" Type="http://schemas.openxmlformats.org/officeDocument/2006/relationships/image" Target="../media/image5.png"/><Relationship Id="rId7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210900" y="1388363"/>
            <a:ext cx="4853100" cy="25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17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create a modified Escherichia Coli that will turn purple in the presence of nitrates and nitrites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plan to use transformation to allow the cells to 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the plasmid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technical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need is requiring a spectrophotometer to 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measure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the intensity of the purple 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pigment in different concentrations of nitrate and nitrites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5" name="Google Shape;85;p1"/>
          <p:cNvPicPr preferRelativeResize="0"/>
          <p:nvPr/>
        </p:nvPicPr>
        <p:blipFill rotWithShape="1">
          <a:blip r:embed="rId3">
            <a:alphaModFix/>
          </a:blip>
          <a:srcRect b="20019" l="0" r="0" t="0"/>
          <a:stretch/>
        </p:blipFill>
        <p:spPr>
          <a:xfrm>
            <a:off x="6725" y="6098610"/>
            <a:ext cx="9144000" cy="695365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/>
          <p:cNvSpPr txBox="1"/>
          <p:nvPr/>
        </p:nvSpPr>
        <p:spPr>
          <a:xfrm>
            <a:off x="6755925" y="543413"/>
            <a:ext cx="1905000" cy="62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800">
                <a:solidFill>
                  <a:schemeClr val="dk1"/>
                </a:solidFill>
              </a:rPr>
              <a:t>Chase Howard, Tomidylan  Klepper, Eric Thomas, Rylee Adams</a:t>
            </a:r>
            <a:r>
              <a:rPr b="0" i="0" lang="en-US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en-US" sz="800">
                <a:solidFill>
                  <a:schemeClr val="dk1"/>
                </a:solidFill>
              </a:rPr>
              <a:t> Amanda Dunham</a:t>
            </a:r>
            <a:r>
              <a:rPr b="0" i="0" lang="en-US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800">
                <a:solidFill>
                  <a:schemeClr val="dk1"/>
                </a:solidFill>
              </a:rPr>
              <a:t>and mentor, Scott Gains</a:t>
            </a:r>
            <a:r>
              <a:rPr b="0" i="0" lang="en-US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800">
                <a:solidFill>
                  <a:schemeClr val="dk1"/>
                </a:solidFill>
              </a:rPr>
              <a:t>Ph.d Student at Boston University</a:t>
            </a:r>
            <a:r>
              <a:rPr b="0" i="0" lang="en-US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7" name="Google Shape;87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725" y="-115025"/>
            <a:ext cx="2011469" cy="695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10900" y="4133245"/>
            <a:ext cx="4572001" cy="12524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/>
          <p:nvPr/>
        </p:nvSpPr>
        <p:spPr>
          <a:xfrm>
            <a:off x="199613" y="338200"/>
            <a:ext cx="1625700" cy="89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lang="en-US" sz="1700">
                <a:solidFill>
                  <a:schemeClr val="dk1"/>
                </a:solidFill>
              </a:rPr>
              <a:t>Nitrate/Nitrite Fish Tank Detector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6755925" y="217675"/>
            <a:ext cx="1905000" cy="51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b="1" lang="en-US" sz="1200">
                <a:solidFill>
                  <a:schemeClr val="dk1"/>
                </a:solidFill>
              </a:rPr>
              <a:t>Dobyns Bennett EXCEL  </a:t>
            </a:r>
            <a:r>
              <a:rPr b="1" lang="en-US" sz="1200">
                <a:solidFill>
                  <a:schemeClr val="dk1"/>
                </a:solidFill>
              </a:rPr>
              <a:t>Kingsport, TN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1" name="Google Shape;91;p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014300" y="1298323"/>
            <a:ext cx="3923802" cy="695385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"/>
          <p:cNvSpPr txBox="1"/>
          <p:nvPr/>
        </p:nvSpPr>
        <p:spPr>
          <a:xfrm>
            <a:off x="5319475" y="2811225"/>
            <a:ext cx="3618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Future steps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3" name="Google Shape;93;p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216400" y="3425325"/>
            <a:ext cx="3444528" cy="25208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2012-12-18T02:56:35Z</dcterms:created>
  <dc:creator>Christopher Voigt</dc:creator>
</cp:coreProperties>
</file>