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9"/>
  </p:notesMasterIdLst>
  <p:sldIdLst>
    <p:sldId id="256" r:id="rId2"/>
    <p:sldId id="260" r:id="rId3"/>
    <p:sldId id="261" r:id="rId4"/>
    <p:sldId id="262" r:id="rId5"/>
    <p:sldId id="263" r:id="rId6"/>
    <p:sldId id="264" r:id="rId7"/>
    <p:sldId id="265" r:id="rId8"/>
  </p:sldIdLst>
  <p:sldSz cx="9144000" cy="5143500" type="screen16x9"/>
  <p:notesSz cx="6858000" cy="9144000"/>
  <p:embeddedFontLst>
    <p:embeddedFont>
      <p:font typeface="Montserrat Black" panose="020B0604020202020204" charset="0"/>
      <p:bold r:id="rId10"/>
      <p:boldItalic r:id="rId1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DFF8D8-E6B9-99D8-A007-792E4CBA9B7C}" v="11" dt="2021-03-23T22:00:04.346"/>
    <p1510:client id="{5322AEC8-B137-79F2-9A6C-4961B5D90767}" v="25" dt="2021-03-23T15:21:53.300"/>
    <p1510:client id="{7660D507-6310-46A4-A4E6-8EE9932AF259}" v="34" dt="2021-03-23T22:16:18.540"/>
    <p1510:client id="{8534B79F-0032-C000-0740-E5D0F71463CA}" v="3" dt="2021-03-23T22:02:40.357"/>
    <p1510:client id="{A934B79F-2001-B000-E329-5A1DE888D48F}" v="2" dt="2021-03-23T22:17:59.640"/>
    <p1510:client id="{ADF09793-C511-B679-D72E-4272DE281637}" v="5" dt="2021-03-23T22:17:33.206"/>
    <p1510:client id="{F0E4B69F-C0DC-B000-C970-827BFD2F2A51}" v="12" dt="2021-03-22T23:04:18.8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0"/>
        <p:cNvGrpSpPr/>
        <p:nvPr/>
      </p:nvGrpSpPr>
      <p:grpSpPr>
        <a:xfrm>
          <a:off x="0" y="0"/>
          <a:ext cx="0" cy="0"/>
          <a:chOff x="0" y="0"/>
          <a:chExt cx="0" cy="0"/>
        </a:xfrm>
      </p:grpSpPr>
      <p:sp>
        <p:nvSpPr>
          <p:cNvPr id="3091" name="Google Shape;309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2" name="Google Shape;309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Hello, we are the BVG BioBuilders team. This year, we are researching microplastics.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4"/>
        <p:cNvGrpSpPr/>
        <p:nvPr/>
      </p:nvGrpSpPr>
      <p:grpSpPr>
        <a:xfrm>
          <a:off x="0" y="0"/>
          <a:ext cx="0" cy="0"/>
          <a:chOff x="0" y="0"/>
          <a:chExt cx="0" cy="0"/>
        </a:xfrm>
      </p:grpSpPr>
      <p:sp>
        <p:nvSpPr>
          <p:cNvPr id="3115" name="Google Shape;3115;gc067d6c9b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6" name="Google Shape;3116;gc067d6c9b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One solution is the SeaBin. The SeaBin</a:t>
            </a:r>
            <a:r>
              <a:rPr lang="en">
                <a:solidFill>
                  <a:srgbClr val="333333"/>
                </a:solidFill>
              </a:rPr>
              <a:t> is a barrel used in coastal areas, that when submerged under water, collects floating trash such as plastics through electric pump suction. While this can make considerable impacts on oceans, the SeaBin is limited to only collecting debris in its path.</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2"/>
        <p:cNvGrpSpPr/>
        <p:nvPr/>
      </p:nvGrpSpPr>
      <p:grpSpPr>
        <a:xfrm>
          <a:off x="0" y="0"/>
          <a:ext cx="0" cy="0"/>
          <a:chOff x="0" y="0"/>
          <a:chExt cx="0" cy="0"/>
        </a:xfrm>
      </p:grpSpPr>
      <p:sp>
        <p:nvSpPr>
          <p:cNvPr id="3123" name="Google Shape;3123;gaee515530b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4" name="Google Shape;3124;gaee515530b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where we come in, with this proposed solution based off of a recent discovery. </a:t>
            </a:r>
            <a:endParaRPr/>
          </a:p>
          <a:p>
            <a:pPr marL="0" lvl="0" indent="0" algn="l" rtl="0">
              <a:spcBef>
                <a:spcPts val="0"/>
              </a:spcBef>
              <a:spcAft>
                <a:spcPts val="0"/>
              </a:spcAft>
              <a:buNone/>
            </a:pPr>
            <a:r>
              <a:rPr lang="en"/>
              <a:t>In 2016 researchers in Japan discovered a bacteria called Ideonella Sakaiensis that has a very interesting ability: it can break down plastics.  </a:t>
            </a:r>
            <a:endParaRPr/>
          </a:p>
          <a:p>
            <a:pPr marL="0" lvl="0" indent="0" algn="l" rtl="0">
              <a:spcBef>
                <a:spcPts val="0"/>
              </a:spcBef>
              <a:spcAft>
                <a:spcPts val="0"/>
              </a:spcAft>
              <a:buNone/>
            </a:pPr>
            <a:r>
              <a:rPr lang="en"/>
              <a:t>Our proposed, hypothetical solution for microplastics in aquatic ecosystems would involve using the process of transformation to incorporate the gene responsible for microplastic degradation from Ideonella Sakaiensis into some existing microorganism species common to aquatic ecosystems. It is important to pick an existing microorganism to ensure no invasive species are introduced. This will involve some lab testing on simulated aquatic environments, and through trials, we will determine the efficacy of the solution and any changes needed.</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8"/>
        <p:cNvGrpSpPr/>
        <p:nvPr/>
      </p:nvGrpSpPr>
      <p:grpSpPr>
        <a:xfrm>
          <a:off x="0" y="0"/>
          <a:ext cx="0" cy="0"/>
          <a:chOff x="0" y="0"/>
          <a:chExt cx="0" cy="0"/>
        </a:xfrm>
      </p:grpSpPr>
      <p:sp>
        <p:nvSpPr>
          <p:cNvPr id="3129" name="Google Shape;3129;gc6e19792b7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0" name="Google Shape;3130;gc6e19792b7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where we come in, with this proposed solution based off of a recent discovery. </a:t>
            </a:r>
            <a:endParaRPr/>
          </a:p>
          <a:p>
            <a:pPr marL="0" lvl="0" indent="0" algn="l" rtl="0">
              <a:spcBef>
                <a:spcPts val="0"/>
              </a:spcBef>
              <a:spcAft>
                <a:spcPts val="0"/>
              </a:spcAft>
              <a:buNone/>
            </a:pPr>
            <a:r>
              <a:rPr lang="en"/>
              <a:t>In 2016 researchers in Japan discovered a bacteria called Ideonella Sakaiensis that has a very interesting ability: it can break down plastics.  </a:t>
            </a:r>
            <a:endParaRPr/>
          </a:p>
          <a:p>
            <a:pPr marL="0" lvl="0" indent="0" algn="l" rtl="0">
              <a:spcBef>
                <a:spcPts val="0"/>
              </a:spcBef>
              <a:spcAft>
                <a:spcPts val="0"/>
              </a:spcAft>
              <a:buNone/>
            </a:pPr>
            <a:r>
              <a:rPr lang="en"/>
              <a:t>Our proposed, hypothetical solution for microplastics in aquatic ecosystems would involve using the process of transformation to incorporate the gene responsible for microplastic degradation from Ideonella Sakaiensis into some existing microorganism species common to aquatic ecosystems. It is important to pick an existing microorganism to ensure no invasive species are introduced. This will involve some lab testing on simulated aquatic environments, and through trials, we will determine the efficacy of the solution and any changes needed.</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4"/>
        <p:cNvGrpSpPr/>
        <p:nvPr/>
      </p:nvGrpSpPr>
      <p:grpSpPr>
        <a:xfrm>
          <a:off x="0" y="0"/>
          <a:ext cx="0" cy="0"/>
          <a:chOff x="0" y="0"/>
          <a:chExt cx="0" cy="0"/>
        </a:xfrm>
      </p:grpSpPr>
      <p:sp>
        <p:nvSpPr>
          <p:cNvPr id="3135" name="Google Shape;3135;gc6e19792b7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6" name="Google Shape;3136;gc6e19792b7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where we come in, with this proposed solution based off of a recent discovery. </a:t>
            </a:r>
            <a:endParaRPr/>
          </a:p>
          <a:p>
            <a:pPr marL="0" lvl="0" indent="0" algn="l" rtl="0">
              <a:spcBef>
                <a:spcPts val="0"/>
              </a:spcBef>
              <a:spcAft>
                <a:spcPts val="0"/>
              </a:spcAft>
              <a:buNone/>
            </a:pPr>
            <a:r>
              <a:rPr lang="en"/>
              <a:t>In 2016 researchers in Japan discovered a bacteria called Ideonella Sakaiensis that has a very interesting ability: it can break down plastics.  </a:t>
            </a:r>
            <a:endParaRPr/>
          </a:p>
          <a:p>
            <a:pPr marL="0" lvl="0" indent="0" algn="l" rtl="0">
              <a:spcBef>
                <a:spcPts val="0"/>
              </a:spcBef>
              <a:spcAft>
                <a:spcPts val="0"/>
              </a:spcAft>
              <a:buNone/>
            </a:pPr>
            <a:r>
              <a:rPr lang="en"/>
              <a:t>Our proposed, hypothetical solution for microplastics in aquatic ecosystems would involve using the process of transformation to incorporate the gene responsible for microplastic degradation from Ideonella Sakaiensis into some existing microorganism species common to aquatic ecosystems. It is important to pick an existing microorganism to ensure no invasive species are introduced. This will involve some lab testing on simulated aquatic environments, and through trials, we will determine the efficacy of the solution and any changes needed.</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0"/>
        <p:cNvGrpSpPr/>
        <p:nvPr/>
      </p:nvGrpSpPr>
      <p:grpSpPr>
        <a:xfrm>
          <a:off x="0" y="0"/>
          <a:ext cx="0" cy="0"/>
          <a:chOff x="0" y="0"/>
          <a:chExt cx="0" cy="0"/>
        </a:xfrm>
      </p:grpSpPr>
      <p:sp>
        <p:nvSpPr>
          <p:cNvPr id="3141" name="Google Shape;3141;gc4b1b8e01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2" name="Google Shape;3142;gc4b1b8e01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Concerns</a:t>
            </a:r>
            <a:endParaRPr/>
          </a:p>
          <a:p>
            <a:pPr marL="0" lvl="0" indent="0" algn="l" rtl="0">
              <a:spcBef>
                <a:spcPts val="0"/>
              </a:spcBef>
              <a:spcAft>
                <a:spcPts val="0"/>
              </a:spcAft>
              <a:buNone/>
            </a:pPr>
            <a:r>
              <a:rPr lang="en"/>
              <a:t>Byproducts </a:t>
            </a:r>
            <a:endParaRPr/>
          </a:p>
          <a:p>
            <a:pPr marL="0" lvl="0" indent="0" algn="l" rtl="0">
              <a:spcBef>
                <a:spcPts val="0"/>
              </a:spcBef>
              <a:spcAft>
                <a:spcPts val="0"/>
              </a:spcAft>
              <a:buNone/>
            </a:pPr>
            <a:r>
              <a:rPr lang="en"/>
              <a:t>Carbon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5"/>
        <p:cNvGrpSpPr/>
        <p:nvPr/>
      </p:nvGrpSpPr>
      <p:grpSpPr>
        <a:xfrm>
          <a:off x="0" y="0"/>
          <a:ext cx="0" cy="0"/>
          <a:chOff x="0" y="0"/>
          <a:chExt cx="0" cy="0"/>
        </a:xfrm>
      </p:grpSpPr>
      <p:sp>
        <p:nvSpPr>
          <p:cNvPr id="3146" name="Google Shape;3146;ga43be9d971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7" name="Google Shape;3147;ga43be9d971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3316" y="0"/>
            <a:ext cx="9164698" cy="5208136"/>
            <a:chOff x="-13316" y="0"/>
            <a:chExt cx="9164698" cy="5208136"/>
          </a:xfrm>
        </p:grpSpPr>
        <p:sp>
          <p:nvSpPr>
            <p:cNvPr id="10" name="Google Shape;10;p2"/>
            <p:cNvSpPr/>
            <p:nvPr/>
          </p:nvSpPr>
          <p:spPr>
            <a:xfrm rot="5400000">
              <a:off x="-335338" y="3242300"/>
              <a:ext cx="2223230" cy="1579186"/>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6118235" y="0"/>
              <a:ext cx="3025768" cy="2023351"/>
            </a:xfrm>
            <a:custGeom>
              <a:avLst/>
              <a:gdLst/>
              <a:ahLst/>
              <a:cxnLst/>
              <a:rect l="l" t="t" r="r" b="b"/>
              <a:pathLst>
                <a:path w="25325" h="16935" extrusionOk="0">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0"/>
              <a:ext cx="3448062" cy="2305785"/>
            </a:xfrm>
            <a:custGeom>
              <a:avLst/>
              <a:gdLst/>
              <a:ahLst/>
              <a:cxnLst/>
              <a:rect l="l" t="t" r="r" b="b"/>
              <a:pathLst>
                <a:path w="25325" h="16935" extrusionOk="0">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5905501" y="2793747"/>
              <a:ext cx="3245871" cy="2349753"/>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545725" y="4003000"/>
              <a:ext cx="1605658" cy="1140492"/>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flipH="1">
              <a:off x="0" y="4239925"/>
              <a:ext cx="2132607" cy="903576"/>
            </a:xfrm>
            <a:custGeom>
              <a:avLst/>
              <a:gdLst/>
              <a:ahLst/>
              <a:cxnLst/>
              <a:rect l="l" t="t" r="r" b="b"/>
              <a:pathLst>
                <a:path w="15176" h="6430" extrusionOk="0">
                  <a:moveTo>
                    <a:pt x="14851" y="1"/>
                  </a:moveTo>
                  <a:cubicBezTo>
                    <a:pt x="13065" y="1"/>
                    <a:pt x="13747" y="3704"/>
                    <a:pt x="11309" y="3704"/>
                  </a:cubicBezTo>
                  <a:cubicBezTo>
                    <a:pt x="10789" y="3704"/>
                    <a:pt x="10127" y="3536"/>
                    <a:pt x="9270" y="3128"/>
                  </a:cubicBezTo>
                  <a:cubicBezTo>
                    <a:pt x="8066" y="2566"/>
                    <a:pt x="6609" y="2262"/>
                    <a:pt x="5236" y="2262"/>
                  </a:cubicBezTo>
                  <a:cubicBezTo>
                    <a:pt x="2446" y="2262"/>
                    <a:pt x="1" y="3518"/>
                    <a:pt x="724" y="6429"/>
                  </a:cubicBezTo>
                  <a:lnTo>
                    <a:pt x="15175" y="6429"/>
                  </a:lnTo>
                  <a:lnTo>
                    <a:pt x="15175" y="37"/>
                  </a:lnTo>
                  <a:cubicBezTo>
                    <a:pt x="15059" y="13"/>
                    <a:pt x="14951" y="1"/>
                    <a:pt x="148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524623" y="0"/>
              <a:ext cx="2619371" cy="1017382"/>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10800000">
              <a:off x="-26" y="5"/>
              <a:ext cx="2038372" cy="1475619"/>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18;p2"/>
            <p:cNvGrpSpPr/>
            <p:nvPr/>
          </p:nvGrpSpPr>
          <p:grpSpPr>
            <a:xfrm>
              <a:off x="7855910" y="4"/>
              <a:ext cx="1280726" cy="3383675"/>
              <a:chOff x="9196698" y="950579"/>
              <a:chExt cx="1280726" cy="3383675"/>
            </a:xfrm>
          </p:grpSpPr>
          <p:sp>
            <p:nvSpPr>
              <p:cNvPr id="19" name="Google Shape;19;p2"/>
              <p:cNvSpPr/>
              <p:nvPr/>
            </p:nvSpPr>
            <p:spPr>
              <a:xfrm rot="10800000" flipH="1">
                <a:off x="9419903" y="2786190"/>
                <a:ext cx="35341" cy="35341"/>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rot="10800000" flipH="1">
                <a:off x="9599228" y="2157664"/>
                <a:ext cx="26379" cy="26632"/>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10800000" flipH="1">
                <a:off x="9546302" y="3614502"/>
                <a:ext cx="44049" cy="47093"/>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10800000" flipH="1">
                <a:off x="9828268" y="3796617"/>
                <a:ext cx="38215" cy="35341"/>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10800000" flipH="1">
                <a:off x="10207125" y="3808369"/>
                <a:ext cx="26632" cy="26632"/>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10800000" flipH="1">
                <a:off x="9549176" y="3999362"/>
                <a:ext cx="82349" cy="79306"/>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10800000" flipH="1">
                <a:off x="9196698" y="3144502"/>
                <a:ext cx="29423" cy="29507"/>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10800000" flipH="1">
                <a:off x="9707787" y="1811104"/>
                <a:ext cx="35341" cy="35256"/>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rot="10800000" flipH="1">
                <a:off x="9613771" y="3653647"/>
                <a:ext cx="106868" cy="90212"/>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rot="10800000" flipH="1">
                <a:off x="9387775" y="3309201"/>
                <a:ext cx="79221" cy="70597"/>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10800000" flipH="1">
                <a:off x="9540468" y="1825815"/>
                <a:ext cx="79306" cy="70851"/>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10800000" flipH="1">
                <a:off x="9725373" y="1297224"/>
                <a:ext cx="26632" cy="29423"/>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10800000" flipH="1">
                <a:off x="9834186" y="950579"/>
                <a:ext cx="35341" cy="35341"/>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10800000" flipH="1">
                <a:off x="9666613" y="965375"/>
                <a:ext cx="79559" cy="70597"/>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rot="10800000" flipH="1">
                <a:off x="10177702" y="1025488"/>
                <a:ext cx="79475" cy="71612"/>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10800000" flipH="1">
                <a:off x="9490416" y="2925778"/>
                <a:ext cx="44303" cy="39737"/>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10800000" flipH="1">
                <a:off x="9352519" y="3023684"/>
                <a:ext cx="43965" cy="4109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rot="10800000" flipH="1">
                <a:off x="10177702" y="4093379"/>
                <a:ext cx="29507" cy="29423"/>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10800000" flipH="1">
                <a:off x="10421622" y="4278284"/>
                <a:ext cx="55801" cy="5597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10800000" flipH="1">
                <a:off x="10177702" y="4003758"/>
                <a:ext cx="44303" cy="39822"/>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39;p2"/>
            <p:cNvGrpSpPr/>
            <p:nvPr/>
          </p:nvGrpSpPr>
          <p:grpSpPr>
            <a:xfrm rot="-5400000">
              <a:off x="6321128" y="2391309"/>
              <a:ext cx="1715384" cy="3918269"/>
              <a:chOff x="10706378" y="539509"/>
              <a:chExt cx="1715384" cy="3918269"/>
            </a:xfrm>
          </p:grpSpPr>
          <p:sp>
            <p:nvSpPr>
              <p:cNvPr id="40" name="Google Shape;40;p2"/>
              <p:cNvSpPr/>
              <p:nvPr/>
            </p:nvSpPr>
            <p:spPr>
              <a:xfrm rot="10800000" flipH="1">
                <a:off x="10962050" y="4005280"/>
                <a:ext cx="61635" cy="6163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10800000" flipH="1">
                <a:off x="12057532" y="2466178"/>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rot="10800000" flipH="1">
                <a:off x="12242691" y="3905345"/>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rot="10800000" flipH="1">
                <a:off x="12313119" y="3942123"/>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rot="10800000" flipH="1">
                <a:off x="11188130" y="539509"/>
                <a:ext cx="76431" cy="7288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10800000" flipH="1">
                <a:off x="12028109" y="2213550"/>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10800000" flipH="1">
                <a:off x="11998771" y="1047386"/>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rot="10800000" flipH="1">
                <a:off x="10706378" y="897737"/>
                <a:ext cx="35341" cy="35341"/>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rot="10800000" flipH="1">
                <a:off x="12377798" y="1239985"/>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10800000" flipH="1">
                <a:off x="11390875" y="3870173"/>
                <a:ext cx="17670" cy="17670"/>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rot="10800000" flipH="1">
                <a:off x="11928258" y="4263742"/>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rot="10800000" flipH="1">
                <a:off x="11658045" y="3846669"/>
                <a:ext cx="26632" cy="29423"/>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rot="10800000" flipH="1">
                <a:off x="11393665" y="4251990"/>
                <a:ext cx="29507" cy="26379"/>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rot="10800000" flipH="1">
                <a:off x="11655255" y="3757049"/>
                <a:ext cx="43965" cy="39822"/>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rot="10800000" flipH="1">
                <a:off x="10809357" y="4417957"/>
                <a:ext cx="43965" cy="39822"/>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rot="10800000" flipH="1">
                <a:off x="11919550" y="227535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rot="10800000" flipH="1">
                <a:off x="12004605" y="2130778"/>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57;p2"/>
            <p:cNvGrpSpPr/>
            <p:nvPr/>
          </p:nvGrpSpPr>
          <p:grpSpPr>
            <a:xfrm rot="-5400000">
              <a:off x="5632457" y="-1028869"/>
              <a:ext cx="737423" cy="2819744"/>
              <a:chOff x="12445182" y="1003506"/>
              <a:chExt cx="737423" cy="2819744"/>
            </a:xfrm>
          </p:grpSpPr>
          <p:sp>
            <p:nvSpPr>
              <p:cNvPr id="58" name="Google Shape;58;p2"/>
              <p:cNvSpPr/>
              <p:nvPr/>
            </p:nvSpPr>
            <p:spPr>
              <a:xfrm rot="10800000" flipH="1">
                <a:off x="12486357" y="2971349"/>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rot="10800000" flipH="1">
                <a:off x="12539199" y="3209181"/>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rot="10800000" flipH="1">
                <a:off x="12953481" y="2695301"/>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rot="10800000" flipH="1">
                <a:off x="13106174" y="2316275"/>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rot="10800000" flipH="1">
                <a:off x="12882969" y="2054939"/>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rot="10800000" flipH="1">
                <a:off x="13147264" y="1943336"/>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rot="10800000" flipH="1">
                <a:off x="13097212" y="3250271"/>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rot="10800000" flipH="1">
                <a:off x="12524657" y="3605793"/>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rot="10800000" flipH="1">
                <a:off x="12791742" y="358228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rot="10800000" flipH="1">
                <a:off x="13035662" y="376719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rot="10800000" flipH="1">
                <a:off x="12715396" y="3281215"/>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rot="10800000" flipH="1">
                <a:off x="12665597" y="3228373"/>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rot="10800000" flipH="1">
                <a:off x="12445182" y="1003506"/>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10800000" flipH="1">
                <a:off x="12518738" y="114089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10800000" flipH="1">
                <a:off x="12788952" y="3492753"/>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rot="10800000" flipH="1">
                <a:off x="13023910" y="2818064"/>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rot="10800000" flipH="1">
                <a:off x="13000405" y="2388309"/>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2"/>
            <p:cNvGrpSpPr/>
            <p:nvPr/>
          </p:nvGrpSpPr>
          <p:grpSpPr>
            <a:xfrm>
              <a:off x="-2" y="9"/>
              <a:ext cx="3985907" cy="3918269"/>
              <a:chOff x="2524675" y="238075"/>
              <a:chExt cx="1178600" cy="1158600"/>
            </a:xfrm>
          </p:grpSpPr>
          <p:sp>
            <p:nvSpPr>
              <p:cNvPr id="76" name="Google Shape;76;p2"/>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 name="Google Shape;130;p2"/>
            <p:cNvGrpSpPr/>
            <p:nvPr/>
          </p:nvGrpSpPr>
          <p:grpSpPr>
            <a:xfrm>
              <a:off x="-1" y="2590808"/>
              <a:ext cx="3840097" cy="2558635"/>
              <a:chOff x="235225" y="2771600"/>
              <a:chExt cx="3133750" cy="2088000"/>
            </a:xfrm>
          </p:grpSpPr>
          <p:sp>
            <p:nvSpPr>
              <p:cNvPr id="131" name="Google Shape;131;p2"/>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 name="Google Shape;136;p2"/>
            <p:cNvSpPr/>
            <p:nvPr/>
          </p:nvSpPr>
          <p:spPr>
            <a:xfrm flipH="1">
              <a:off x="13729" y="0"/>
              <a:ext cx="1398984" cy="543375"/>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 name="Google Shape;137;p2"/>
            <p:cNvGrpSpPr/>
            <p:nvPr/>
          </p:nvGrpSpPr>
          <p:grpSpPr>
            <a:xfrm>
              <a:off x="5954700" y="0"/>
              <a:ext cx="3189300" cy="1619850"/>
              <a:chOff x="4185675" y="845125"/>
              <a:chExt cx="3189300" cy="1619850"/>
            </a:xfrm>
          </p:grpSpPr>
          <p:sp>
            <p:nvSpPr>
              <p:cNvPr id="138" name="Google Shape;138;p2"/>
              <p:cNvSpPr/>
              <p:nvPr/>
            </p:nvSpPr>
            <p:spPr>
              <a:xfrm>
                <a:off x="4185675" y="845125"/>
                <a:ext cx="3189300" cy="1619850"/>
              </a:xfrm>
              <a:custGeom>
                <a:avLst/>
                <a:gdLst/>
                <a:ahLst/>
                <a:cxnLst/>
                <a:rect l="l" t="t" r="r" b="b"/>
                <a:pathLst>
                  <a:path w="127572" h="64794" extrusionOk="0">
                    <a:moveTo>
                      <a:pt x="113336" y="23816"/>
                    </a:moveTo>
                    <a:cubicBezTo>
                      <a:pt x="113349" y="23816"/>
                      <a:pt x="113375" y="23828"/>
                      <a:pt x="113414" y="23864"/>
                    </a:cubicBezTo>
                    <a:cubicBezTo>
                      <a:pt x="113336" y="23864"/>
                      <a:pt x="113311" y="23816"/>
                      <a:pt x="113336" y="23816"/>
                    </a:cubicBezTo>
                    <a:close/>
                    <a:moveTo>
                      <a:pt x="1" y="0"/>
                    </a:moveTo>
                    <a:cubicBezTo>
                      <a:pt x="11578" y="3144"/>
                      <a:pt x="24234" y="3902"/>
                      <a:pt x="36229" y="3902"/>
                    </a:cubicBezTo>
                    <a:cubicBezTo>
                      <a:pt x="39143" y="3902"/>
                      <a:pt x="42018" y="3858"/>
                      <a:pt x="44829" y="3791"/>
                    </a:cubicBezTo>
                    <a:cubicBezTo>
                      <a:pt x="47556" y="3735"/>
                      <a:pt x="50348" y="3599"/>
                      <a:pt x="53102" y="3599"/>
                    </a:cubicBezTo>
                    <a:cubicBezTo>
                      <a:pt x="61161" y="3599"/>
                      <a:pt x="68895" y="4764"/>
                      <a:pt x="73715" y="12489"/>
                    </a:cubicBezTo>
                    <a:cubicBezTo>
                      <a:pt x="78060" y="19403"/>
                      <a:pt x="81967" y="26433"/>
                      <a:pt x="90772" y="28101"/>
                    </a:cubicBezTo>
                    <a:cubicBezTo>
                      <a:pt x="98694" y="29662"/>
                      <a:pt x="106054" y="27325"/>
                      <a:pt x="111184" y="35354"/>
                    </a:cubicBezTo>
                    <a:cubicBezTo>
                      <a:pt x="113075" y="38360"/>
                      <a:pt x="113744" y="41822"/>
                      <a:pt x="114413" y="45274"/>
                    </a:cubicBezTo>
                    <a:cubicBezTo>
                      <a:pt x="115421" y="50520"/>
                      <a:pt x="117651" y="54864"/>
                      <a:pt x="120997" y="58995"/>
                    </a:cubicBezTo>
                    <a:cubicBezTo>
                      <a:pt x="123004" y="61225"/>
                      <a:pt x="125234" y="63232"/>
                      <a:pt x="127571" y="64793"/>
                    </a:cubicBezTo>
                    <a:lnTo>
                      <a:pt x="127571" y="52527"/>
                    </a:lnTo>
                    <a:cubicBezTo>
                      <a:pt x="125787" y="51073"/>
                      <a:pt x="124226" y="49405"/>
                      <a:pt x="122888" y="47505"/>
                    </a:cubicBezTo>
                    <a:cubicBezTo>
                      <a:pt x="120328" y="43606"/>
                      <a:pt x="118650" y="39146"/>
                      <a:pt x="117981" y="34569"/>
                    </a:cubicBezTo>
                    <a:cubicBezTo>
                      <a:pt x="117428" y="30555"/>
                      <a:pt x="117535" y="25871"/>
                      <a:pt x="113414" y="23864"/>
                    </a:cubicBezTo>
                    <a:lnTo>
                      <a:pt x="113414" y="23864"/>
                    </a:lnTo>
                    <a:cubicBezTo>
                      <a:pt x="116643" y="25095"/>
                      <a:pt x="117874" y="28324"/>
                      <a:pt x="118650" y="31447"/>
                    </a:cubicBezTo>
                    <a:cubicBezTo>
                      <a:pt x="119766" y="35907"/>
                      <a:pt x="120774" y="40484"/>
                      <a:pt x="123111" y="44382"/>
                    </a:cubicBezTo>
                    <a:cubicBezTo>
                      <a:pt x="124342" y="46505"/>
                      <a:pt x="125787" y="48397"/>
                      <a:pt x="127571" y="50074"/>
                    </a:cubicBezTo>
                    <a:lnTo>
                      <a:pt x="127571" y="0"/>
                    </a:lnTo>
                    <a:lnTo>
                      <a:pt x="70816" y="0"/>
                    </a:lnTo>
                    <a:cubicBezTo>
                      <a:pt x="72154" y="339"/>
                      <a:pt x="73376" y="669"/>
                      <a:pt x="74714" y="1115"/>
                    </a:cubicBezTo>
                    <a:cubicBezTo>
                      <a:pt x="78399" y="2230"/>
                      <a:pt x="82297" y="3568"/>
                      <a:pt x="85420" y="5915"/>
                    </a:cubicBezTo>
                    <a:cubicBezTo>
                      <a:pt x="87766" y="7699"/>
                      <a:pt x="89211" y="10036"/>
                      <a:pt x="90665" y="12489"/>
                    </a:cubicBezTo>
                    <a:cubicBezTo>
                      <a:pt x="92226" y="15389"/>
                      <a:pt x="93225" y="19180"/>
                      <a:pt x="96571" y="20634"/>
                    </a:cubicBezTo>
                    <a:cubicBezTo>
                      <a:pt x="100701" y="22419"/>
                      <a:pt x="105608" y="22080"/>
                      <a:pt x="109952" y="22749"/>
                    </a:cubicBezTo>
                    <a:cubicBezTo>
                      <a:pt x="110068" y="22749"/>
                      <a:pt x="110068" y="22865"/>
                      <a:pt x="109952" y="22865"/>
                    </a:cubicBezTo>
                    <a:cubicBezTo>
                      <a:pt x="105715" y="22642"/>
                      <a:pt x="101147" y="23195"/>
                      <a:pt x="97017" y="21749"/>
                    </a:cubicBezTo>
                    <a:cubicBezTo>
                      <a:pt x="94118" y="20857"/>
                      <a:pt x="92110" y="18734"/>
                      <a:pt x="90549" y="16174"/>
                    </a:cubicBezTo>
                    <a:cubicBezTo>
                      <a:pt x="88988" y="13498"/>
                      <a:pt x="87543" y="10482"/>
                      <a:pt x="85312" y="8368"/>
                    </a:cubicBezTo>
                    <a:cubicBezTo>
                      <a:pt x="82413" y="5692"/>
                      <a:pt x="78506" y="4237"/>
                      <a:pt x="74714" y="3122"/>
                    </a:cubicBezTo>
                    <a:cubicBezTo>
                      <a:pt x="70254" y="1677"/>
                      <a:pt x="65686" y="785"/>
                      <a:pt x="61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5713400" y="845125"/>
                <a:ext cx="1224000" cy="579875"/>
              </a:xfrm>
              <a:custGeom>
                <a:avLst/>
                <a:gdLst/>
                <a:ahLst/>
                <a:cxnLst/>
                <a:rect l="l" t="t" r="r" b="b"/>
                <a:pathLst>
                  <a:path w="48960" h="23195" extrusionOk="0">
                    <a:moveTo>
                      <a:pt x="1" y="0"/>
                    </a:moveTo>
                    <a:cubicBezTo>
                      <a:pt x="4577" y="785"/>
                      <a:pt x="9145" y="1677"/>
                      <a:pt x="13605" y="3122"/>
                    </a:cubicBezTo>
                    <a:cubicBezTo>
                      <a:pt x="17397" y="4237"/>
                      <a:pt x="21304" y="5692"/>
                      <a:pt x="24203" y="8368"/>
                    </a:cubicBezTo>
                    <a:cubicBezTo>
                      <a:pt x="26434" y="10482"/>
                      <a:pt x="27879" y="13498"/>
                      <a:pt x="29440" y="16174"/>
                    </a:cubicBezTo>
                    <a:cubicBezTo>
                      <a:pt x="31001" y="18734"/>
                      <a:pt x="33009" y="20857"/>
                      <a:pt x="35908" y="21749"/>
                    </a:cubicBezTo>
                    <a:cubicBezTo>
                      <a:pt x="40038" y="23195"/>
                      <a:pt x="44606" y="22642"/>
                      <a:pt x="48843" y="22865"/>
                    </a:cubicBezTo>
                    <a:cubicBezTo>
                      <a:pt x="48959" y="22865"/>
                      <a:pt x="48959" y="22749"/>
                      <a:pt x="48843" y="22749"/>
                    </a:cubicBezTo>
                    <a:cubicBezTo>
                      <a:pt x="44499" y="22080"/>
                      <a:pt x="39592" y="22419"/>
                      <a:pt x="35462" y="20634"/>
                    </a:cubicBezTo>
                    <a:cubicBezTo>
                      <a:pt x="32116" y="19180"/>
                      <a:pt x="31117" y="15389"/>
                      <a:pt x="29556" y="12489"/>
                    </a:cubicBezTo>
                    <a:cubicBezTo>
                      <a:pt x="28102" y="10036"/>
                      <a:pt x="26657" y="7699"/>
                      <a:pt x="24311" y="5915"/>
                    </a:cubicBezTo>
                    <a:cubicBezTo>
                      <a:pt x="21188" y="3568"/>
                      <a:pt x="17290" y="2230"/>
                      <a:pt x="13605" y="1115"/>
                    </a:cubicBezTo>
                    <a:cubicBezTo>
                      <a:pt x="12267" y="669"/>
                      <a:pt x="11045" y="339"/>
                      <a:pt x="9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7018425" y="1440525"/>
                <a:ext cx="356550" cy="717800"/>
              </a:xfrm>
              <a:custGeom>
                <a:avLst/>
                <a:gdLst/>
                <a:ahLst/>
                <a:cxnLst/>
                <a:rect l="l" t="t" r="r" b="b"/>
                <a:pathLst>
                  <a:path w="14262" h="28712" extrusionOk="0">
                    <a:moveTo>
                      <a:pt x="26" y="0"/>
                    </a:moveTo>
                    <a:cubicBezTo>
                      <a:pt x="1" y="0"/>
                      <a:pt x="26" y="48"/>
                      <a:pt x="104" y="48"/>
                    </a:cubicBezTo>
                    <a:cubicBezTo>
                      <a:pt x="65" y="12"/>
                      <a:pt x="39" y="0"/>
                      <a:pt x="26" y="0"/>
                    </a:cubicBezTo>
                    <a:close/>
                    <a:moveTo>
                      <a:pt x="104" y="48"/>
                    </a:moveTo>
                    <a:lnTo>
                      <a:pt x="104" y="48"/>
                    </a:lnTo>
                    <a:cubicBezTo>
                      <a:pt x="4225" y="2055"/>
                      <a:pt x="4118" y="6739"/>
                      <a:pt x="4671" y="10753"/>
                    </a:cubicBezTo>
                    <a:cubicBezTo>
                      <a:pt x="5340" y="15330"/>
                      <a:pt x="7018" y="19790"/>
                      <a:pt x="9578" y="23689"/>
                    </a:cubicBezTo>
                    <a:cubicBezTo>
                      <a:pt x="10916" y="25589"/>
                      <a:pt x="12477" y="27257"/>
                      <a:pt x="14261" y="28711"/>
                    </a:cubicBezTo>
                    <a:lnTo>
                      <a:pt x="14261" y="26258"/>
                    </a:lnTo>
                    <a:cubicBezTo>
                      <a:pt x="12477" y="24581"/>
                      <a:pt x="11032" y="22689"/>
                      <a:pt x="9801" y="20566"/>
                    </a:cubicBezTo>
                    <a:cubicBezTo>
                      <a:pt x="7464" y="16668"/>
                      <a:pt x="6456" y="12091"/>
                      <a:pt x="5340" y="7631"/>
                    </a:cubicBezTo>
                    <a:cubicBezTo>
                      <a:pt x="4564" y="4508"/>
                      <a:pt x="3333" y="1279"/>
                      <a:pt x="104" y="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1" name="Google Shape;141;p2"/>
          <p:cNvSpPr txBox="1">
            <a:spLocks noGrp="1"/>
          </p:cNvSpPr>
          <p:nvPr>
            <p:ph type="ctrTitle"/>
          </p:nvPr>
        </p:nvSpPr>
        <p:spPr>
          <a:xfrm>
            <a:off x="1785300" y="1645975"/>
            <a:ext cx="5573400" cy="144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Font typeface="Montserrat Black"/>
              <a:buNone/>
              <a:defRPr sz="6000" b="0">
                <a:latin typeface="Montserrat Black"/>
                <a:ea typeface="Montserrat Black"/>
                <a:cs typeface="Montserrat Black"/>
                <a:sym typeface="Montserrat Black"/>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42" name="Google Shape;142;p2"/>
          <p:cNvSpPr txBox="1">
            <a:spLocks noGrp="1"/>
          </p:cNvSpPr>
          <p:nvPr>
            <p:ph type="subTitle" idx="1"/>
          </p:nvPr>
        </p:nvSpPr>
        <p:spPr>
          <a:xfrm>
            <a:off x="1905725" y="3239869"/>
            <a:ext cx="5332500" cy="262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00"/>
        <p:cNvGrpSpPr/>
        <p:nvPr/>
      </p:nvGrpSpPr>
      <p:grpSpPr>
        <a:xfrm>
          <a:off x="0" y="0"/>
          <a:ext cx="0" cy="0"/>
          <a:chOff x="0" y="0"/>
          <a:chExt cx="0" cy="0"/>
        </a:xfrm>
      </p:grpSpPr>
      <p:sp>
        <p:nvSpPr>
          <p:cNvPr id="1101" name="Google Shape;1101;p11"/>
          <p:cNvSpPr txBox="1">
            <a:spLocks noGrp="1"/>
          </p:cNvSpPr>
          <p:nvPr>
            <p:ph type="title" hasCustomPrompt="1"/>
          </p:nvPr>
        </p:nvSpPr>
        <p:spPr>
          <a:xfrm>
            <a:off x="1631850" y="2079100"/>
            <a:ext cx="5880300" cy="54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6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102" name="Google Shape;1102;p11"/>
          <p:cNvSpPr txBox="1">
            <a:spLocks noGrp="1"/>
          </p:cNvSpPr>
          <p:nvPr>
            <p:ph type="body" idx="1"/>
          </p:nvPr>
        </p:nvSpPr>
        <p:spPr>
          <a:xfrm>
            <a:off x="1632150" y="2875056"/>
            <a:ext cx="5879700" cy="219000"/>
          </a:xfrm>
          <a:prstGeom prst="rect">
            <a:avLst/>
          </a:prstGeom>
        </p:spPr>
        <p:txBody>
          <a:bodyPr spcFirstLastPara="1" wrap="square" lIns="91425" tIns="91425" rIns="91425" bIns="91425" anchor="ctr" anchorCtr="0">
            <a:noAutofit/>
          </a:bodyPr>
          <a:lstStyle>
            <a:lvl1pPr marL="457200" lvl="0" indent="-317500" algn="ctr">
              <a:spcBef>
                <a:spcPts val="0"/>
              </a:spcBef>
              <a:spcAft>
                <a:spcPts val="0"/>
              </a:spcAft>
              <a:buSzPts val="1400"/>
              <a:buChar char="●"/>
              <a:defRPr sz="1500"/>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30200" algn="ctr">
              <a:spcBef>
                <a:spcPts val="0"/>
              </a:spcBef>
              <a:spcAft>
                <a:spcPts val="0"/>
              </a:spcAft>
              <a:buSzPts val="1600"/>
              <a:buChar char="●"/>
              <a:defRPr sz="1600"/>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1103" name="Google Shape;1103;p11"/>
          <p:cNvSpPr/>
          <p:nvPr/>
        </p:nvSpPr>
        <p:spPr>
          <a:xfrm rot="5400000">
            <a:off x="-335338" y="3242300"/>
            <a:ext cx="2223230" cy="1579186"/>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1"/>
          <p:cNvSpPr/>
          <p:nvPr/>
        </p:nvSpPr>
        <p:spPr>
          <a:xfrm flipH="1">
            <a:off x="6118235" y="0"/>
            <a:ext cx="3025768" cy="2023351"/>
          </a:xfrm>
          <a:custGeom>
            <a:avLst/>
            <a:gdLst/>
            <a:ahLst/>
            <a:cxnLst/>
            <a:rect l="l" t="t" r="r" b="b"/>
            <a:pathLst>
              <a:path w="25325" h="16935" extrusionOk="0">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1"/>
          <p:cNvSpPr/>
          <p:nvPr/>
        </p:nvSpPr>
        <p:spPr>
          <a:xfrm>
            <a:off x="0" y="0"/>
            <a:ext cx="3448062" cy="2305785"/>
          </a:xfrm>
          <a:custGeom>
            <a:avLst/>
            <a:gdLst/>
            <a:ahLst/>
            <a:cxnLst/>
            <a:rect l="l" t="t" r="r" b="b"/>
            <a:pathLst>
              <a:path w="25325" h="16935" extrusionOk="0">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1"/>
          <p:cNvSpPr/>
          <p:nvPr/>
        </p:nvSpPr>
        <p:spPr>
          <a:xfrm>
            <a:off x="5905501" y="2793747"/>
            <a:ext cx="3245871" cy="2349753"/>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1"/>
          <p:cNvSpPr/>
          <p:nvPr/>
        </p:nvSpPr>
        <p:spPr>
          <a:xfrm>
            <a:off x="7545725" y="4003000"/>
            <a:ext cx="1605658" cy="1140492"/>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1"/>
          <p:cNvSpPr/>
          <p:nvPr/>
        </p:nvSpPr>
        <p:spPr>
          <a:xfrm flipH="1">
            <a:off x="0" y="4239925"/>
            <a:ext cx="2132607" cy="903576"/>
          </a:xfrm>
          <a:custGeom>
            <a:avLst/>
            <a:gdLst/>
            <a:ahLst/>
            <a:cxnLst/>
            <a:rect l="l" t="t" r="r" b="b"/>
            <a:pathLst>
              <a:path w="15176" h="6430" extrusionOk="0">
                <a:moveTo>
                  <a:pt x="14851" y="1"/>
                </a:moveTo>
                <a:cubicBezTo>
                  <a:pt x="13065" y="1"/>
                  <a:pt x="13747" y="3704"/>
                  <a:pt x="11309" y="3704"/>
                </a:cubicBezTo>
                <a:cubicBezTo>
                  <a:pt x="10789" y="3704"/>
                  <a:pt x="10127" y="3536"/>
                  <a:pt x="9270" y="3128"/>
                </a:cubicBezTo>
                <a:cubicBezTo>
                  <a:pt x="8066" y="2566"/>
                  <a:pt x="6609" y="2262"/>
                  <a:pt x="5236" y="2262"/>
                </a:cubicBezTo>
                <a:cubicBezTo>
                  <a:pt x="2446" y="2262"/>
                  <a:pt x="1" y="3518"/>
                  <a:pt x="724" y="6429"/>
                </a:cubicBezTo>
                <a:lnTo>
                  <a:pt x="15175" y="6429"/>
                </a:lnTo>
                <a:lnTo>
                  <a:pt x="15175" y="37"/>
                </a:lnTo>
                <a:cubicBezTo>
                  <a:pt x="15059" y="13"/>
                  <a:pt x="14951" y="1"/>
                  <a:pt x="148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1"/>
          <p:cNvSpPr/>
          <p:nvPr/>
        </p:nvSpPr>
        <p:spPr>
          <a:xfrm>
            <a:off x="6524623" y="0"/>
            <a:ext cx="2619371" cy="1017382"/>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1"/>
          <p:cNvSpPr/>
          <p:nvPr/>
        </p:nvSpPr>
        <p:spPr>
          <a:xfrm rot="10800000">
            <a:off x="-26" y="5"/>
            <a:ext cx="2038372" cy="1475619"/>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1" name="Google Shape;1111;p11"/>
          <p:cNvGrpSpPr/>
          <p:nvPr/>
        </p:nvGrpSpPr>
        <p:grpSpPr>
          <a:xfrm>
            <a:off x="7855910" y="4"/>
            <a:ext cx="1280726" cy="3383675"/>
            <a:chOff x="9196698" y="950579"/>
            <a:chExt cx="1280726" cy="3383675"/>
          </a:xfrm>
        </p:grpSpPr>
        <p:sp>
          <p:nvSpPr>
            <p:cNvPr id="1112" name="Google Shape;1112;p11"/>
            <p:cNvSpPr/>
            <p:nvPr/>
          </p:nvSpPr>
          <p:spPr>
            <a:xfrm rot="10800000" flipH="1">
              <a:off x="9419903" y="2786190"/>
              <a:ext cx="35341" cy="35341"/>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1"/>
            <p:cNvSpPr/>
            <p:nvPr/>
          </p:nvSpPr>
          <p:spPr>
            <a:xfrm rot="10800000" flipH="1">
              <a:off x="9599228" y="2157664"/>
              <a:ext cx="26379" cy="26632"/>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1"/>
            <p:cNvSpPr/>
            <p:nvPr/>
          </p:nvSpPr>
          <p:spPr>
            <a:xfrm rot="10800000" flipH="1">
              <a:off x="9546302" y="3614502"/>
              <a:ext cx="44049" cy="47093"/>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1"/>
            <p:cNvSpPr/>
            <p:nvPr/>
          </p:nvSpPr>
          <p:spPr>
            <a:xfrm rot="10800000" flipH="1">
              <a:off x="9828268" y="3796617"/>
              <a:ext cx="38215" cy="35341"/>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1"/>
            <p:cNvSpPr/>
            <p:nvPr/>
          </p:nvSpPr>
          <p:spPr>
            <a:xfrm rot="10800000" flipH="1">
              <a:off x="10207125" y="3808369"/>
              <a:ext cx="26632" cy="26632"/>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1"/>
            <p:cNvSpPr/>
            <p:nvPr/>
          </p:nvSpPr>
          <p:spPr>
            <a:xfrm rot="10800000" flipH="1">
              <a:off x="9549176" y="3999362"/>
              <a:ext cx="82349" cy="79306"/>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1"/>
            <p:cNvSpPr/>
            <p:nvPr/>
          </p:nvSpPr>
          <p:spPr>
            <a:xfrm rot="10800000" flipH="1">
              <a:off x="9196698" y="3144502"/>
              <a:ext cx="29423" cy="29507"/>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1"/>
            <p:cNvSpPr/>
            <p:nvPr/>
          </p:nvSpPr>
          <p:spPr>
            <a:xfrm rot="10800000" flipH="1">
              <a:off x="9707787" y="1811104"/>
              <a:ext cx="35341" cy="35256"/>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1"/>
            <p:cNvSpPr/>
            <p:nvPr/>
          </p:nvSpPr>
          <p:spPr>
            <a:xfrm rot="10800000" flipH="1">
              <a:off x="9613771" y="3653647"/>
              <a:ext cx="106868" cy="90212"/>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1"/>
            <p:cNvSpPr/>
            <p:nvPr/>
          </p:nvSpPr>
          <p:spPr>
            <a:xfrm rot="10800000" flipH="1">
              <a:off x="9387775" y="3309201"/>
              <a:ext cx="79221" cy="70597"/>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1"/>
            <p:cNvSpPr/>
            <p:nvPr/>
          </p:nvSpPr>
          <p:spPr>
            <a:xfrm rot="10800000" flipH="1">
              <a:off x="9540468" y="1825815"/>
              <a:ext cx="79306" cy="70851"/>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1"/>
            <p:cNvSpPr/>
            <p:nvPr/>
          </p:nvSpPr>
          <p:spPr>
            <a:xfrm rot="10800000" flipH="1">
              <a:off x="9725373" y="1297224"/>
              <a:ext cx="26632" cy="29423"/>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1"/>
            <p:cNvSpPr/>
            <p:nvPr/>
          </p:nvSpPr>
          <p:spPr>
            <a:xfrm rot="10800000" flipH="1">
              <a:off x="9834186" y="950579"/>
              <a:ext cx="35341" cy="35341"/>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1"/>
            <p:cNvSpPr/>
            <p:nvPr/>
          </p:nvSpPr>
          <p:spPr>
            <a:xfrm rot="10800000" flipH="1">
              <a:off x="9666613" y="965375"/>
              <a:ext cx="79559" cy="70597"/>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1"/>
            <p:cNvSpPr/>
            <p:nvPr/>
          </p:nvSpPr>
          <p:spPr>
            <a:xfrm rot="10800000" flipH="1">
              <a:off x="10177702" y="1025488"/>
              <a:ext cx="79475" cy="71612"/>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1"/>
            <p:cNvSpPr/>
            <p:nvPr/>
          </p:nvSpPr>
          <p:spPr>
            <a:xfrm rot="10800000" flipH="1">
              <a:off x="9490416" y="2925778"/>
              <a:ext cx="44303" cy="39737"/>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1"/>
            <p:cNvSpPr/>
            <p:nvPr/>
          </p:nvSpPr>
          <p:spPr>
            <a:xfrm rot="10800000" flipH="1">
              <a:off x="9352519" y="3023684"/>
              <a:ext cx="43965" cy="4109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1"/>
            <p:cNvSpPr/>
            <p:nvPr/>
          </p:nvSpPr>
          <p:spPr>
            <a:xfrm rot="10800000" flipH="1">
              <a:off x="10177702" y="4093379"/>
              <a:ext cx="29507" cy="29423"/>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1"/>
            <p:cNvSpPr/>
            <p:nvPr/>
          </p:nvSpPr>
          <p:spPr>
            <a:xfrm rot="10800000" flipH="1">
              <a:off x="10421622" y="4278284"/>
              <a:ext cx="55801" cy="5597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1"/>
            <p:cNvSpPr/>
            <p:nvPr/>
          </p:nvSpPr>
          <p:spPr>
            <a:xfrm rot="10800000" flipH="1">
              <a:off x="10177702" y="4003758"/>
              <a:ext cx="44303" cy="39822"/>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2" name="Google Shape;1132;p11"/>
          <p:cNvGrpSpPr/>
          <p:nvPr/>
        </p:nvGrpSpPr>
        <p:grpSpPr>
          <a:xfrm rot="-5400000">
            <a:off x="6321128" y="2391309"/>
            <a:ext cx="1715384" cy="3918269"/>
            <a:chOff x="10706378" y="539509"/>
            <a:chExt cx="1715384" cy="3918269"/>
          </a:xfrm>
        </p:grpSpPr>
        <p:sp>
          <p:nvSpPr>
            <p:cNvPr id="1133" name="Google Shape;1133;p11"/>
            <p:cNvSpPr/>
            <p:nvPr/>
          </p:nvSpPr>
          <p:spPr>
            <a:xfrm rot="10800000" flipH="1">
              <a:off x="10962050" y="4005280"/>
              <a:ext cx="61635" cy="6163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1"/>
            <p:cNvSpPr/>
            <p:nvPr/>
          </p:nvSpPr>
          <p:spPr>
            <a:xfrm rot="10800000" flipH="1">
              <a:off x="12057532" y="2466178"/>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1"/>
            <p:cNvSpPr/>
            <p:nvPr/>
          </p:nvSpPr>
          <p:spPr>
            <a:xfrm rot="10800000" flipH="1">
              <a:off x="12242691" y="3905345"/>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1"/>
            <p:cNvSpPr/>
            <p:nvPr/>
          </p:nvSpPr>
          <p:spPr>
            <a:xfrm rot="10800000" flipH="1">
              <a:off x="12313119" y="3942123"/>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1"/>
            <p:cNvSpPr/>
            <p:nvPr/>
          </p:nvSpPr>
          <p:spPr>
            <a:xfrm rot="10800000" flipH="1">
              <a:off x="11188130" y="539509"/>
              <a:ext cx="76431" cy="7288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1"/>
            <p:cNvSpPr/>
            <p:nvPr/>
          </p:nvSpPr>
          <p:spPr>
            <a:xfrm rot="10800000" flipH="1">
              <a:off x="12028109" y="2213550"/>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1"/>
            <p:cNvSpPr/>
            <p:nvPr/>
          </p:nvSpPr>
          <p:spPr>
            <a:xfrm rot="10800000" flipH="1">
              <a:off x="11998771" y="1047386"/>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1"/>
            <p:cNvSpPr/>
            <p:nvPr/>
          </p:nvSpPr>
          <p:spPr>
            <a:xfrm rot="10800000" flipH="1">
              <a:off x="10706378" y="897737"/>
              <a:ext cx="35341" cy="35341"/>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1"/>
            <p:cNvSpPr/>
            <p:nvPr/>
          </p:nvSpPr>
          <p:spPr>
            <a:xfrm rot="10800000" flipH="1">
              <a:off x="12377798" y="1239985"/>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1"/>
            <p:cNvSpPr/>
            <p:nvPr/>
          </p:nvSpPr>
          <p:spPr>
            <a:xfrm rot="10800000" flipH="1">
              <a:off x="11390875" y="3870173"/>
              <a:ext cx="17670" cy="17670"/>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1"/>
            <p:cNvSpPr/>
            <p:nvPr/>
          </p:nvSpPr>
          <p:spPr>
            <a:xfrm rot="10800000" flipH="1">
              <a:off x="11928258" y="4263742"/>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1"/>
            <p:cNvSpPr/>
            <p:nvPr/>
          </p:nvSpPr>
          <p:spPr>
            <a:xfrm rot="10800000" flipH="1">
              <a:off x="11658045" y="3846669"/>
              <a:ext cx="26632" cy="29423"/>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1"/>
            <p:cNvSpPr/>
            <p:nvPr/>
          </p:nvSpPr>
          <p:spPr>
            <a:xfrm rot="10800000" flipH="1">
              <a:off x="11393665" y="4251990"/>
              <a:ext cx="29507" cy="26379"/>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1"/>
            <p:cNvSpPr/>
            <p:nvPr/>
          </p:nvSpPr>
          <p:spPr>
            <a:xfrm rot="10800000" flipH="1">
              <a:off x="11655255" y="3757049"/>
              <a:ext cx="43965" cy="39822"/>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1"/>
            <p:cNvSpPr/>
            <p:nvPr/>
          </p:nvSpPr>
          <p:spPr>
            <a:xfrm rot="10800000" flipH="1">
              <a:off x="10809357" y="4417957"/>
              <a:ext cx="43965" cy="39822"/>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1"/>
            <p:cNvSpPr/>
            <p:nvPr/>
          </p:nvSpPr>
          <p:spPr>
            <a:xfrm rot="10800000" flipH="1">
              <a:off x="11919550" y="227535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1"/>
            <p:cNvSpPr/>
            <p:nvPr/>
          </p:nvSpPr>
          <p:spPr>
            <a:xfrm rot="10800000" flipH="1">
              <a:off x="12004605" y="2130778"/>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0" name="Google Shape;1150;p11"/>
          <p:cNvGrpSpPr/>
          <p:nvPr/>
        </p:nvGrpSpPr>
        <p:grpSpPr>
          <a:xfrm rot="-5400000">
            <a:off x="5632457" y="-1028869"/>
            <a:ext cx="737423" cy="2819744"/>
            <a:chOff x="12445182" y="1003506"/>
            <a:chExt cx="737423" cy="2819744"/>
          </a:xfrm>
        </p:grpSpPr>
        <p:sp>
          <p:nvSpPr>
            <p:cNvPr id="1151" name="Google Shape;1151;p11"/>
            <p:cNvSpPr/>
            <p:nvPr/>
          </p:nvSpPr>
          <p:spPr>
            <a:xfrm rot="10800000" flipH="1">
              <a:off x="12486357" y="2971349"/>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1"/>
            <p:cNvSpPr/>
            <p:nvPr/>
          </p:nvSpPr>
          <p:spPr>
            <a:xfrm rot="10800000" flipH="1">
              <a:off x="12539199" y="3209181"/>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1"/>
            <p:cNvSpPr/>
            <p:nvPr/>
          </p:nvSpPr>
          <p:spPr>
            <a:xfrm rot="10800000" flipH="1">
              <a:off x="12953481" y="2695301"/>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1"/>
            <p:cNvSpPr/>
            <p:nvPr/>
          </p:nvSpPr>
          <p:spPr>
            <a:xfrm rot="10800000" flipH="1">
              <a:off x="13106174" y="2316275"/>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1"/>
            <p:cNvSpPr/>
            <p:nvPr/>
          </p:nvSpPr>
          <p:spPr>
            <a:xfrm rot="10800000" flipH="1">
              <a:off x="12882969" y="2054939"/>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1"/>
            <p:cNvSpPr/>
            <p:nvPr/>
          </p:nvSpPr>
          <p:spPr>
            <a:xfrm rot="10800000" flipH="1">
              <a:off x="13147264" y="1943336"/>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1"/>
            <p:cNvSpPr/>
            <p:nvPr/>
          </p:nvSpPr>
          <p:spPr>
            <a:xfrm rot="10800000" flipH="1">
              <a:off x="13097212" y="3250271"/>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1"/>
            <p:cNvSpPr/>
            <p:nvPr/>
          </p:nvSpPr>
          <p:spPr>
            <a:xfrm rot="10800000" flipH="1">
              <a:off x="12524657" y="3605793"/>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1"/>
            <p:cNvSpPr/>
            <p:nvPr/>
          </p:nvSpPr>
          <p:spPr>
            <a:xfrm rot="10800000" flipH="1">
              <a:off x="12791742" y="358228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1"/>
            <p:cNvSpPr/>
            <p:nvPr/>
          </p:nvSpPr>
          <p:spPr>
            <a:xfrm rot="10800000" flipH="1">
              <a:off x="13035662" y="376719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1"/>
            <p:cNvSpPr/>
            <p:nvPr/>
          </p:nvSpPr>
          <p:spPr>
            <a:xfrm rot="10800000" flipH="1">
              <a:off x="12715396" y="3281215"/>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1"/>
            <p:cNvSpPr/>
            <p:nvPr/>
          </p:nvSpPr>
          <p:spPr>
            <a:xfrm rot="10800000" flipH="1">
              <a:off x="12665597" y="3228373"/>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1"/>
            <p:cNvSpPr/>
            <p:nvPr/>
          </p:nvSpPr>
          <p:spPr>
            <a:xfrm rot="10800000" flipH="1">
              <a:off x="12445182" y="1003506"/>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1"/>
            <p:cNvSpPr/>
            <p:nvPr/>
          </p:nvSpPr>
          <p:spPr>
            <a:xfrm rot="10800000" flipH="1">
              <a:off x="12518738" y="114089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1"/>
            <p:cNvSpPr/>
            <p:nvPr/>
          </p:nvSpPr>
          <p:spPr>
            <a:xfrm rot="10800000" flipH="1">
              <a:off x="12788952" y="3492753"/>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1"/>
            <p:cNvSpPr/>
            <p:nvPr/>
          </p:nvSpPr>
          <p:spPr>
            <a:xfrm rot="10800000" flipH="1">
              <a:off x="13023910" y="2818064"/>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1"/>
            <p:cNvSpPr/>
            <p:nvPr/>
          </p:nvSpPr>
          <p:spPr>
            <a:xfrm rot="10800000" flipH="1">
              <a:off x="13000405" y="2388309"/>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11"/>
          <p:cNvGrpSpPr/>
          <p:nvPr/>
        </p:nvGrpSpPr>
        <p:grpSpPr>
          <a:xfrm>
            <a:off x="-2" y="9"/>
            <a:ext cx="3985907" cy="3918269"/>
            <a:chOff x="2524675" y="238075"/>
            <a:chExt cx="1178600" cy="1158600"/>
          </a:xfrm>
        </p:grpSpPr>
        <p:sp>
          <p:nvSpPr>
            <p:cNvPr id="1169" name="Google Shape;1169;p11"/>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1"/>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1"/>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1"/>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1"/>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1"/>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1"/>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1"/>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1"/>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1"/>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1"/>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1"/>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1"/>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1"/>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1"/>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1"/>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1"/>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1"/>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1"/>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1"/>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1"/>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1"/>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1"/>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1"/>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1"/>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1"/>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1"/>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1"/>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1"/>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1"/>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1"/>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1"/>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1"/>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1"/>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1"/>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1"/>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1"/>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1"/>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1"/>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1"/>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1"/>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1"/>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1"/>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1"/>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1"/>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1"/>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1"/>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1"/>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1"/>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1"/>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1"/>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1"/>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1"/>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1"/>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3" name="Google Shape;1223;p11"/>
          <p:cNvGrpSpPr/>
          <p:nvPr/>
        </p:nvGrpSpPr>
        <p:grpSpPr>
          <a:xfrm>
            <a:off x="-1" y="2590808"/>
            <a:ext cx="3840097" cy="2558635"/>
            <a:chOff x="235225" y="2771600"/>
            <a:chExt cx="3133750" cy="2088000"/>
          </a:xfrm>
        </p:grpSpPr>
        <p:sp>
          <p:nvSpPr>
            <p:cNvPr id="1224" name="Google Shape;1224;p11"/>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1"/>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1"/>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1"/>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1"/>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9" name="Google Shape;1229;p11"/>
          <p:cNvSpPr/>
          <p:nvPr/>
        </p:nvSpPr>
        <p:spPr>
          <a:xfrm flipH="1">
            <a:off x="13729" y="0"/>
            <a:ext cx="1398984" cy="543375"/>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0" name="Google Shape;1230;p11"/>
          <p:cNvGrpSpPr/>
          <p:nvPr/>
        </p:nvGrpSpPr>
        <p:grpSpPr>
          <a:xfrm>
            <a:off x="5954700" y="0"/>
            <a:ext cx="3189300" cy="1619850"/>
            <a:chOff x="4185675" y="845125"/>
            <a:chExt cx="3189300" cy="1619850"/>
          </a:xfrm>
        </p:grpSpPr>
        <p:sp>
          <p:nvSpPr>
            <p:cNvPr id="1231" name="Google Shape;1231;p11"/>
            <p:cNvSpPr/>
            <p:nvPr/>
          </p:nvSpPr>
          <p:spPr>
            <a:xfrm>
              <a:off x="4185675" y="845125"/>
              <a:ext cx="3189300" cy="1619850"/>
            </a:xfrm>
            <a:custGeom>
              <a:avLst/>
              <a:gdLst/>
              <a:ahLst/>
              <a:cxnLst/>
              <a:rect l="l" t="t" r="r" b="b"/>
              <a:pathLst>
                <a:path w="127572" h="64794" extrusionOk="0">
                  <a:moveTo>
                    <a:pt x="113336" y="23816"/>
                  </a:moveTo>
                  <a:cubicBezTo>
                    <a:pt x="113349" y="23816"/>
                    <a:pt x="113375" y="23828"/>
                    <a:pt x="113414" y="23864"/>
                  </a:cubicBezTo>
                  <a:cubicBezTo>
                    <a:pt x="113336" y="23864"/>
                    <a:pt x="113311" y="23816"/>
                    <a:pt x="113336" y="23816"/>
                  </a:cubicBezTo>
                  <a:close/>
                  <a:moveTo>
                    <a:pt x="1" y="0"/>
                  </a:moveTo>
                  <a:cubicBezTo>
                    <a:pt x="11578" y="3144"/>
                    <a:pt x="24234" y="3902"/>
                    <a:pt x="36229" y="3902"/>
                  </a:cubicBezTo>
                  <a:cubicBezTo>
                    <a:pt x="39143" y="3902"/>
                    <a:pt x="42018" y="3858"/>
                    <a:pt x="44829" y="3791"/>
                  </a:cubicBezTo>
                  <a:cubicBezTo>
                    <a:pt x="47556" y="3735"/>
                    <a:pt x="50348" y="3599"/>
                    <a:pt x="53102" y="3599"/>
                  </a:cubicBezTo>
                  <a:cubicBezTo>
                    <a:pt x="61161" y="3599"/>
                    <a:pt x="68895" y="4764"/>
                    <a:pt x="73715" y="12489"/>
                  </a:cubicBezTo>
                  <a:cubicBezTo>
                    <a:pt x="78060" y="19403"/>
                    <a:pt x="81967" y="26433"/>
                    <a:pt x="90772" y="28101"/>
                  </a:cubicBezTo>
                  <a:cubicBezTo>
                    <a:pt x="98694" y="29662"/>
                    <a:pt x="106054" y="27325"/>
                    <a:pt x="111184" y="35354"/>
                  </a:cubicBezTo>
                  <a:cubicBezTo>
                    <a:pt x="113075" y="38360"/>
                    <a:pt x="113744" y="41822"/>
                    <a:pt x="114413" y="45274"/>
                  </a:cubicBezTo>
                  <a:cubicBezTo>
                    <a:pt x="115421" y="50520"/>
                    <a:pt x="117651" y="54864"/>
                    <a:pt x="120997" y="58995"/>
                  </a:cubicBezTo>
                  <a:cubicBezTo>
                    <a:pt x="123004" y="61225"/>
                    <a:pt x="125234" y="63232"/>
                    <a:pt x="127571" y="64793"/>
                  </a:cubicBezTo>
                  <a:lnTo>
                    <a:pt x="127571" y="52527"/>
                  </a:lnTo>
                  <a:cubicBezTo>
                    <a:pt x="125787" y="51073"/>
                    <a:pt x="124226" y="49405"/>
                    <a:pt x="122888" y="47505"/>
                  </a:cubicBezTo>
                  <a:cubicBezTo>
                    <a:pt x="120328" y="43606"/>
                    <a:pt x="118650" y="39146"/>
                    <a:pt x="117981" y="34569"/>
                  </a:cubicBezTo>
                  <a:cubicBezTo>
                    <a:pt x="117428" y="30555"/>
                    <a:pt x="117535" y="25871"/>
                    <a:pt x="113414" y="23864"/>
                  </a:cubicBezTo>
                  <a:lnTo>
                    <a:pt x="113414" y="23864"/>
                  </a:lnTo>
                  <a:cubicBezTo>
                    <a:pt x="116643" y="25095"/>
                    <a:pt x="117874" y="28324"/>
                    <a:pt x="118650" y="31447"/>
                  </a:cubicBezTo>
                  <a:cubicBezTo>
                    <a:pt x="119766" y="35907"/>
                    <a:pt x="120774" y="40484"/>
                    <a:pt x="123111" y="44382"/>
                  </a:cubicBezTo>
                  <a:cubicBezTo>
                    <a:pt x="124342" y="46505"/>
                    <a:pt x="125787" y="48397"/>
                    <a:pt x="127571" y="50074"/>
                  </a:cubicBezTo>
                  <a:lnTo>
                    <a:pt x="127571" y="0"/>
                  </a:lnTo>
                  <a:lnTo>
                    <a:pt x="70816" y="0"/>
                  </a:lnTo>
                  <a:cubicBezTo>
                    <a:pt x="72154" y="339"/>
                    <a:pt x="73376" y="669"/>
                    <a:pt x="74714" y="1115"/>
                  </a:cubicBezTo>
                  <a:cubicBezTo>
                    <a:pt x="78399" y="2230"/>
                    <a:pt x="82297" y="3568"/>
                    <a:pt x="85420" y="5915"/>
                  </a:cubicBezTo>
                  <a:cubicBezTo>
                    <a:pt x="87766" y="7699"/>
                    <a:pt x="89211" y="10036"/>
                    <a:pt x="90665" y="12489"/>
                  </a:cubicBezTo>
                  <a:cubicBezTo>
                    <a:pt x="92226" y="15389"/>
                    <a:pt x="93225" y="19180"/>
                    <a:pt x="96571" y="20634"/>
                  </a:cubicBezTo>
                  <a:cubicBezTo>
                    <a:pt x="100701" y="22419"/>
                    <a:pt x="105608" y="22080"/>
                    <a:pt x="109952" y="22749"/>
                  </a:cubicBezTo>
                  <a:cubicBezTo>
                    <a:pt x="110068" y="22749"/>
                    <a:pt x="110068" y="22865"/>
                    <a:pt x="109952" y="22865"/>
                  </a:cubicBezTo>
                  <a:cubicBezTo>
                    <a:pt x="105715" y="22642"/>
                    <a:pt x="101147" y="23195"/>
                    <a:pt x="97017" y="21749"/>
                  </a:cubicBezTo>
                  <a:cubicBezTo>
                    <a:pt x="94118" y="20857"/>
                    <a:pt x="92110" y="18734"/>
                    <a:pt x="90549" y="16174"/>
                  </a:cubicBezTo>
                  <a:cubicBezTo>
                    <a:pt x="88988" y="13498"/>
                    <a:pt x="87543" y="10482"/>
                    <a:pt x="85312" y="8368"/>
                  </a:cubicBezTo>
                  <a:cubicBezTo>
                    <a:pt x="82413" y="5692"/>
                    <a:pt x="78506" y="4237"/>
                    <a:pt x="74714" y="3122"/>
                  </a:cubicBezTo>
                  <a:cubicBezTo>
                    <a:pt x="70254" y="1677"/>
                    <a:pt x="65686" y="785"/>
                    <a:pt x="61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1"/>
            <p:cNvSpPr/>
            <p:nvPr/>
          </p:nvSpPr>
          <p:spPr>
            <a:xfrm>
              <a:off x="5713400" y="845125"/>
              <a:ext cx="1224000" cy="579875"/>
            </a:xfrm>
            <a:custGeom>
              <a:avLst/>
              <a:gdLst/>
              <a:ahLst/>
              <a:cxnLst/>
              <a:rect l="l" t="t" r="r" b="b"/>
              <a:pathLst>
                <a:path w="48960" h="23195" extrusionOk="0">
                  <a:moveTo>
                    <a:pt x="1" y="0"/>
                  </a:moveTo>
                  <a:cubicBezTo>
                    <a:pt x="4577" y="785"/>
                    <a:pt x="9145" y="1677"/>
                    <a:pt x="13605" y="3122"/>
                  </a:cubicBezTo>
                  <a:cubicBezTo>
                    <a:pt x="17397" y="4237"/>
                    <a:pt x="21304" y="5692"/>
                    <a:pt x="24203" y="8368"/>
                  </a:cubicBezTo>
                  <a:cubicBezTo>
                    <a:pt x="26434" y="10482"/>
                    <a:pt x="27879" y="13498"/>
                    <a:pt x="29440" y="16174"/>
                  </a:cubicBezTo>
                  <a:cubicBezTo>
                    <a:pt x="31001" y="18734"/>
                    <a:pt x="33009" y="20857"/>
                    <a:pt x="35908" y="21749"/>
                  </a:cubicBezTo>
                  <a:cubicBezTo>
                    <a:pt x="40038" y="23195"/>
                    <a:pt x="44606" y="22642"/>
                    <a:pt x="48843" y="22865"/>
                  </a:cubicBezTo>
                  <a:cubicBezTo>
                    <a:pt x="48959" y="22865"/>
                    <a:pt x="48959" y="22749"/>
                    <a:pt x="48843" y="22749"/>
                  </a:cubicBezTo>
                  <a:cubicBezTo>
                    <a:pt x="44499" y="22080"/>
                    <a:pt x="39592" y="22419"/>
                    <a:pt x="35462" y="20634"/>
                  </a:cubicBezTo>
                  <a:cubicBezTo>
                    <a:pt x="32116" y="19180"/>
                    <a:pt x="31117" y="15389"/>
                    <a:pt x="29556" y="12489"/>
                  </a:cubicBezTo>
                  <a:cubicBezTo>
                    <a:pt x="28102" y="10036"/>
                    <a:pt x="26657" y="7699"/>
                    <a:pt x="24311" y="5915"/>
                  </a:cubicBezTo>
                  <a:cubicBezTo>
                    <a:pt x="21188" y="3568"/>
                    <a:pt x="17290" y="2230"/>
                    <a:pt x="13605" y="1115"/>
                  </a:cubicBezTo>
                  <a:cubicBezTo>
                    <a:pt x="12267" y="669"/>
                    <a:pt x="11045" y="339"/>
                    <a:pt x="9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1"/>
            <p:cNvSpPr/>
            <p:nvPr/>
          </p:nvSpPr>
          <p:spPr>
            <a:xfrm>
              <a:off x="7018425" y="1440525"/>
              <a:ext cx="356550" cy="717800"/>
            </a:xfrm>
            <a:custGeom>
              <a:avLst/>
              <a:gdLst/>
              <a:ahLst/>
              <a:cxnLst/>
              <a:rect l="l" t="t" r="r" b="b"/>
              <a:pathLst>
                <a:path w="14262" h="28712" extrusionOk="0">
                  <a:moveTo>
                    <a:pt x="26" y="0"/>
                  </a:moveTo>
                  <a:cubicBezTo>
                    <a:pt x="1" y="0"/>
                    <a:pt x="26" y="48"/>
                    <a:pt x="104" y="48"/>
                  </a:cubicBezTo>
                  <a:cubicBezTo>
                    <a:pt x="65" y="12"/>
                    <a:pt x="39" y="0"/>
                    <a:pt x="26" y="0"/>
                  </a:cubicBezTo>
                  <a:close/>
                  <a:moveTo>
                    <a:pt x="104" y="48"/>
                  </a:moveTo>
                  <a:lnTo>
                    <a:pt x="104" y="48"/>
                  </a:lnTo>
                  <a:cubicBezTo>
                    <a:pt x="4225" y="2055"/>
                    <a:pt x="4118" y="6739"/>
                    <a:pt x="4671" y="10753"/>
                  </a:cubicBezTo>
                  <a:cubicBezTo>
                    <a:pt x="5340" y="15330"/>
                    <a:pt x="7018" y="19790"/>
                    <a:pt x="9578" y="23689"/>
                  </a:cubicBezTo>
                  <a:cubicBezTo>
                    <a:pt x="10916" y="25589"/>
                    <a:pt x="12477" y="27257"/>
                    <a:pt x="14261" y="28711"/>
                  </a:cubicBezTo>
                  <a:lnTo>
                    <a:pt x="14261" y="26258"/>
                  </a:lnTo>
                  <a:cubicBezTo>
                    <a:pt x="12477" y="24581"/>
                    <a:pt x="11032" y="22689"/>
                    <a:pt x="9801" y="20566"/>
                  </a:cubicBezTo>
                  <a:cubicBezTo>
                    <a:pt x="7464" y="16668"/>
                    <a:pt x="6456" y="12091"/>
                    <a:pt x="5340" y="7631"/>
                  </a:cubicBezTo>
                  <a:cubicBezTo>
                    <a:pt x="4564" y="4508"/>
                    <a:pt x="3333" y="1279"/>
                    <a:pt x="104" y="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34"/>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235"/>
        <p:cNvGrpSpPr/>
        <p:nvPr/>
      </p:nvGrpSpPr>
      <p:grpSpPr>
        <a:xfrm>
          <a:off x="0" y="0"/>
          <a:ext cx="0" cy="0"/>
          <a:chOff x="0" y="0"/>
          <a:chExt cx="0" cy="0"/>
        </a:xfrm>
      </p:grpSpPr>
      <p:grpSp>
        <p:nvGrpSpPr>
          <p:cNvPr id="1236" name="Google Shape;1236;p13"/>
          <p:cNvGrpSpPr/>
          <p:nvPr/>
        </p:nvGrpSpPr>
        <p:grpSpPr>
          <a:xfrm rot="-5400000" flipH="1">
            <a:off x="-794250" y="2742600"/>
            <a:ext cx="3189300" cy="1619850"/>
            <a:chOff x="4185675" y="845125"/>
            <a:chExt cx="3189300" cy="1619850"/>
          </a:xfrm>
        </p:grpSpPr>
        <p:sp>
          <p:nvSpPr>
            <p:cNvPr id="1237" name="Google Shape;1237;p13"/>
            <p:cNvSpPr/>
            <p:nvPr/>
          </p:nvSpPr>
          <p:spPr>
            <a:xfrm>
              <a:off x="4185675" y="845125"/>
              <a:ext cx="3189300" cy="1619850"/>
            </a:xfrm>
            <a:custGeom>
              <a:avLst/>
              <a:gdLst/>
              <a:ahLst/>
              <a:cxnLst/>
              <a:rect l="l" t="t" r="r" b="b"/>
              <a:pathLst>
                <a:path w="127572" h="64794" extrusionOk="0">
                  <a:moveTo>
                    <a:pt x="113336" y="23816"/>
                  </a:moveTo>
                  <a:cubicBezTo>
                    <a:pt x="113349" y="23816"/>
                    <a:pt x="113375" y="23828"/>
                    <a:pt x="113414" y="23864"/>
                  </a:cubicBezTo>
                  <a:cubicBezTo>
                    <a:pt x="113336" y="23864"/>
                    <a:pt x="113311" y="23816"/>
                    <a:pt x="113336" y="23816"/>
                  </a:cubicBezTo>
                  <a:close/>
                  <a:moveTo>
                    <a:pt x="1" y="0"/>
                  </a:moveTo>
                  <a:cubicBezTo>
                    <a:pt x="11578" y="3144"/>
                    <a:pt x="24234" y="3902"/>
                    <a:pt x="36229" y="3902"/>
                  </a:cubicBezTo>
                  <a:cubicBezTo>
                    <a:pt x="39143" y="3902"/>
                    <a:pt x="42018" y="3858"/>
                    <a:pt x="44829" y="3791"/>
                  </a:cubicBezTo>
                  <a:cubicBezTo>
                    <a:pt x="47556" y="3735"/>
                    <a:pt x="50348" y="3599"/>
                    <a:pt x="53102" y="3599"/>
                  </a:cubicBezTo>
                  <a:cubicBezTo>
                    <a:pt x="61161" y="3599"/>
                    <a:pt x="68895" y="4764"/>
                    <a:pt x="73715" y="12489"/>
                  </a:cubicBezTo>
                  <a:cubicBezTo>
                    <a:pt x="78060" y="19403"/>
                    <a:pt x="81967" y="26433"/>
                    <a:pt x="90772" y="28101"/>
                  </a:cubicBezTo>
                  <a:cubicBezTo>
                    <a:pt x="98694" y="29662"/>
                    <a:pt x="106054" y="27325"/>
                    <a:pt x="111184" y="35354"/>
                  </a:cubicBezTo>
                  <a:cubicBezTo>
                    <a:pt x="113075" y="38360"/>
                    <a:pt x="113744" y="41822"/>
                    <a:pt x="114413" y="45274"/>
                  </a:cubicBezTo>
                  <a:cubicBezTo>
                    <a:pt x="115421" y="50520"/>
                    <a:pt x="117651" y="54864"/>
                    <a:pt x="120997" y="58995"/>
                  </a:cubicBezTo>
                  <a:cubicBezTo>
                    <a:pt x="123004" y="61225"/>
                    <a:pt x="125234" y="63232"/>
                    <a:pt x="127571" y="64793"/>
                  </a:cubicBezTo>
                  <a:lnTo>
                    <a:pt x="127571" y="52527"/>
                  </a:lnTo>
                  <a:cubicBezTo>
                    <a:pt x="125787" y="51073"/>
                    <a:pt x="124226" y="49405"/>
                    <a:pt x="122888" y="47505"/>
                  </a:cubicBezTo>
                  <a:cubicBezTo>
                    <a:pt x="120328" y="43606"/>
                    <a:pt x="118650" y="39146"/>
                    <a:pt x="117981" y="34569"/>
                  </a:cubicBezTo>
                  <a:cubicBezTo>
                    <a:pt x="117428" y="30555"/>
                    <a:pt x="117535" y="25871"/>
                    <a:pt x="113414" y="23864"/>
                  </a:cubicBezTo>
                  <a:lnTo>
                    <a:pt x="113414" y="23864"/>
                  </a:lnTo>
                  <a:cubicBezTo>
                    <a:pt x="116643" y="25095"/>
                    <a:pt x="117874" y="28324"/>
                    <a:pt x="118650" y="31447"/>
                  </a:cubicBezTo>
                  <a:cubicBezTo>
                    <a:pt x="119766" y="35907"/>
                    <a:pt x="120774" y="40484"/>
                    <a:pt x="123111" y="44382"/>
                  </a:cubicBezTo>
                  <a:cubicBezTo>
                    <a:pt x="124342" y="46505"/>
                    <a:pt x="125787" y="48397"/>
                    <a:pt x="127571" y="50074"/>
                  </a:cubicBezTo>
                  <a:lnTo>
                    <a:pt x="127571" y="0"/>
                  </a:lnTo>
                  <a:lnTo>
                    <a:pt x="70816" y="0"/>
                  </a:lnTo>
                  <a:cubicBezTo>
                    <a:pt x="72154" y="339"/>
                    <a:pt x="73376" y="669"/>
                    <a:pt x="74714" y="1115"/>
                  </a:cubicBezTo>
                  <a:cubicBezTo>
                    <a:pt x="78399" y="2230"/>
                    <a:pt x="82297" y="3568"/>
                    <a:pt x="85420" y="5915"/>
                  </a:cubicBezTo>
                  <a:cubicBezTo>
                    <a:pt x="87766" y="7699"/>
                    <a:pt x="89211" y="10036"/>
                    <a:pt x="90665" y="12489"/>
                  </a:cubicBezTo>
                  <a:cubicBezTo>
                    <a:pt x="92226" y="15389"/>
                    <a:pt x="93225" y="19180"/>
                    <a:pt x="96571" y="20634"/>
                  </a:cubicBezTo>
                  <a:cubicBezTo>
                    <a:pt x="100701" y="22419"/>
                    <a:pt x="105608" y="22080"/>
                    <a:pt x="109952" y="22749"/>
                  </a:cubicBezTo>
                  <a:cubicBezTo>
                    <a:pt x="110068" y="22749"/>
                    <a:pt x="110068" y="22865"/>
                    <a:pt x="109952" y="22865"/>
                  </a:cubicBezTo>
                  <a:cubicBezTo>
                    <a:pt x="105715" y="22642"/>
                    <a:pt x="101147" y="23195"/>
                    <a:pt x="97017" y="21749"/>
                  </a:cubicBezTo>
                  <a:cubicBezTo>
                    <a:pt x="94118" y="20857"/>
                    <a:pt x="92110" y="18734"/>
                    <a:pt x="90549" y="16174"/>
                  </a:cubicBezTo>
                  <a:cubicBezTo>
                    <a:pt x="88988" y="13498"/>
                    <a:pt x="87543" y="10482"/>
                    <a:pt x="85312" y="8368"/>
                  </a:cubicBezTo>
                  <a:cubicBezTo>
                    <a:pt x="82413" y="5692"/>
                    <a:pt x="78506" y="4237"/>
                    <a:pt x="74714" y="3122"/>
                  </a:cubicBezTo>
                  <a:cubicBezTo>
                    <a:pt x="70254" y="1677"/>
                    <a:pt x="65686" y="785"/>
                    <a:pt x="61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3"/>
            <p:cNvSpPr/>
            <p:nvPr/>
          </p:nvSpPr>
          <p:spPr>
            <a:xfrm>
              <a:off x="5713400" y="845125"/>
              <a:ext cx="1224000" cy="579875"/>
            </a:xfrm>
            <a:custGeom>
              <a:avLst/>
              <a:gdLst/>
              <a:ahLst/>
              <a:cxnLst/>
              <a:rect l="l" t="t" r="r" b="b"/>
              <a:pathLst>
                <a:path w="48960" h="23195" extrusionOk="0">
                  <a:moveTo>
                    <a:pt x="1" y="0"/>
                  </a:moveTo>
                  <a:cubicBezTo>
                    <a:pt x="4577" y="785"/>
                    <a:pt x="9145" y="1677"/>
                    <a:pt x="13605" y="3122"/>
                  </a:cubicBezTo>
                  <a:cubicBezTo>
                    <a:pt x="17397" y="4237"/>
                    <a:pt x="21304" y="5692"/>
                    <a:pt x="24203" y="8368"/>
                  </a:cubicBezTo>
                  <a:cubicBezTo>
                    <a:pt x="26434" y="10482"/>
                    <a:pt x="27879" y="13498"/>
                    <a:pt x="29440" y="16174"/>
                  </a:cubicBezTo>
                  <a:cubicBezTo>
                    <a:pt x="31001" y="18734"/>
                    <a:pt x="33009" y="20857"/>
                    <a:pt x="35908" y="21749"/>
                  </a:cubicBezTo>
                  <a:cubicBezTo>
                    <a:pt x="40038" y="23195"/>
                    <a:pt x="44606" y="22642"/>
                    <a:pt x="48843" y="22865"/>
                  </a:cubicBezTo>
                  <a:cubicBezTo>
                    <a:pt x="48959" y="22865"/>
                    <a:pt x="48959" y="22749"/>
                    <a:pt x="48843" y="22749"/>
                  </a:cubicBezTo>
                  <a:cubicBezTo>
                    <a:pt x="44499" y="22080"/>
                    <a:pt x="39592" y="22419"/>
                    <a:pt x="35462" y="20634"/>
                  </a:cubicBezTo>
                  <a:cubicBezTo>
                    <a:pt x="32116" y="19180"/>
                    <a:pt x="31117" y="15389"/>
                    <a:pt x="29556" y="12489"/>
                  </a:cubicBezTo>
                  <a:cubicBezTo>
                    <a:pt x="28102" y="10036"/>
                    <a:pt x="26657" y="7699"/>
                    <a:pt x="24311" y="5915"/>
                  </a:cubicBezTo>
                  <a:cubicBezTo>
                    <a:pt x="21188" y="3568"/>
                    <a:pt x="17290" y="2230"/>
                    <a:pt x="13605" y="1115"/>
                  </a:cubicBezTo>
                  <a:cubicBezTo>
                    <a:pt x="12267" y="669"/>
                    <a:pt x="11045" y="339"/>
                    <a:pt x="9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3"/>
            <p:cNvSpPr/>
            <p:nvPr/>
          </p:nvSpPr>
          <p:spPr>
            <a:xfrm>
              <a:off x="7018425" y="1440525"/>
              <a:ext cx="356550" cy="717800"/>
            </a:xfrm>
            <a:custGeom>
              <a:avLst/>
              <a:gdLst/>
              <a:ahLst/>
              <a:cxnLst/>
              <a:rect l="l" t="t" r="r" b="b"/>
              <a:pathLst>
                <a:path w="14262" h="28712" extrusionOk="0">
                  <a:moveTo>
                    <a:pt x="26" y="0"/>
                  </a:moveTo>
                  <a:cubicBezTo>
                    <a:pt x="1" y="0"/>
                    <a:pt x="26" y="48"/>
                    <a:pt x="104" y="48"/>
                  </a:cubicBezTo>
                  <a:cubicBezTo>
                    <a:pt x="65" y="12"/>
                    <a:pt x="39" y="0"/>
                    <a:pt x="26" y="0"/>
                  </a:cubicBezTo>
                  <a:close/>
                  <a:moveTo>
                    <a:pt x="104" y="48"/>
                  </a:moveTo>
                  <a:lnTo>
                    <a:pt x="104" y="48"/>
                  </a:lnTo>
                  <a:cubicBezTo>
                    <a:pt x="4225" y="2055"/>
                    <a:pt x="4118" y="6739"/>
                    <a:pt x="4671" y="10753"/>
                  </a:cubicBezTo>
                  <a:cubicBezTo>
                    <a:pt x="5340" y="15330"/>
                    <a:pt x="7018" y="19790"/>
                    <a:pt x="9578" y="23689"/>
                  </a:cubicBezTo>
                  <a:cubicBezTo>
                    <a:pt x="10916" y="25589"/>
                    <a:pt x="12477" y="27257"/>
                    <a:pt x="14261" y="28711"/>
                  </a:cubicBezTo>
                  <a:lnTo>
                    <a:pt x="14261" y="26258"/>
                  </a:lnTo>
                  <a:cubicBezTo>
                    <a:pt x="12477" y="24581"/>
                    <a:pt x="11032" y="22689"/>
                    <a:pt x="9801" y="20566"/>
                  </a:cubicBezTo>
                  <a:cubicBezTo>
                    <a:pt x="7464" y="16668"/>
                    <a:pt x="6456" y="12091"/>
                    <a:pt x="5340" y="7631"/>
                  </a:cubicBezTo>
                  <a:cubicBezTo>
                    <a:pt x="4564" y="4508"/>
                    <a:pt x="3333" y="1279"/>
                    <a:pt x="104" y="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0" name="Google Shape;1240;p13"/>
          <p:cNvSpPr txBox="1">
            <a:spLocks noGrp="1"/>
          </p:cNvSpPr>
          <p:nvPr>
            <p:ph type="subTitle" idx="1"/>
          </p:nvPr>
        </p:nvSpPr>
        <p:spPr>
          <a:xfrm>
            <a:off x="1923800" y="1654019"/>
            <a:ext cx="2480100" cy="448800"/>
          </a:xfrm>
          <a:prstGeom prst="rect">
            <a:avLst/>
          </a:prstGeom>
        </p:spPr>
        <p:txBody>
          <a:bodyPr spcFirstLastPara="1" wrap="square" lIns="91425" tIns="91425" rIns="91425" bIns="91425" anchor="t" anchorCtr="0">
            <a:noAutofit/>
          </a:bodyPr>
          <a:lstStyle>
            <a:lvl1pPr lvl="0">
              <a:spcBef>
                <a:spcPts val="0"/>
              </a:spcBef>
              <a:spcAft>
                <a:spcPts val="0"/>
              </a:spcAft>
              <a:buSzPts val="1400"/>
              <a:buFont typeface="Open Sans"/>
              <a:buNone/>
              <a:defRPr sz="1600">
                <a:latin typeface="Montserrat Black"/>
                <a:ea typeface="Montserrat Black"/>
                <a:cs typeface="Montserrat Black"/>
                <a:sym typeface="Montserrat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1" name="Google Shape;1241;p13"/>
          <p:cNvSpPr txBox="1">
            <a:spLocks noGrp="1"/>
          </p:cNvSpPr>
          <p:nvPr>
            <p:ph type="subTitle" idx="2"/>
          </p:nvPr>
        </p:nvSpPr>
        <p:spPr>
          <a:xfrm>
            <a:off x="1923800" y="2000694"/>
            <a:ext cx="2480100" cy="5745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2" name="Google Shape;1242;p13"/>
          <p:cNvSpPr txBox="1">
            <a:spLocks noGrp="1"/>
          </p:cNvSpPr>
          <p:nvPr>
            <p:ph type="title" hasCustomPrompt="1"/>
          </p:nvPr>
        </p:nvSpPr>
        <p:spPr>
          <a:xfrm>
            <a:off x="1923800" y="1260269"/>
            <a:ext cx="774900" cy="44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243" name="Google Shape;1243;p13"/>
          <p:cNvSpPr txBox="1">
            <a:spLocks noGrp="1"/>
          </p:cNvSpPr>
          <p:nvPr>
            <p:ph type="subTitle" idx="3"/>
          </p:nvPr>
        </p:nvSpPr>
        <p:spPr>
          <a:xfrm>
            <a:off x="1923800" y="3276219"/>
            <a:ext cx="2480100" cy="448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Open Sans"/>
              <a:buNone/>
              <a:defRPr sz="1600">
                <a:latin typeface="Montserrat Black"/>
                <a:ea typeface="Montserrat Black"/>
                <a:cs typeface="Montserrat Black"/>
                <a:sym typeface="Montserrat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44" name="Google Shape;1244;p13"/>
          <p:cNvSpPr txBox="1">
            <a:spLocks noGrp="1"/>
          </p:cNvSpPr>
          <p:nvPr>
            <p:ph type="subTitle" idx="4"/>
          </p:nvPr>
        </p:nvSpPr>
        <p:spPr>
          <a:xfrm>
            <a:off x="1923800" y="3622894"/>
            <a:ext cx="2480100" cy="574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45" name="Google Shape;1245;p13"/>
          <p:cNvSpPr txBox="1">
            <a:spLocks noGrp="1"/>
          </p:cNvSpPr>
          <p:nvPr>
            <p:ph type="title" idx="5" hasCustomPrompt="1"/>
          </p:nvPr>
        </p:nvSpPr>
        <p:spPr>
          <a:xfrm>
            <a:off x="1923800" y="2882469"/>
            <a:ext cx="774900" cy="44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246" name="Google Shape;1246;p13"/>
          <p:cNvSpPr txBox="1">
            <a:spLocks noGrp="1"/>
          </p:cNvSpPr>
          <p:nvPr>
            <p:ph type="subTitle" idx="6"/>
          </p:nvPr>
        </p:nvSpPr>
        <p:spPr>
          <a:xfrm>
            <a:off x="4740100" y="1654019"/>
            <a:ext cx="2480100" cy="448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Open Sans"/>
              <a:buNone/>
              <a:defRPr sz="1600">
                <a:latin typeface="Montserrat Black"/>
                <a:ea typeface="Montserrat Black"/>
                <a:cs typeface="Montserrat Black"/>
                <a:sym typeface="Montserrat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47" name="Google Shape;1247;p13"/>
          <p:cNvSpPr txBox="1">
            <a:spLocks noGrp="1"/>
          </p:cNvSpPr>
          <p:nvPr>
            <p:ph type="subTitle" idx="7"/>
          </p:nvPr>
        </p:nvSpPr>
        <p:spPr>
          <a:xfrm>
            <a:off x="4740100" y="2000694"/>
            <a:ext cx="2480100" cy="574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48" name="Google Shape;1248;p13"/>
          <p:cNvSpPr txBox="1">
            <a:spLocks noGrp="1"/>
          </p:cNvSpPr>
          <p:nvPr>
            <p:ph type="title" idx="8" hasCustomPrompt="1"/>
          </p:nvPr>
        </p:nvSpPr>
        <p:spPr>
          <a:xfrm>
            <a:off x="4821226" y="1260269"/>
            <a:ext cx="774900" cy="44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249" name="Google Shape;1249;p13"/>
          <p:cNvSpPr txBox="1">
            <a:spLocks noGrp="1"/>
          </p:cNvSpPr>
          <p:nvPr>
            <p:ph type="subTitle" idx="9"/>
          </p:nvPr>
        </p:nvSpPr>
        <p:spPr>
          <a:xfrm>
            <a:off x="4740100" y="3276219"/>
            <a:ext cx="2480100" cy="448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Open Sans"/>
              <a:buNone/>
              <a:defRPr sz="1600">
                <a:latin typeface="Montserrat Black"/>
                <a:ea typeface="Montserrat Black"/>
                <a:cs typeface="Montserrat Black"/>
                <a:sym typeface="Montserrat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50" name="Google Shape;1250;p13"/>
          <p:cNvSpPr txBox="1">
            <a:spLocks noGrp="1"/>
          </p:cNvSpPr>
          <p:nvPr>
            <p:ph type="subTitle" idx="13"/>
          </p:nvPr>
        </p:nvSpPr>
        <p:spPr>
          <a:xfrm>
            <a:off x="4740100" y="3622894"/>
            <a:ext cx="2480100" cy="574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51" name="Google Shape;1251;p13"/>
          <p:cNvSpPr txBox="1">
            <a:spLocks noGrp="1"/>
          </p:cNvSpPr>
          <p:nvPr>
            <p:ph type="title" idx="14" hasCustomPrompt="1"/>
          </p:nvPr>
        </p:nvSpPr>
        <p:spPr>
          <a:xfrm>
            <a:off x="4821226" y="2882469"/>
            <a:ext cx="774900" cy="44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252" name="Google Shape;1252;p13"/>
          <p:cNvSpPr txBox="1">
            <a:spLocks noGrp="1"/>
          </p:cNvSpPr>
          <p:nvPr>
            <p:ph type="title" idx="15"/>
          </p:nvPr>
        </p:nvSpPr>
        <p:spPr>
          <a:xfrm>
            <a:off x="720000" y="541975"/>
            <a:ext cx="7704000" cy="27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1pPr>
            <a:lvl2pPr lvl="1" algn="ctr" rtl="0">
              <a:spcBef>
                <a:spcPts val="0"/>
              </a:spcBef>
              <a:spcAft>
                <a:spcPts val="0"/>
              </a:spcAft>
              <a:buClr>
                <a:schemeClr val="dk1"/>
              </a:buClr>
              <a:buSzPts val="3500"/>
              <a:buNone/>
              <a:defRPr sz="3500">
                <a:solidFill>
                  <a:schemeClr val="dk1"/>
                </a:solidFill>
              </a:defRPr>
            </a:lvl2pPr>
            <a:lvl3pPr lvl="2" algn="ctr" rtl="0">
              <a:spcBef>
                <a:spcPts val="0"/>
              </a:spcBef>
              <a:spcAft>
                <a:spcPts val="0"/>
              </a:spcAft>
              <a:buClr>
                <a:schemeClr val="dk1"/>
              </a:buClr>
              <a:buSzPts val="3500"/>
              <a:buNone/>
              <a:defRPr sz="3500">
                <a:solidFill>
                  <a:schemeClr val="dk1"/>
                </a:solidFill>
              </a:defRPr>
            </a:lvl3pPr>
            <a:lvl4pPr lvl="3" algn="ctr" rtl="0">
              <a:spcBef>
                <a:spcPts val="0"/>
              </a:spcBef>
              <a:spcAft>
                <a:spcPts val="0"/>
              </a:spcAft>
              <a:buClr>
                <a:schemeClr val="dk1"/>
              </a:buClr>
              <a:buSzPts val="3500"/>
              <a:buNone/>
              <a:defRPr sz="3500">
                <a:solidFill>
                  <a:schemeClr val="dk1"/>
                </a:solidFill>
              </a:defRPr>
            </a:lvl4pPr>
            <a:lvl5pPr lvl="4" algn="ctr" rtl="0">
              <a:spcBef>
                <a:spcPts val="0"/>
              </a:spcBef>
              <a:spcAft>
                <a:spcPts val="0"/>
              </a:spcAft>
              <a:buClr>
                <a:schemeClr val="dk1"/>
              </a:buClr>
              <a:buSzPts val="3500"/>
              <a:buNone/>
              <a:defRPr sz="3500">
                <a:solidFill>
                  <a:schemeClr val="dk1"/>
                </a:solidFill>
              </a:defRPr>
            </a:lvl5pPr>
            <a:lvl6pPr lvl="5" algn="ctr" rtl="0">
              <a:spcBef>
                <a:spcPts val="0"/>
              </a:spcBef>
              <a:spcAft>
                <a:spcPts val="0"/>
              </a:spcAft>
              <a:buClr>
                <a:schemeClr val="dk1"/>
              </a:buClr>
              <a:buSzPts val="3500"/>
              <a:buNone/>
              <a:defRPr sz="3500">
                <a:solidFill>
                  <a:schemeClr val="dk1"/>
                </a:solidFill>
              </a:defRPr>
            </a:lvl6pPr>
            <a:lvl7pPr lvl="6" algn="ctr" rtl="0">
              <a:spcBef>
                <a:spcPts val="0"/>
              </a:spcBef>
              <a:spcAft>
                <a:spcPts val="0"/>
              </a:spcAft>
              <a:buClr>
                <a:schemeClr val="dk1"/>
              </a:buClr>
              <a:buSzPts val="3500"/>
              <a:buNone/>
              <a:defRPr sz="3500">
                <a:solidFill>
                  <a:schemeClr val="dk1"/>
                </a:solidFill>
              </a:defRPr>
            </a:lvl7pPr>
            <a:lvl8pPr lvl="7" algn="ctr" rtl="0">
              <a:spcBef>
                <a:spcPts val="0"/>
              </a:spcBef>
              <a:spcAft>
                <a:spcPts val="0"/>
              </a:spcAft>
              <a:buClr>
                <a:schemeClr val="dk1"/>
              </a:buClr>
              <a:buSzPts val="3500"/>
              <a:buNone/>
              <a:defRPr sz="3500">
                <a:solidFill>
                  <a:schemeClr val="dk1"/>
                </a:solidFill>
              </a:defRPr>
            </a:lvl8pPr>
            <a:lvl9pPr lvl="8" algn="ctr" rtl="0">
              <a:spcBef>
                <a:spcPts val="0"/>
              </a:spcBef>
              <a:spcAft>
                <a:spcPts val="0"/>
              </a:spcAft>
              <a:buClr>
                <a:schemeClr val="dk1"/>
              </a:buClr>
              <a:buSzPts val="3500"/>
              <a:buNone/>
              <a:defRPr sz="3500">
                <a:solidFill>
                  <a:schemeClr val="dk1"/>
                </a:solidFill>
              </a:defRPr>
            </a:lvl9pPr>
          </a:lstStyle>
          <a:p>
            <a:endParaRPr/>
          </a:p>
        </p:txBody>
      </p:sp>
      <p:grpSp>
        <p:nvGrpSpPr>
          <p:cNvPr id="1253" name="Google Shape;1253;p13"/>
          <p:cNvGrpSpPr/>
          <p:nvPr/>
        </p:nvGrpSpPr>
        <p:grpSpPr>
          <a:xfrm rot="10800000">
            <a:off x="5303899" y="8"/>
            <a:ext cx="3840097" cy="2558635"/>
            <a:chOff x="235225" y="2771600"/>
            <a:chExt cx="3133750" cy="2088000"/>
          </a:xfrm>
        </p:grpSpPr>
        <p:sp>
          <p:nvSpPr>
            <p:cNvPr id="1254" name="Google Shape;1254;p13"/>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3"/>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3"/>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3"/>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3"/>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9" name="Google Shape;1259;p13"/>
          <p:cNvGrpSpPr/>
          <p:nvPr/>
        </p:nvGrpSpPr>
        <p:grpSpPr>
          <a:xfrm rot="-5400000">
            <a:off x="-1007424" y="2861265"/>
            <a:ext cx="3277907" cy="1263055"/>
            <a:chOff x="1766764" y="-4125385"/>
            <a:chExt cx="3277907" cy="1263055"/>
          </a:xfrm>
        </p:grpSpPr>
        <p:sp>
          <p:nvSpPr>
            <p:cNvPr id="1260" name="Google Shape;1260;p13"/>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3"/>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3"/>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3"/>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3"/>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3"/>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3"/>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3"/>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3"/>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3"/>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3"/>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3"/>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3"/>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3"/>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3"/>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3"/>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3"/>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3"/>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3"/>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3"/>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3"/>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3"/>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3"/>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3"/>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3"/>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3"/>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6" name="Google Shape;1286;p13"/>
          <p:cNvGrpSpPr/>
          <p:nvPr/>
        </p:nvGrpSpPr>
        <p:grpSpPr>
          <a:xfrm rot="5400000">
            <a:off x="6873526" y="1007428"/>
            <a:ext cx="3277907" cy="1263055"/>
            <a:chOff x="1766764" y="-4125385"/>
            <a:chExt cx="3277907" cy="1263055"/>
          </a:xfrm>
        </p:grpSpPr>
        <p:sp>
          <p:nvSpPr>
            <p:cNvPr id="1287" name="Google Shape;1287;p13"/>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3"/>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3"/>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3"/>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3"/>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3"/>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3"/>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3"/>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3"/>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3"/>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3"/>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3"/>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3"/>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3"/>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3"/>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3"/>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3"/>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3"/>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3"/>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3"/>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3"/>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3"/>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3"/>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3"/>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3"/>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3"/>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3" name="Google Shape;1313;p13"/>
          <p:cNvGrpSpPr/>
          <p:nvPr/>
        </p:nvGrpSpPr>
        <p:grpSpPr>
          <a:xfrm>
            <a:off x="39701" y="-10"/>
            <a:ext cx="3277907" cy="1263055"/>
            <a:chOff x="1766764" y="-4125385"/>
            <a:chExt cx="3277907" cy="1263055"/>
          </a:xfrm>
        </p:grpSpPr>
        <p:sp>
          <p:nvSpPr>
            <p:cNvPr id="1314" name="Google Shape;1314;p13"/>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3"/>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3"/>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3"/>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3"/>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3"/>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3"/>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3"/>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3"/>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3"/>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3"/>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3"/>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3"/>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3"/>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3"/>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3"/>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3"/>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3"/>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3"/>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3"/>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3"/>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3"/>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3"/>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3"/>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3"/>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3"/>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1340"/>
        <p:cNvGrpSpPr/>
        <p:nvPr/>
      </p:nvGrpSpPr>
      <p:grpSpPr>
        <a:xfrm>
          <a:off x="0" y="0"/>
          <a:ext cx="0" cy="0"/>
          <a:chOff x="0" y="0"/>
          <a:chExt cx="0" cy="0"/>
        </a:xfrm>
      </p:grpSpPr>
      <p:sp>
        <p:nvSpPr>
          <p:cNvPr id="1341" name="Google Shape;1341;p14"/>
          <p:cNvSpPr txBox="1">
            <a:spLocks noGrp="1"/>
          </p:cNvSpPr>
          <p:nvPr>
            <p:ph type="subTitle" idx="1"/>
          </p:nvPr>
        </p:nvSpPr>
        <p:spPr>
          <a:xfrm>
            <a:off x="3689250" y="2870375"/>
            <a:ext cx="1765500" cy="44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Montserrat Black"/>
              <a:buNone/>
              <a:defRPr sz="1600">
                <a:latin typeface="Montserrat Black"/>
                <a:ea typeface="Montserrat Black"/>
                <a:cs typeface="Montserrat Black"/>
                <a:sym typeface="Montserrat Black"/>
              </a:defRPr>
            </a:lvl1pPr>
            <a:lvl2pPr lvl="1" algn="ctr" rtl="0">
              <a:spcBef>
                <a:spcPts val="0"/>
              </a:spcBef>
              <a:spcAft>
                <a:spcPts val="0"/>
              </a:spcAft>
              <a:buSzPts val="1600"/>
              <a:buFont typeface="Montserrat Black"/>
              <a:buNone/>
              <a:defRPr sz="1600">
                <a:latin typeface="Montserrat Black"/>
                <a:ea typeface="Montserrat Black"/>
                <a:cs typeface="Montserrat Black"/>
                <a:sym typeface="Montserrat Black"/>
              </a:defRPr>
            </a:lvl2pPr>
            <a:lvl3pPr lvl="2" algn="ctr" rtl="0">
              <a:spcBef>
                <a:spcPts val="0"/>
              </a:spcBef>
              <a:spcAft>
                <a:spcPts val="0"/>
              </a:spcAft>
              <a:buSzPts val="1600"/>
              <a:buFont typeface="Montserrat Black"/>
              <a:buNone/>
              <a:defRPr sz="1600">
                <a:latin typeface="Montserrat Black"/>
                <a:ea typeface="Montserrat Black"/>
                <a:cs typeface="Montserrat Black"/>
                <a:sym typeface="Montserrat Black"/>
              </a:defRPr>
            </a:lvl3pPr>
            <a:lvl4pPr lvl="3" algn="ctr" rtl="0">
              <a:spcBef>
                <a:spcPts val="0"/>
              </a:spcBef>
              <a:spcAft>
                <a:spcPts val="0"/>
              </a:spcAft>
              <a:buSzPts val="1600"/>
              <a:buFont typeface="Montserrat Black"/>
              <a:buNone/>
              <a:defRPr sz="1600">
                <a:latin typeface="Montserrat Black"/>
                <a:ea typeface="Montserrat Black"/>
                <a:cs typeface="Montserrat Black"/>
                <a:sym typeface="Montserrat Black"/>
              </a:defRPr>
            </a:lvl4pPr>
            <a:lvl5pPr lvl="4" algn="ctr" rtl="0">
              <a:spcBef>
                <a:spcPts val="0"/>
              </a:spcBef>
              <a:spcAft>
                <a:spcPts val="0"/>
              </a:spcAft>
              <a:buSzPts val="1600"/>
              <a:buFont typeface="Montserrat Black"/>
              <a:buNone/>
              <a:defRPr sz="1600">
                <a:latin typeface="Montserrat Black"/>
                <a:ea typeface="Montserrat Black"/>
                <a:cs typeface="Montserrat Black"/>
                <a:sym typeface="Montserrat Black"/>
              </a:defRPr>
            </a:lvl5pPr>
            <a:lvl6pPr lvl="5" algn="ctr" rtl="0">
              <a:spcBef>
                <a:spcPts val="0"/>
              </a:spcBef>
              <a:spcAft>
                <a:spcPts val="0"/>
              </a:spcAft>
              <a:buSzPts val="1600"/>
              <a:buFont typeface="Montserrat Black"/>
              <a:buNone/>
              <a:defRPr sz="1600">
                <a:latin typeface="Montserrat Black"/>
                <a:ea typeface="Montserrat Black"/>
                <a:cs typeface="Montserrat Black"/>
                <a:sym typeface="Montserrat Black"/>
              </a:defRPr>
            </a:lvl6pPr>
            <a:lvl7pPr lvl="6" algn="ctr" rtl="0">
              <a:spcBef>
                <a:spcPts val="0"/>
              </a:spcBef>
              <a:spcAft>
                <a:spcPts val="0"/>
              </a:spcAft>
              <a:buSzPts val="1600"/>
              <a:buFont typeface="Montserrat Black"/>
              <a:buNone/>
              <a:defRPr sz="1600">
                <a:latin typeface="Montserrat Black"/>
                <a:ea typeface="Montserrat Black"/>
                <a:cs typeface="Montserrat Black"/>
                <a:sym typeface="Montserrat Black"/>
              </a:defRPr>
            </a:lvl7pPr>
            <a:lvl8pPr lvl="7" algn="ctr" rtl="0">
              <a:spcBef>
                <a:spcPts val="0"/>
              </a:spcBef>
              <a:spcAft>
                <a:spcPts val="0"/>
              </a:spcAft>
              <a:buSzPts val="1600"/>
              <a:buFont typeface="Montserrat Black"/>
              <a:buNone/>
              <a:defRPr sz="1600">
                <a:latin typeface="Montserrat Black"/>
                <a:ea typeface="Montserrat Black"/>
                <a:cs typeface="Montserrat Black"/>
                <a:sym typeface="Montserrat Black"/>
              </a:defRPr>
            </a:lvl8pPr>
            <a:lvl9pPr lvl="8" algn="ctr" rtl="0">
              <a:spcBef>
                <a:spcPts val="0"/>
              </a:spcBef>
              <a:spcAft>
                <a:spcPts val="0"/>
              </a:spcAft>
              <a:buSzPts val="1600"/>
              <a:buFont typeface="Montserrat Black"/>
              <a:buNone/>
              <a:defRPr sz="1600">
                <a:latin typeface="Montserrat Black"/>
                <a:ea typeface="Montserrat Black"/>
                <a:cs typeface="Montserrat Black"/>
                <a:sym typeface="Montserrat Black"/>
              </a:defRPr>
            </a:lvl9pPr>
          </a:lstStyle>
          <a:p>
            <a:endParaRPr/>
          </a:p>
        </p:txBody>
      </p:sp>
      <p:sp>
        <p:nvSpPr>
          <p:cNvPr id="1342" name="Google Shape;1342;p14"/>
          <p:cNvSpPr txBox="1">
            <a:spLocks noGrp="1"/>
          </p:cNvSpPr>
          <p:nvPr>
            <p:ph type="subTitle" idx="2"/>
          </p:nvPr>
        </p:nvSpPr>
        <p:spPr>
          <a:xfrm>
            <a:off x="3480300" y="3218169"/>
            <a:ext cx="2183400" cy="765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343" name="Google Shape;1343;p14"/>
          <p:cNvSpPr txBox="1">
            <a:spLocks noGrp="1"/>
          </p:cNvSpPr>
          <p:nvPr>
            <p:ph type="subTitle" idx="3"/>
          </p:nvPr>
        </p:nvSpPr>
        <p:spPr>
          <a:xfrm>
            <a:off x="6266775" y="2870375"/>
            <a:ext cx="1765500" cy="44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Montserrat Black"/>
              <a:buNone/>
              <a:defRPr sz="1600">
                <a:latin typeface="Montserrat Black"/>
                <a:ea typeface="Montserrat Black"/>
                <a:cs typeface="Montserrat Black"/>
                <a:sym typeface="Montserrat Black"/>
              </a:defRPr>
            </a:lvl1pPr>
            <a:lvl2pPr lvl="1" algn="ctr" rtl="0">
              <a:spcBef>
                <a:spcPts val="0"/>
              </a:spcBef>
              <a:spcAft>
                <a:spcPts val="0"/>
              </a:spcAft>
              <a:buSzPts val="1600"/>
              <a:buFont typeface="Montserrat Black"/>
              <a:buNone/>
              <a:defRPr sz="1600">
                <a:latin typeface="Montserrat Black"/>
                <a:ea typeface="Montserrat Black"/>
                <a:cs typeface="Montserrat Black"/>
                <a:sym typeface="Montserrat Black"/>
              </a:defRPr>
            </a:lvl2pPr>
            <a:lvl3pPr lvl="2" algn="ctr" rtl="0">
              <a:spcBef>
                <a:spcPts val="0"/>
              </a:spcBef>
              <a:spcAft>
                <a:spcPts val="0"/>
              </a:spcAft>
              <a:buSzPts val="1600"/>
              <a:buFont typeface="Montserrat Black"/>
              <a:buNone/>
              <a:defRPr sz="1600">
                <a:latin typeface="Montserrat Black"/>
                <a:ea typeface="Montserrat Black"/>
                <a:cs typeface="Montserrat Black"/>
                <a:sym typeface="Montserrat Black"/>
              </a:defRPr>
            </a:lvl3pPr>
            <a:lvl4pPr lvl="3" algn="ctr" rtl="0">
              <a:spcBef>
                <a:spcPts val="0"/>
              </a:spcBef>
              <a:spcAft>
                <a:spcPts val="0"/>
              </a:spcAft>
              <a:buSzPts val="1600"/>
              <a:buFont typeface="Montserrat Black"/>
              <a:buNone/>
              <a:defRPr sz="1600">
                <a:latin typeface="Montserrat Black"/>
                <a:ea typeface="Montserrat Black"/>
                <a:cs typeface="Montserrat Black"/>
                <a:sym typeface="Montserrat Black"/>
              </a:defRPr>
            </a:lvl4pPr>
            <a:lvl5pPr lvl="4" algn="ctr" rtl="0">
              <a:spcBef>
                <a:spcPts val="0"/>
              </a:spcBef>
              <a:spcAft>
                <a:spcPts val="0"/>
              </a:spcAft>
              <a:buSzPts val="1600"/>
              <a:buFont typeface="Montserrat Black"/>
              <a:buNone/>
              <a:defRPr sz="1600">
                <a:latin typeface="Montserrat Black"/>
                <a:ea typeface="Montserrat Black"/>
                <a:cs typeface="Montserrat Black"/>
                <a:sym typeface="Montserrat Black"/>
              </a:defRPr>
            </a:lvl5pPr>
            <a:lvl6pPr lvl="5" algn="ctr" rtl="0">
              <a:spcBef>
                <a:spcPts val="0"/>
              </a:spcBef>
              <a:spcAft>
                <a:spcPts val="0"/>
              </a:spcAft>
              <a:buSzPts val="1600"/>
              <a:buFont typeface="Montserrat Black"/>
              <a:buNone/>
              <a:defRPr sz="1600">
                <a:latin typeface="Montserrat Black"/>
                <a:ea typeface="Montserrat Black"/>
                <a:cs typeface="Montserrat Black"/>
                <a:sym typeface="Montserrat Black"/>
              </a:defRPr>
            </a:lvl6pPr>
            <a:lvl7pPr lvl="6" algn="ctr" rtl="0">
              <a:spcBef>
                <a:spcPts val="0"/>
              </a:spcBef>
              <a:spcAft>
                <a:spcPts val="0"/>
              </a:spcAft>
              <a:buSzPts val="1600"/>
              <a:buFont typeface="Montserrat Black"/>
              <a:buNone/>
              <a:defRPr sz="1600">
                <a:latin typeface="Montserrat Black"/>
                <a:ea typeface="Montserrat Black"/>
                <a:cs typeface="Montserrat Black"/>
                <a:sym typeface="Montserrat Black"/>
              </a:defRPr>
            </a:lvl7pPr>
            <a:lvl8pPr lvl="7" algn="ctr" rtl="0">
              <a:spcBef>
                <a:spcPts val="0"/>
              </a:spcBef>
              <a:spcAft>
                <a:spcPts val="0"/>
              </a:spcAft>
              <a:buSzPts val="1600"/>
              <a:buFont typeface="Montserrat Black"/>
              <a:buNone/>
              <a:defRPr sz="1600">
                <a:latin typeface="Montserrat Black"/>
                <a:ea typeface="Montserrat Black"/>
                <a:cs typeface="Montserrat Black"/>
                <a:sym typeface="Montserrat Black"/>
              </a:defRPr>
            </a:lvl8pPr>
            <a:lvl9pPr lvl="8" algn="ctr" rtl="0">
              <a:spcBef>
                <a:spcPts val="0"/>
              </a:spcBef>
              <a:spcAft>
                <a:spcPts val="0"/>
              </a:spcAft>
              <a:buSzPts val="1600"/>
              <a:buFont typeface="Montserrat Black"/>
              <a:buNone/>
              <a:defRPr sz="1600">
                <a:latin typeface="Montserrat Black"/>
                <a:ea typeface="Montserrat Black"/>
                <a:cs typeface="Montserrat Black"/>
                <a:sym typeface="Montserrat Black"/>
              </a:defRPr>
            </a:lvl9pPr>
          </a:lstStyle>
          <a:p>
            <a:endParaRPr/>
          </a:p>
        </p:txBody>
      </p:sp>
      <p:sp>
        <p:nvSpPr>
          <p:cNvPr id="1344" name="Google Shape;1344;p14"/>
          <p:cNvSpPr txBox="1">
            <a:spLocks noGrp="1"/>
          </p:cNvSpPr>
          <p:nvPr>
            <p:ph type="subTitle" idx="4"/>
          </p:nvPr>
        </p:nvSpPr>
        <p:spPr>
          <a:xfrm>
            <a:off x="6057825" y="3218169"/>
            <a:ext cx="2183400" cy="765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345" name="Google Shape;1345;p14"/>
          <p:cNvSpPr txBox="1">
            <a:spLocks noGrp="1"/>
          </p:cNvSpPr>
          <p:nvPr>
            <p:ph type="subTitle" idx="5"/>
          </p:nvPr>
        </p:nvSpPr>
        <p:spPr>
          <a:xfrm>
            <a:off x="1111725" y="2870375"/>
            <a:ext cx="1765500" cy="44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Montserrat Black"/>
              <a:buNone/>
              <a:defRPr sz="1600">
                <a:latin typeface="Montserrat Black"/>
                <a:ea typeface="Montserrat Black"/>
                <a:cs typeface="Montserrat Black"/>
                <a:sym typeface="Montserrat Black"/>
              </a:defRPr>
            </a:lvl1pPr>
            <a:lvl2pPr lvl="1" algn="ctr" rtl="0">
              <a:spcBef>
                <a:spcPts val="0"/>
              </a:spcBef>
              <a:spcAft>
                <a:spcPts val="0"/>
              </a:spcAft>
              <a:buSzPts val="1600"/>
              <a:buFont typeface="Montserrat Black"/>
              <a:buNone/>
              <a:defRPr sz="1600">
                <a:latin typeface="Montserrat Black"/>
                <a:ea typeface="Montserrat Black"/>
                <a:cs typeface="Montserrat Black"/>
                <a:sym typeface="Montserrat Black"/>
              </a:defRPr>
            </a:lvl2pPr>
            <a:lvl3pPr lvl="2" algn="ctr" rtl="0">
              <a:spcBef>
                <a:spcPts val="0"/>
              </a:spcBef>
              <a:spcAft>
                <a:spcPts val="0"/>
              </a:spcAft>
              <a:buSzPts val="1600"/>
              <a:buFont typeface="Montserrat Black"/>
              <a:buNone/>
              <a:defRPr sz="1600">
                <a:latin typeface="Montserrat Black"/>
                <a:ea typeface="Montserrat Black"/>
                <a:cs typeface="Montserrat Black"/>
                <a:sym typeface="Montserrat Black"/>
              </a:defRPr>
            </a:lvl3pPr>
            <a:lvl4pPr lvl="3" algn="ctr" rtl="0">
              <a:spcBef>
                <a:spcPts val="0"/>
              </a:spcBef>
              <a:spcAft>
                <a:spcPts val="0"/>
              </a:spcAft>
              <a:buSzPts val="1600"/>
              <a:buFont typeface="Montserrat Black"/>
              <a:buNone/>
              <a:defRPr sz="1600">
                <a:latin typeface="Montserrat Black"/>
                <a:ea typeface="Montserrat Black"/>
                <a:cs typeface="Montserrat Black"/>
                <a:sym typeface="Montserrat Black"/>
              </a:defRPr>
            </a:lvl4pPr>
            <a:lvl5pPr lvl="4" algn="ctr" rtl="0">
              <a:spcBef>
                <a:spcPts val="0"/>
              </a:spcBef>
              <a:spcAft>
                <a:spcPts val="0"/>
              </a:spcAft>
              <a:buSzPts val="1600"/>
              <a:buFont typeface="Montserrat Black"/>
              <a:buNone/>
              <a:defRPr sz="1600">
                <a:latin typeface="Montserrat Black"/>
                <a:ea typeface="Montserrat Black"/>
                <a:cs typeface="Montserrat Black"/>
                <a:sym typeface="Montserrat Black"/>
              </a:defRPr>
            </a:lvl5pPr>
            <a:lvl6pPr lvl="5" algn="ctr" rtl="0">
              <a:spcBef>
                <a:spcPts val="0"/>
              </a:spcBef>
              <a:spcAft>
                <a:spcPts val="0"/>
              </a:spcAft>
              <a:buSzPts val="1600"/>
              <a:buFont typeface="Montserrat Black"/>
              <a:buNone/>
              <a:defRPr sz="1600">
                <a:latin typeface="Montserrat Black"/>
                <a:ea typeface="Montserrat Black"/>
                <a:cs typeface="Montserrat Black"/>
                <a:sym typeface="Montserrat Black"/>
              </a:defRPr>
            </a:lvl6pPr>
            <a:lvl7pPr lvl="6" algn="ctr" rtl="0">
              <a:spcBef>
                <a:spcPts val="0"/>
              </a:spcBef>
              <a:spcAft>
                <a:spcPts val="0"/>
              </a:spcAft>
              <a:buSzPts val="1600"/>
              <a:buFont typeface="Montserrat Black"/>
              <a:buNone/>
              <a:defRPr sz="1600">
                <a:latin typeface="Montserrat Black"/>
                <a:ea typeface="Montserrat Black"/>
                <a:cs typeface="Montserrat Black"/>
                <a:sym typeface="Montserrat Black"/>
              </a:defRPr>
            </a:lvl7pPr>
            <a:lvl8pPr lvl="7" algn="ctr" rtl="0">
              <a:spcBef>
                <a:spcPts val="0"/>
              </a:spcBef>
              <a:spcAft>
                <a:spcPts val="0"/>
              </a:spcAft>
              <a:buSzPts val="1600"/>
              <a:buFont typeface="Montserrat Black"/>
              <a:buNone/>
              <a:defRPr sz="1600">
                <a:latin typeface="Montserrat Black"/>
                <a:ea typeface="Montserrat Black"/>
                <a:cs typeface="Montserrat Black"/>
                <a:sym typeface="Montserrat Black"/>
              </a:defRPr>
            </a:lvl8pPr>
            <a:lvl9pPr lvl="8" algn="ctr" rtl="0">
              <a:spcBef>
                <a:spcPts val="0"/>
              </a:spcBef>
              <a:spcAft>
                <a:spcPts val="0"/>
              </a:spcAft>
              <a:buSzPts val="1600"/>
              <a:buFont typeface="Montserrat Black"/>
              <a:buNone/>
              <a:defRPr sz="1600">
                <a:latin typeface="Montserrat Black"/>
                <a:ea typeface="Montserrat Black"/>
                <a:cs typeface="Montserrat Black"/>
                <a:sym typeface="Montserrat Black"/>
              </a:defRPr>
            </a:lvl9pPr>
          </a:lstStyle>
          <a:p>
            <a:endParaRPr/>
          </a:p>
        </p:txBody>
      </p:sp>
      <p:sp>
        <p:nvSpPr>
          <p:cNvPr id="1346" name="Google Shape;1346;p14"/>
          <p:cNvSpPr txBox="1">
            <a:spLocks noGrp="1"/>
          </p:cNvSpPr>
          <p:nvPr>
            <p:ph type="subTitle" idx="6"/>
          </p:nvPr>
        </p:nvSpPr>
        <p:spPr>
          <a:xfrm>
            <a:off x="902775" y="3218169"/>
            <a:ext cx="2183400" cy="765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347" name="Google Shape;1347;p14"/>
          <p:cNvSpPr txBox="1">
            <a:spLocks noGrp="1"/>
          </p:cNvSpPr>
          <p:nvPr>
            <p:ph type="title"/>
          </p:nvPr>
        </p:nvSpPr>
        <p:spPr>
          <a:xfrm>
            <a:off x="720000" y="541975"/>
            <a:ext cx="7704000" cy="27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1pPr>
            <a:lvl2pPr lvl="1" algn="ctr" rtl="0">
              <a:spcBef>
                <a:spcPts val="0"/>
              </a:spcBef>
              <a:spcAft>
                <a:spcPts val="0"/>
              </a:spcAft>
              <a:buClr>
                <a:schemeClr val="dk1"/>
              </a:buClr>
              <a:buSzPts val="3500"/>
              <a:buNone/>
              <a:defRPr sz="3500">
                <a:solidFill>
                  <a:schemeClr val="dk1"/>
                </a:solidFill>
              </a:defRPr>
            </a:lvl2pPr>
            <a:lvl3pPr lvl="2" algn="ctr" rtl="0">
              <a:spcBef>
                <a:spcPts val="0"/>
              </a:spcBef>
              <a:spcAft>
                <a:spcPts val="0"/>
              </a:spcAft>
              <a:buClr>
                <a:schemeClr val="dk1"/>
              </a:buClr>
              <a:buSzPts val="3500"/>
              <a:buNone/>
              <a:defRPr sz="3500">
                <a:solidFill>
                  <a:schemeClr val="dk1"/>
                </a:solidFill>
              </a:defRPr>
            </a:lvl3pPr>
            <a:lvl4pPr lvl="3" algn="ctr" rtl="0">
              <a:spcBef>
                <a:spcPts val="0"/>
              </a:spcBef>
              <a:spcAft>
                <a:spcPts val="0"/>
              </a:spcAft>
              <a:buClr>
                <a:schemeClr val="dk1"/>
              </a:buClr>
              <a:buSzPts val="3500"/>
              <a:buNone/>
              <a:defRPr sz="3500">
                <a:solidFill>
                  <a:schemeClr val="dk1"/>
                </a:solidFill>
              </a:defRPr>
            </a:lvl4pPr>
            <a:lvl5pPr lvl="4" algn="ctr" rtl="0">
              <a:spcBef>
                <a:spcPts val="0"/>
              </a:spcBef>
              <a:spcAft>
                <a:spcPts val="0"/>
              </a:spcAft>
              <a:buClr>
                <a:schemeClr val="dk1"/>
              </a:buClr>
              <a:buSzPts val="3500"/>
              <a:buNone/>
              <a:defRPr sz="3500">
                <a:solidFill>
                  <a:schemeClr val="dk1"/>
                </a:solidFill>
              </a:defRPr>
            </a:lvl5pPr>
            <a:lvl6pPr lvl="5" algn="ctr" rtl="0">
              <a:spcBef>
                <a:spcPts val="0"/>
              </a:spcBef>
              <a:spcAft>
                <a:spcPts val="0"/>
              </a:spcAft>
              <a:buClr>
                <a:schemeClr val="dk1"/>
              </a:buClr>
              <a:buSzPts val="3500"/>
              <a:buNone/>
              <a:defRPr sz="3500">
                <a:solidFill>
                  <a:schemeClr val="dk1"/>
                </a:solidFill>
              </a:defRPr>
            </a:lvl6pPr>
            <a:lvl7pPr lvl="6" algn="ctr" rtl="0">
              <a:spcBef>
                <a:spcPts val="0"/>
              </a:spcBef>
              <a:spcAft>
                <a:spcPts val="0"/>
              </a:spcAft>
              <a:buClr>
                <a:schemeClr val="dk1"/>
              </a:buClr>
              <a:buSzPts val="3500"/>
              <a:buNone/>
              <a:defRPr sz="3500">
                <a:solidFill>
                  <a:schemeClr val="dk1"/>
                </a:solidFill>
              </a:defRPr>
            </a:lvl7pPr>
            <a:lvl8pPr lvl="7" algn="ctr" rtl="0">
              <a:spcBef>
                <a:spcPts val="0"/>
              </a:spcBef>
              <a:spcAft>
                <a:spcPts val="0"/>
              </a:spcAft>
              <a:buClr>
                <a:schemeClr val="dk1"/>
              </a:buClr>
              <a:buSzPts val="3500"/>
              <a:buNone/>
              <a:defRPr sz="3500">
                <a:solidFill>
                  <a:schemeClr val="dk1"/>
                </a:solidFill>
              </a:defRPr>
            </a:lvl8pPr>
            <a:lvl9pPr lvl="8" algn="ctr" rtl="0">
              <a:spcBef>
                <a:spcPts val="0"/>
              </a:spcBef>
              <a:spcAft>
                <a:spcPts val="0"/>
              </a:spcAft>
              <a:buClr>
                <a:schemeClr val="dk1"/>
              </a:buClr>
              <a:buSzPts val="3500"/>
              <a:buNone/>
              <a:defRPr sz="3500">
                <a:solidFill>
                  <a:schemeClr val="dk1"/>
                </a:solidFill>
              </a:defRPr>
            </a:lvl9pPr>
          </a:lstStyle>
          <a:p>
            <a:endParaRPr/>
          </a:p>
        </p:txBody>
      </p:sp>
      <p:grpSp>
        <p:nvGrpSpPr>
          <p:cNvPr id="1348" name="Google Shape;1348;p14"/>
          <p:cNvGrpSpPr/>
          <p:nvPr/>
        </p:nvGrpSpPr>
        <p:grpSpPr>
          <a:xfrm>
            <a:off x="-2" y="9"/>
            <a:ext cx="3985907" cy="3918269"/>
            <a:chOff x="2524675" y="238075"/>
            <a:chExt cx="1178600" cy="1158600"/>
          </a:xfrm>
        </p:grpSpPr>
        <p:sp>
          <p:nvSpPr>
            <p:cNvPr id="1349" name="Google Shape;1349;p14"/>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4"/>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4"/>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4"/>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4"/>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4"/>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4"/>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4"/>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4"/>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4"/>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4"/>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4"/>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4"/>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4"/>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4"/>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4"/>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4"/>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4"/>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4"/>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4"/>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4"/>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4"/>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4"/>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4"/>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4"/>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4"/>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4"/>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4"/>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4"/>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4"/>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4"/>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4"/>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4"/>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4"/>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4"/>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4"/>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4"/>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4"/>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4"/>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4"/>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4"/>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4"/>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4"/>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4"/>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4"/>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4"/>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4"/>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4"/>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4"/>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4"/>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4"/>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4"/>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4"/>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4"/>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3" name="Google Shape;1403;p14"/>
          <p:cNvGrpSpPr/>
          <p:nvPr/>
        </p:nvGrpSpPr>
        <p:grpSpPr>
          <a:xfrm rot="10800000">
            <a:off x="5303899" y="8"/>
            <a:ext cx="3840097" cy="2558635"/>
            <a:chOff x="235225" y="2771600"/>
            <a:chExt cx="3133750" cy="2088000"/>
          </a:xfrm>
        </p:grpSpPr>
        <p:sp>
          <p:nvSpPr>
            <p:cNvPr id="1404" name="Google Shape;1404;p14"/>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4"/>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4"/>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4"/>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4"/>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9" name="Google Shape;1409;p14"/>
          <p:cNvGrpSpPr/>
          <p:nvPr/>
        </p:nvGrpSpPr>
        <p:grpSpPr>
          <a:xfrm rot="-5400000" flipH="1">
            <a:off x="-784725" y="2727175"/>
            <a:ext cx="3189300" cy="1619850"/>
            <a:chOff x="4185675" y="845125"/>
            <a:chExt cx="3189300" cy="1619850"/>
          </a:xfrm>
        </p:grpSpPr>
        <p:sp>
          <p:nvSpPr>
            <p:cNvPr id="1410" name="Google Shape;1410;p14"/>
            <p:cNvSpPr/>
            <p:nvPr/>
          </p:nvSpPr>
          <p:spPr>
            <a:xfrm>
              <a:off x="4185675" y="845125"/>
              <a:ext cx="3189300" cy="1619850"/>
            </a:xfrm>
            <a:custGeom>
              <a:avLst/>
              <a:gdLst/>
              <a:ahLst/>
              <a:cxnLst/>
              <a:rect l="l" t="t" r="r" b="b"/>
              <a:pathLst>
                <a:path w="127572" h="64794" extrusionOk="0">
                  <a:moveTo>
                    <a:pt x="113336" y="23816"/>
                  </a:moveTo>
                  <a:cubicBezTo>
                    <a:pt x="113349" y="23816"/>
                    <a:pt x="113375" y="23828"/>
                    <a:pt x="113414" y="23864"/>
                  </a:cubicBezTo>
                  <a:cubicBezTo>
                    <a:pt x="113336" y="23864"/>
                    <a:pt x="113311" y="23816"/>
                    <a:pt x="113336" y="23816"/>
                  </a:cubicBezTo>
                  <a:close/>
                  <a:moveTo>
                    <a:pt x="1" y="0"/>
                  </a:moveTo>
                  <a:cubicBezTo>
                    <a:pt x="11578" y="3144"/>
                    <a:pt x="24234" y="3902"/>
                    <a:pt x="36229" y="3902"/>
                  </a:cubicBezTo>
                  <a:cubicBezTo>
                    <a:pt x="39143" y="3902"/>
                    <a:pt x="42018" y="3858"/>
                    <a:pt x="44829" y="3791"/>
                  </a:cubicBezTo>
                  <a:cubicBezTo>
                    <a:pt x="47556" y="3735"/>
                    <a:pt x="50348" y="3599"/>
                    <a:pt x="53102" y="3599"/>
                  </a:cubicBezTo>
                  <a:cubicBezTo>
                    <a:pt x="61161" y="3599"/>
                    <a:pt x="68895" y="4764"/>
                    <a:pt x="73715" y="12489"/>
                  </a:cubicBezTo>
                  <a:cubicBezTo>
                    <a:pt x="78060" y="19403"/>
                    <a:pt x="81967" y="26433"/>
                    <a:pt x="90772" y="28101"/>
                  </a:cubicBezTo>
                  <a:cubicBezTo>
                    <a:pt x="98694" y="29662"/>
                    <a:pt x="106054" y="27325"/>
                    <a:pt x="111184" y="35354"/>
                  </a:cubicBezTo>
                  <a:cubicBezTo>
                    <a:pt x="113075" y="38360"/>
                    <a:pt x="113744" y="41822"/>
                    <a:pt x="114413" y="45274"/>
                  </a:cubicBezTo>
                  <a:cubicBezTo>
                    <a:pt x="115421" y="50520"/>
                    <a:pt x="117651" y="54864"/>
                    <a:pt x="120997" y="58995"/>
                  </a:cubicBezTo>
                  <a:cubicBezTo>
                    <a:pt x="123004" y="61225"/>
                    <a:pt x="125234" y="63232"/>
                    <a:pt x="127571" y="64793"/>
                  </a:cubicBezTo>
                  <a:lnTo>
                    <a:pt x="127571" y="52527"/>
                  </a:lnTo>
                  <a:cubicBezTo>
                    <a:pt x="125787" y="51073"/>
                    <a:pt x="124226" y="49405"/>
                    <a:pt x="122888" y="47505"/>
                  </a:cubicBezTo>
                  <a:cubicBezTo>
                    <a:pt x="120328" y="43606"/>
                    <a:pt x="118650" y="39146"/>
                    <a:pt x="117981" y="34569"/>
                  </a:cubicBezTo>
                  <a:cubicBezTo>
                    <a:pt x="117428" y="30555"/>
                    <a:pt x="117535" y="25871"/>
                    <a:pt x="113414" y="23864"/>
                  </a:cubicBezTo>
                  <a:lnTo>
                    <a:pt x="113414" y="23864"/>
                  </a:lnTo>
                  <a:cubicBezTo>
                    <a:pt x="116643" y="25095"/>
                    <a:pt x="117874" y="28324"/>
                    <a:pt x="118650" y="31447"/>
                  </a:cubicBezTo>
                  <a:cubicBezTo>
                    <a:pt x="119766" y="35907"/>
                    <a:pt x="120774" y="40484"/>
                    <a:pt x="123111" y="44382"/>
                  </a:cubicBezTo>
                  <a:cubicBezTo>
                    <a:pt x="124342" y="46505"/>
                    <a:pt x="125787" y="48397"/>
                    <a:pt x="127571" y="50074"/>
                  </a:cubicBezTo>
                  <a:lnTo>
                    <a:pt x="127571" y="0"/>
                  </a:lnTo>
                  <a:lnTo>
                    <a:pt x="70816" y="0"/>
                  </a:lnTo>
                  <a:cubicBezTo>
                    <a:pt x="72154" y="339"/>
                    <a:pt x="73376" y="669"/>
                    <a:pt x="74714" y="1115"/>
                  </a:cubicBezTo>
                  <a:cubicBezTo>
                    <a:pt x="78399" y="2230"/>
                    <a:pt x="82297" y="3568"/>
                    <a:pt x="85420" y="5915"/>
                  </a:cubicBezTo>
                  <a:cubicBezTo>
                    <a:pt x="87766" y="7699"/>
                    <a:pt x="89211" y="10036"/>
                    <a:pt x="90665" y="12489"/>
                  </a:cubicBezTo>
                  <a:cubicBezTo>
                    <a:pt x="92226" y="15389"/>
                    <a:pt x="93225" y="19180"/>
                    <a:pt x="96571" y="20634"/>
                  </a:cubicBezTo>
                  <a:cubicBezTo>
                    <a:pt x="100701" y="22419"/>
                    <a:pt x="105608" y="22080"/>
                    <a:pt x="109952" y="22749"/>
                  </a:cubicBezTo>
                  <a:cubicBezTo>
                    <a:pt x="110068" y="22749"/>
                    <a:pt x="110068" y="22865"/>
                    <a:pt x="109952" y="22865"/>
                  </a:cubicBezTo>
                  <a:cubicBezTo>
                    <a:pt x="105715" y="22642"/>
                    <a:pt x="101147" y="23195"/>
                    <a:pt x="97017" y="21749"/>
                  </a:cubicBezTo>
                  <a:cubicBezTo>
                    <a:pt x="94118" y="20857"/>
                    <a:pt x="92110" y="18734"/>
                    <a:pt x="90549" y="16174"/>
                  </a:cubicBezTo>
                  <a:cubicBezTo>
                    <a:pt x="88988" y="13498"/>
                    <a:pt x="87543" y="10482"/>
                    <a:pt x="85312" y="8368"/>
                  </a:cubicBezTo>
                  <a:cubicBezTo>
                    <a:pt x="82413" y="5692"/>
                    <a:pt x="78506" y="4237"/>
                    <a:pt x="74714" y="3122"/>
                  </a:cubicBezTo>
                  <a:cubicBezTo>
                    <a:pt x="70254" y="1677"/>
                    <a:pt x="65686" y="785"/>
                    <a:pt x="61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4"/>
            <p:cNvSpPr/>
            <p:nvPr/>
          </p:nvSpPr>
          <p:spPr>
            <a:xfrm>
              <a:off x="5713400" y="845125"/>
              <a:ext cx="1224000" cy="579875"/>
            </a:xfrm>
            <a:custGeom>
              <a:avLst/>
              <a:gdLst/>
              <a:ahLst/>
              <a:cxnLst/>
              <a:rect l="l" t="t" r="r" b="b"/>
              <a:pathLst>
                <a:path w="48960" h="23195" extrusionOk="0">
                  <a:moveTo>
                    <a:pt x="1" y="0"/>
                  </a:moveTo>
                  <a:cubicBezTo>
                    <a:pt x="4577" y="785"/>
                    <a:pt x="9145" y="1677"/>
                    <a:pt x="13605" y="3122"/>
                  </a:cubicBezTo>
                  <a:cubicBezTo>
                    <a:pt x="17397" y="4237"/>
                    <a:pt x="21304" y="5692"/>
                    <a:pt x="24203" y="8368"/>
                  </a:cubicBezTo>
                  <a:cubicBezTo>
                    <a:pt x="26434" y="10482"/>
                    <a:pt x="27879" y="13498"/>
                    <a:pt x="29440" y="16174"/>
                  </a:cubicBezTo>
                  <a:cubicBezTo>
                    <a:pt x="31001" y="18734"/>
                    <a:pt x="33009" y="20857"/>
                    <a:pt x="35908" y="21749"/>
                  </a:cubicBezTo>
                  <a:cubicBezTo>
                    <a:pt x="40038" y="23195"/>
                    <a:pt x="44606" y="22642"/>
                    <a:pt x="48843" y="22865"/>
                  </a:cubicBezTo>
                  <a:cubicBezTo>
                    <a:pt x="48959" y="22865"/>
                    <a:pt x="48959" y="22749"/>
                    <a:pt x="48843" y="22749"/>
                  </a:cubicBezTo>
                  <a:cubicBezTo>
                    <a:pt x="44499" y="22080"/>
                    <a:pt x="39592" y="22419"/>
                    <a:pt x="35462" y="20634"/>
                  </a:cubicBezTo>
                  <a:cubicBezTo>
                    <a:pt x="32116" y="19180"/>
                    <a:pt x="31117" y="15389"/>
                    <a:pt x="29556" y="12489"/>
                  </a:cubicBezTo>
                  <a:cubicBezTo>
                    <a:pt x="28102" y="10036"/>
                    <a:pt x="26657" y="7699"/>
                    <a:pt x="24311" y="5915"/>
                  </a:cubicBezTo>
                  <a:cubicBezTo>
                    <a:pt x="21188" y="3568"/>
                    <a:pt x="17290" y="2230"/>
                    <a:pt x="13605" y="1115"/>
                  </a:cubicBezTo>
                  <a:cubicBezTo>
                    <a:pt x="12267" y="669"/>
                    <a:pt x="11045" y="339"/>
                    <a:pt x="9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4"/>
            <p:cNvSpPr/>
            <p:nvPr/>
          </p:nvSpPr>
          <p:spPr>
            <a:xfrm>
              <a:off x="7018425" y="1440525"/>
              <a:ext cx="356550" cy="717800"/>
            </a:xfrm>
            <a:custGeom>
              <a:avLst/>
              <a:gdLst/>
              <a:ahLst/>
              <a:cxnLst/>
              <a:rect l="l" t="t" r="r" b="b"/>
              <a:pathLst>
                <a:path w="14262" h="28712" extrusionOk="0">
                  <a:moveTo>
                    <a:pt x="26" y="0"/>
                  </a:moveTo>
                  <a:cubicBezTo>
                    <a:pt x="1" y="0"/>
                    <a:pt x="26" y="48"/>
                    <a:pt x="104" y="48"/>
                  </a:cubicBezTo>
                  <a:cubicBezTo>
                    <a:pt x="65" y="12"/>
                    <a:pt x="39" y="0"/>
                    <a:pt x="26" y="0"/>
                  </a:cubicBezTo>
                  <a:close/>
                  <a:moveTo>
                    <a:pt x="104" y="48"/>
                  </a:moveTo>
                  <a:lnTo>
                    <a:pt x="104" y="48"/>
                  </a:lnTo>
                  <a:cubicBezTo>
                    <a:pt x="4225" y="2055"/>
                    <a:pt x="4118" y="6739"/>
                    <a:pt x="4671" y="10753"/>
                  </a:cubicBezTo>
                  <a:cubicBezTo>
                    <a:pt x="5340" y="15330"/>
                    <a:pt x="7018" y="19790"/>
                    <a:pt x="9578" y="23689"/>
                  </a:cubicBezTo>
                  <a:cubicBezTo>
                    <a:pt x="10916" y="25589"/>
                    <a:pt x="12477" y="27257"/>
                    <a:pt x="14261" y="28711"/>
                  </a:cubicBezTo>
                  <a:lnTo>
                    <a:pt x="14261" y="26258"/>
                  </a:lnTo>
                  <a:cubicBezTo>
                    <a:pt x="12477" y="24581"/>
                    <a:pt x="11032" y="22689"/>
                    <a:pt x="9801" y="20566"/>
                  </a:cubicBezTo>
                  <a:cubicBezTo>
                    <a:pt x="7464" y="16668"/>
                    <a:pt x="6456" y="12091"/>
                    <a:pt x="5340" y="7631"/>
                  </a:cubicBezTo>
                  <a:cubicBezTo>
                    <a:pt x="4564" y="4508"/>
                    <a:pt x="3333" y="1279"/>
                    <a:pt x="104" y="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3" name="Google Shape;1413;p14"/>
          <p:cNvGrpSpPr/>
          <p:nvPr/>
        </p:nvGrpSpPr>
        <p:grpSpPr>
          <a:xfrm>
            <a:off x="5866101" y="3895490"/>
            <a:ext cx="3277907" cy="1263055"/>
            <a:chOff x="1766764" y="-4125385"/>
            <a:chExt cx="3277907" cy="1263055"/>
          </a:xfrm>
        </p:grpSpPr>
        <p:sp>
          <p:nvSpPr>
            <p:cNvPr id="1414" name="Google Shape;1414;p14"/>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4"/>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4"/>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4"/>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4"/>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4"/>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4"/>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4"/>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4"/>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4"/>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4"/>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4"/>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4"/>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4"/>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4"/>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4"/>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4"/>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4"/>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4"/>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4"/>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4"/>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4"/>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4"/>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4"/>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4"/>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4"/>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list">
  <p:cSld name="CUSTOM_3">
    <p:spTree>
      <p:nvGrpSpPr>
        <p:cNvPr id="1" name="Shape 1440"/>
        <p:cNvGrpSpPr/>
        <p:nvPr/>
      </p:nvGrpSpPr>
      <p:grpSpPr>
        <a:xfrm>
          <a:off x="0" y="0"/>
          <a:ext cx="0" cy="0"/>
          <a:chOff x="0" y="0"/>
          <a:chExt cx="0" cy="0"/>
        </a:xfrm>
      </p:grpSpPr>
      <p:sp>
        <p:nvSpPr>
          <p:cNvPr id="1441" name="Google Shape;1441;p15"/>
          <p:cNvSpPr txBox="1">
            <a:spLocks noGrp="1"/>
          </p:cNvSpPr>
          <p:nvPr>
            <p:ph type="body" idx="1"/>
          </p:nvPr>
        </p:nvSpPr>
        <p:spPr>
          <a:xfrm>
            <a:off x="2024550" y="1330650"/>
            <a:ext cx="5094900" cy="2787000"/>
          </a:xfrm>
          <a:prstGeom prst="rect">
            <a:avLst/>
          </a:prstGeom>
        </p:spPr>
        <p:txBody>
          <a:bodyPr spcFirstLastPara="1" wrap="square" lIns="91425" tIns="91425" rIns="91425" bIns="91425" anchor="t" anchorCtr="0">
            <a:noAutofit/>
          </a:bodyPr>
          <a:lstStyle>
            <a:lvl1pPr marL="457200" lvl="0" indent="-323850">
              <a:spcBef>
                <a:spcPts val="0"/>
              </a:spcBef>
              <a:spcAft>
                <a:spcPts val="0"/>
              </a:spcAft>
              <a:buSzPts val="1500"/>
              <a:buChar char="●"/>
              <a:defRPr sz="1500"/>
            </a:lvl1pPr>
            <a:lvl2pPr marL="914400" lvl="1" indent="-323850">
              <a:spcBef>
                <a:spcPts val="1000"/>
              </a:spcBef>
              <a:spcAft>
                <a:spcPts val="0"/>
              </a:spcAft>
              <a:buSzPts val="1500"/>
              <a:buChar char="○"/>
              <a:defRPr sz="1500"/>
            </a:lvl2pPr>
            <a:lvl3pPr marL="1371600" lvl="2" indent="-323850">
              <a:spcBef>
                <a:spcPts val="0"/>
              </a:spcBef>
              <a:spcAft>
                <a:spcPts val="0"/>
              </a:spcAft>
              <a:buSzPts val="1500"/>
              <a:buChar char="■"/>
              <a:defRPr sz="1500"/>
            </a:lvl3pPr>
            <a:lvl4pPr marL="1828800" lvl="3" indent="-323850">
              <a:spcBef>
                <a:spcPts val="0"/>
              </a:spcBef>
              <a:spcAft>
                <a:spcPts val="0"/>
              </a:spcAft>
              <a:buSzPts val="1500"/>
              <a:buChar char="●"/>
              <a:defRPr sz="1500"/>
            </a:lvl4pPr>
            <a:lvl5pPr marL="2286000" lvl="4" indent="-323850">
              <a:spcBef>
                <a:spcPts val="0"/>
              </a:spcBef>
              <a:spcAft>
                <a:spcPts val="0"/>
              </a:spcAft>
              <a:buSzPts val="1500"/>
              <a:buChar char="○"/>
              <a:defRPr sz="1500"/>
            </a:lvl5pPr>
            <a:lvl6pPr marL="2743200" lvl="5" indent="-323850">
              <a:spcBef>
                <a:spcPts val="0"/>
              </a:spcBef>
              <a:spcAft>
                <a:spcPts val="0"/>
              </a:spcAft>
              <a:buSzPts val="1500"/>
              <a:buChar char="■"/>
              <a:defRPr sz="1500"/>
            </a:lvl6pPr>
            <a:lvl7pPr marL="3200400" lvl="6" indent="-323850">
              <a:spcBef>
                <a:spcPts val="0"/>
              </a:spcBef>
              <a:spcAft>
                <a:spcPts val="0"/>
              </a:spcAft>
              <a:buSzPts val="1500"/>
              <a:buChar char="●"/>
              <a:defRPr sz="1500"/>
            </a:lvl7pPr>
            <a:lvl8pPr marL="3657600" lvl="7" indent="-323850">
              <a:spcBef>
                <a:spcPts val="0"/>
              </a:spcBef>
              <a:spcAft>
                <a:spcPts val="0"/>
              </a:spcAft>
              <a:buSzPts val="1500"/>
              <a:buChar char="○"/>
              <a:defRPr sz="1500"/>
            </a:lvl8pPr>
            <a:lvl9pPr marL="4114800" lvl="8" indent="-323850">
              <a:spcBef>
                <a:spcPts val="0"/>
              </a:spcBef>
              <a:spcAft>
                <a:spcPts val="0"/>
              </a:spcAft>
              <a:buSzPts val="1500"/>
              <a:buChar char="■"/>
              <a:defRPr sz="1500"/>
            </a:lvl9pPr>
          </a:lstStyle>
          <a:p>
            <a:endParaRPr/>
          </a:p>
        </p:txBody>
      </p:sp>
      <p:sp>
        <p:nvSpPr>
          <p:cNvPr id="1442" name="Google Shape;1442;p15"/>
          <p:cNvSpPr txBox="1">
            <a:spLocks noGrp="1"/>
          </p:cNvSpPr>
          <p:nvPr>
            <p:ph type="title"/>
          </p:nvPr>
        </p:nvSpPr>
        <p:spPr>
          <a:xfrm>
            <a:off x="720000" y="541975"/>
            <a:ext cx="7704000" cy="27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1pPr>
            <a:lvl2pPr lvl="1" algn="ctr" rtl="0">
              <a:spcBef>
                <a:spcPts val="0"/>
              </a:spcBef>
              <a:spcAft>
                <a:spcPts val="0"/>
              </a:spcAft>
              <a:buClr>
                <a:schemeClr val="dk1"/>
              </a:buClr>
              <a:buSzPts val="3500"/>
              <a:buNone/>
              <a:defRPr sz="3500">
                <a:solidFill>
                  <a:schemeClr val="dk1"/>
                </a:solidFill>
              </a:defRPr>
            </a:lvl2pPr>
            <a:lvl3pPr lvl="2" algn="ctr" rtl="0">
              <a:spcBef>
                <a:spcPts val="0"/>
              </a:spcBef>
              <a:spcAft>
                <a:spcPts val="0"/>
              </a:spcAft>
              <a:buClr>
                <a:schemeClr val="dk1"/>
              </a:buClr>
              <a:buSzPts val="3500"/>
              <a:buNone/>
              <a:defRPr sz="3500">
                <a:solidFill>
                  <a:schemeClr val="dk1"/>
                </a:solidFill>
              </a:defRPr>
            </a:lvl3pPr>
            <a:lvl4pPr lvl="3" algn="ctr" rtl="0">
              <a:spcBef>
                <a:spcPts val="0"/>
              </a:spcBef>
              <a:spcAft>
                <a:spcPts val="0"/>
              </a:spcAft>
              <a:buClr>
                <a:schemeClr val="dk1"/>
              </a:buClr>
              <a:buSzPts val="3500"/>
              <a:buNone/>
              <a:defRPr sz="3500">
                <a:solidFill>
                  <a:schemeClr val="dk1"/>
                </a:solidFill>
              </a:defRPr>
            </a:lvl4pPr>
            <a:lvl5pPr lvl="4" algn="ctr" rtl="0">
              <a:spcBef>
                <a:spcPts val="0"/>
              </a:spcBef>
              <a:spcAft>
                <a:spcPts val="0"/>
              </a:spcAft>
              <a:buClr>
                <a:schemeClr val="dk1"/>
              </a:buClr>
              <a:buSzPts val="3500"/>
              <a:buNone/>
              <a:defRPr sz="3500">
                <a:solidFill>
                  <a:schemeClr val="dk1"/>
                </a:solidFill>
              </a:defRPr>
            </a:lvl5pPr>
            <a:lvl6pPr lvl="5" algn="ctr" rtl="0">
              <a:spcBef>
                <a:spcPts val="0"/>
              </a:spcBef>
              <a:spcAft>
                <a:spcPts val="0"/>
              </a:spcAft>
              <a:buClr>
                <a:schemeClr val="dk1"/>
              </a:buClr>
              <a:buSzPts val="3500"/>
              <a:buNone/>
              <a:defRPr sz="3500">
                <a:solidFill>
                  <a:schemeClr val="dk1"/>
                </a:solidFill>
              </a:defRPr>
            </a:lvl6pPr>
            <a:lvl7pPr lvl="6" algn="ctr" rtl="0">
              <a:spcBef>
                <a:spcPts val="0"/>
              </a:spcBef>
              <a:spcAft>
                <a:spcPts val="0"/>
              </a:spcAft>
              <a:buClr>
                <a:schemeClr val="dk1"/>
              </a:buClr>
              <a:buSzPts val="3500"/>
              <a:buNone/>
              <a:defRPr sz="3500">
                <a:solidFill>
                  <a:schemeClr val="dk1"/>
                </a:solidFill>
              </a:defRPr>
            </a:lvl7pPr>
            <a:lvl8pPr lvl="7" algn="ctr" rtl="0">
              <a:spcBef>
                <a:spcPts val="0"/>
              </a:spcBef>
              <a:spcAft>
                <a:spcPts val="0"/>
              </a:spcAft>
              <a:buClr>
                <a:schemeClr val="dk1"/>
              </a:buClr>
              <a:buSzPts val="3500"/>
              <a:buNone/>
              <a:defRPr sz="3500">
                <a:solidFill>
                  <a:schemeClr val="dk1"/>
                </a:solidFill>
              </a:defRPr>
            </a:lvl8pPr>
            <a:lvl9pPr lvl="8" algn="ctr" rtl="0">
              <a:spcBef>
                <a:spcPts val="0"/>
              </a:spcBef>
              <a:spcAft>
                <a:spcPts val="0"/>
              </a:spcAft>
              <a:buClr>
                <a:schemeClr val="dk1"/>
              </a:buClr>
              <a:buSzPts val="3500"/>
              <a:buNone/>
              <a:defRPr sz="3500">
                <a:solidFill>
                  <a:schemeClr val="dk1"/>
                </a:solidFill>
              </a:defRPr>
            </a:lvl9pPr>
          </a:lstStyle>
          <a:p>
            <a:endParaRPr/>
          </a:p>
        </p:txBody>
      </p:sp>
      <p:sp>
        <p:nvSpPr>
          <p:cNvPr id="1443" name="Google Shape;1443;p15"/>
          <p:cNvSpPr/>
          <p:nvPr/>
        </p:nvSpPr>
        <p:spPr>
          <a:xfrm>
            <a:off x="7545725" y="4003000"/>
            <a:ext cx="1605658" cy="1140492"/>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5"/>
          <p:cNvSpPr/>
          <p:nvPr/>
        </p:nvSpPr>
        <p:spPr>
          <a:xfrm>
            <a:off x="6524623" y="0"/>
            <a:ext cx="2619371" cy="1017382"/>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5"/>
          <p:cNvSpPr/>
          <p:nvPr/>
        </p:nvSpPr>
        <p:spPr>
          <a:xfrm rot="10800000">
            <a:off x="-26" y="5"/>
            <a:ext cx="2038372" cy="1475619"/>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6" name="Google Shape;1446;p15"/>
          <p:cNvGrpSpPr/>
          <p:nvPr/>
        </p:nvGrpSpPr>
        <p:grpSpPr>
          <a:xfrm>
            <a:off x="7855910" y="4"/>
            <a:ext cx="1280726" cy="3383675"/>
            <a:chOff x="9196698" y="950579"/>
            <a:chExt cx="1280726" cy="3383675"/>
          </a:xfrm>
        </p:grpSpPr>
        <p:sp>
          <p:nvSpPr>
            <p:cNvPr id="1447" name="Google Shape;1447;p15"/>
            <p:cNvSpPr/>
            <p:nvPr/>
          </p:nvSpPr>
          <p:spPr>
            <a:xfrm rot="10800000" flipH="1">
              <a:off x="9419903" y="2786190"/>
              <a:ext cx="35341" cy="35341"/>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5"/>
            <p:cNvSpPr/>
            <p:nvPr/>
          </p:nvSpPr>
          <p:spPr>
            <a:xfrm rot="10800000" flipH="1">
              <a:off x="9599228" y="2157664"/>
              <a:ext cx="26379" cy="26632"/>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5"/>
            <p:cNvSpPr/>
            <p:nvPr/>
          </p:nvSpPr>
          <p:spPr>
            <a:xfrm rot="10800000" flipH="1">
              <a:off x="9546302" y="3614502"/>
              <a:ext cx="44049" cy="47093"/>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5"/>
            <p:cNvSpPr/>
            <p:nvPr/>
          </p:nvSpPr>
          <p:spPr>
            <a:xfrm rot="10800000" flipH="1">
              <a:off x="9828268" y="3796617"/>
              <a:ext cx="38215" cy="35341"/>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5"/>
            <p:cNvSpPr/>
            <p:nvPr/>
          </p:nvSpPr>
          <p:spPr>
            <a:xfrm rot="10800000" flipH="1">
              <a:off x="10207125" y="3808369"/>
              <a:ext cx="26632" cy="26632"/>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5"/>
            <p:cNvSpPr/>
            <p:nvPr/>
          </p:nvSpPr>
          <p:spPr>
            <a:xfrm rot="10800000" flipH="1">
              <a:off x="9549176" y="3999362"/>
              <a:ext cx="82349" cy="79306"/>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5"/>
            <p:cNvSpPr/>
            <p:nvPr/>
          </p:nvSpPr>
          <p:spPr>
            <a:xfrm rot="10800000" flipH="1">
              <a:off x="9196698" y="3144502"/>
              <a:ext cx="29423" cy="29507"/>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5"/>
            <p:cNvSpPr/>
            <p:nvPr/>
          </p:nvSpPr>
          <p:spPr>
            <a:xfrm rot="10800000" flipH="1">
              <a:off x="9707787" y="1811104"/>
              <a:ext cx="35341" cy="35256"/>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5"/>
            <p:cNvSpPr/>
            <p:nvPr/>
          </p:nvSpPr>
          <p:spPr>
            <a:xfrm rot="10800000" flipH="1">
              <a:off x="9613771" y="3653647"/>
              <a:ext cx="106868" cy="90212"/>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5"/>
            <p:cNvSpPr/>
            <p:nvPr/>
          </p:nvSpPr>
          <p:spPr>
            <a:xfrm rot="10800000" flipH="1">
              <a:off x="9387775" y="3309201"/>
              <a:ext cx="79221" cy="70597"/>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5"/>
            <p:cNvSpPr/>
            <p:nvPr/>
          </p:nvSpPr>
          <p:spPr>
            <a:xfrm rot="10800000" flipH="1">
              <a:off x="9540468" y="1825815"/>
              <a:ext cx="79306" cy="70851"/>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5"/>
            <p:cNvSpPr/>
            <p:nvPr/>
          </p:nvSpPr>
          <p:spPr>
            <a:xfrm rot="10800000" flipH="1">
              <a:off x="9725373" y="1297224"/>
              <a:ext cx="26632" cy="29423"/>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5"/>
            <p:cNvSpPr/>
            <p:nvPr/>
          </p:nvSpPr>
          <p:spPr>
            <a:xfrm rot="10800000" flipH="1">
              <a:off x="9834186" y="950579"/>
              <a:ext cx="35341" cy="35341"/>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5"/>
            <p:cNvSpPr/>
            <p:nvPr/>
          </p:nvSpPr>
          <p:spPr>
            <a:xfrm rot="10800000" flipH="1">
              <a:off x="9666613" y="965375"/>
              <a:ext cx="79559" cy="70597"/>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5"/>
            <p:cNvSpPr/>
            <p:nvPr/>
          </p:nvSpPr>
          <p:spPr>
            <a:xfrm rot="10800000" flipH="1">
              <a:off x="10177702" y="1025488"/>
              <a:ext cx="79475" cy="71612"/>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5"/>
            <p:cNvSpPr/>
            <p:nvPr/>
          </p:nvSpPr>
          <p:spPr>
            <a:xfrm rot="10800000" flipH="1">
              <a:off x="9490416" y="2925778"/>
              <a:ext cx="44303" cy="39737"/>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5"/>
            <p:cNvSpPr/>
            <p:nvPr/>
          </p:nvSpPr>
          <p:spPr>
            <a:xfrm rot="10800000" flipH="1">
              <a:off x="9352519" y="3023684"/>
              <a:ext cx="43965" cy="4109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5"/>
            <p:cNvSpPr/>
            <p:nvPr/>
          </p:nvSpPr>
          <p:spPr>
            <a:xfrm rot="10800000" flipH="1">
              <a:off x="10177702" y="4093379"/>
              <a:ext cx="29507" cy="29423"/>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5"/>
            <p:cNvSpPr/>
            <p:nvPr/>
          </p:nvSpPr>
          <p:spPr>
            <a:xfrm rot="10800000" flipH="1">
              <a:off x="10421622" y="4278284"/>
              <a:ext cx="55801" cy="5597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5"/>
            <p:cNvSpPr/>
            <p:nvPr/>
          </p:nvSpPr>
          <p:spPr>
            <a:xfrm rot="10800000" flipH="1">
              <a:off x="10177702" y="4003758"/>
              <a:ext cx="44303" cy="39822"/>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7" name="Google Shape;1467;p15"/>
          <p:cNvGrpSpPr/>
          <p:nvPr/>
        </p:nvGrpSpPr>
        <p:grpSpPr>
          <a:xfrm rot="-5400000">
            <a:off x="6321128" y="2391309"/>
            <a:ext cx="1715384" cy="3918269"/>
            <a:chOff x="10706378" y="539509"/>
            <a:chExt cx="1715384" cy="3918269"/>
          </a:xfrm>
        </p:grpSpPr>
        <p:sp>
          <p:nvSpPr>
            <p:cNvPr id="1468" name="Google Shape;1468;p15"/>
            <p:cNvSpPr/>
            <p:nvPr/>
          </p:nvSpPr>
          <p:spPr>
            <a:xfrm rot="10800000" flipH="1">
              <a:off x="10962050" y="4005280"/>
              <a:ext cx="61635" cy="6163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5"/>
            <p:cNvSpPr/>
            <p:nvPr/>
          </p:nvSpPr>
          <p:spPr>
            <a:xfrm rot="10800000" flipH="1">
              <a:off x="12057532" y="2466178"/>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5"/>
            <p:cNvSpPr/>
            <p:nvPr/>
          </p:nvSpPr>
          <p:spPr>
            <a:xfrm rot="10800000" flipH="1">
              <a:off x="12242691" y="3905345"/>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5"/>
            <p:cNvSpPr/>
            <p:nvPr/>
          </p:nvSpPr>
          <p:spPr>
            <a:xfrm rot="10800000" flipH="1">
              <a:off x="12313119" y="3942123"/>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5"/>
            <p:cNvSpPr/>
            <p:nvPr/>
          </p:nvSpPr>
          <p:spPr>
            <a:xfrm rot="10800000" flipH="1">
              <a:off x="11188130" y="539509"/>
              <a:ext cx="76431" cy="7288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5"/>
            <p:cNvSpPr/>
            <p:nvPr/>
          </p:nvSpPr>
          <p:spPr>
            <a:xfrm rot="10800000" flipH="1">
              <a:off x="12028109" y="2213550"/>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5"/>
            <p:cNvSpPr/>
            <p:nvPr/>
          </p:nvSpPr>
          <p:spPr>
            <a:xfrm rot="10800000" flipH="1">
              <a:off x="11998771" y="1047386"/>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5"/>
            <p:cNvSpPr/>
            <p:nvPr/>
          </p:nvSpPr>
          <p:spPr>
            <a:xfrm rot="10800000" flipH="1">
              <a:off x="10706378" y="897737"/>
              <a:ext cx="35341" cy="35341"/>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5"/>
            <p:cNvSpPr/>
            <p:nvPr/>
          </p:nvSpPr>
          <p:spPr>
            <a:xfrm rot="10800000" flipH="1">
              <a:off x="12377798" y="1239985"/>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5"/>
            <p:cNvSpPr/>
            <p:nvPr/>
          </p:nvSpPr>
          <p:spPr>
            <a:xfrm rot="10800000" flipH="1">
              <a:off x="11390875" y="3870173"/>
              <a:ext cx="17670" cy="17670"/>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5"/>
            <p:cNvSpPr/>
            <p:nvPr/>
          </p:nvSpPr>
          <p:spPr>
            <a:xfrm rot="10800000" flipH="1">
              <a:off x="11928258" y="4263742"/>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5"/>
            <p:cNvSpPr/>
            <p:nvPr/>
          </p:nvSpPr>
          <p:spPr>
            <a:xfrm rot="10800000" flipH="1">
              <a:off x="11658045" y="3846669"/>
              <a:ext cx="26632" cy="29423"/>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5"/>
            <p:cNvSpPr/>
            <p:nvPr/>
          </p:nvSpPr>
          <p:spPr>
            <a:xfrm rot="10800000" flipH="1">
              <a:off x="11393665" y="4251990"/>
              <a:ext cx="29507" cy="26379"/>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5"/>
            <p:cNvSpPr/>
            <p:nvPr/>
          </p:nvSpPr>
          <p:spPr>
            <a:xfrm rot="10800000" flipH="1">
              <a:off x="11655255" y="3757049"/>
              <a:ext cx="43965" cy="39822"/>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5"/>
            <p:cNvSpPr/>
            <p:nvPr/>
          </p:nvSpPr>
          <p:spPr>
            <a:xfrm rot="10800000" flipH="1">
              <a:off x="10809357" y="4417957"/>
              <a:ext cx="43965" cy="39822"/>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5"/>
            <p:cNvSpPr/>
            <p:nvPr/>
          </p:nvSpPr>
          <p:spPr>
            <a:xfrm rot="10800000" flipH="1">
              <a:off x="11919550" y="227535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5"/>
            <p:cNvSpPr/>
            <p:nvPr/>
          </p:nvSpPr>
          <p:spPr>
            <a:xfrm rot="10800000" flipH="1">
              <a:off x="12004605" y="2130778"/>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5" name="Google Shape;1485;p15"/>
          <p:cNvGrpSpPr/>
          <p:nvPr/>
        </p:nvGrpSpPr>
        <p:grpSpPr>
          <a:xfrm rot="-5400000">
            <a:off x="5632457" y="-1028869"/>
            <a:ext cx="737423" cy="2819744"/>
            <a:chOff x="12445182" y="1003506"/>
            <a:chExt cx="737423" cy="2819744"/>
          </a:xfrm>
        </p:grpSpPr>
        <p:sp>
          <p:nvSpPr>
            <p:cNvPr id="1486" name="Google Shape;1486;p15"/>
            <p:cNvSpPr/>
            <p:nvPr/>
          </p:nvSpPr>
          <p:spPr>
            <a:xfrm rot="10800000" flipH="1">
              <a:off x="12486357" y="2971349"/>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5"/>
            <p:cNvSpPr/>
            <p:nvPr/>
          </p:nvSpPr>
          <p:spPr>
            <a:xfrm rot="10800000" flipH="1">
              <a:off x="12539199" y="3209181"/>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5"/>
            <p:cNvSpPr/>
            <p:nvPr/>
          </p:nvSpPr>
          <p:spPr>
            <a:xfrm rot="10800000" flipH="1">
              <a:off x="12953481" y="2695301"/>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5"/>
            <p:cNvSpPr/>
            <p:nvPr/>
          </p:nvSpPr>
          <p:spPr>
            <a:xfrm rot="10800000" flipH="1">
              <a:off x="13106174" y="2316275"/>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5"/>
            <p:cNvSpPr/>
            <p:nvPr/>
          </p:nvSpPr>
          <p:spPr>
            <a:xfrm rot="10800000" flipH="1">
              <a:off x="12882969" y="2054939"/>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5"/>
            <p:cNvSpPr/>
            <p:nvPr/>
          </p:nvSpPr>
          <p:spPr>
            <a:xfrm rot="10800000" flipH="1">
              <a:off x="13147264" y="1943336"/>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5"/>
            <p:cNvSpPr/>
            <p:nvPr/>
          </p:nvSpPr>
          <p:spPr>
            <a:xfrm rot="10800000" flipH="1">
              <a:off x="13097212" y="3250271"/>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5"/>
            <p:cNvSpPr/>
            <p:nvPr/>
          </p:nvSpPr>
          <p:spPr>
            <a:xfrm rot="10800000" flipH="1">
              <a:off x="12524657" y="3605793"/>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5"/>
            <p:cNvSpPr/>
            <p:nvPr/>
          </p:nvSpPr>
          <p:spPr>
            <a:xfrm rot="10800000" flipH="1">
              <a:off x="12791742" y="358228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5"/>
            <p:cNvSpPr/>
            <p:nvPr/>
          </p:nvSpPr>
          <p:spPr>
            <a:xfrm rot="10800000" flipH="1">
              <a:off x="13035662" y="376719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5"/>
            <p:cNvSpPr/>
            <p:nvPr/>
          </p:nvSpPr>
          <p:spPr>
            <a:xfrm rot="10800000" flipH="1">
              <a:off x="12715396" y="3281215"/>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5"/>
            <p:cNvSpPr/>
            <p:nvPr/>
          </p:nvSpPr>
          <p:spPr>
            <a:xfrm rot="10800000" flipH="1">
              <a:off x="12665597" y="3228373"/>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5"/>
            <p:cNvSpPr/>
            <p:nvPr/>
          </p:nvSpPr>
          <p:spPr>
            <a:xfrm rot="10800000" flipH="1">
              <a:off x="12445182" y="1003506"/>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5"/>
            <p:cNvSpPr/>
            <p:nvPr/>
          </p:nvSpPr>
          <p:spPr>
            <a:xfrm rot="10800000" flipH="1">
              <a:off x="12518738" y="114089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5"/>
            <p:cNvSpPr/>
            <p:nvPr/>
          </p:nvSpPr>
          <p:spPr>
            <a:xfrm rot="10800000" flipH="1">
              <a:off x="12788952" y="3492753"/>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5"/>
            <p:cNvSpPr/>
            <p:nvPr/>
          </p:nvSpPr>
          <p:spPr>
            <a:xfrm rot="10800000" flipH="1">
              <a:off x="13023910" y="2818064"/>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5"/>
            <p:cNvSpPr/>
            <p:nvPr/>
          </p:nvSpPr>
          <p:spPr>
            <a:xfrm rot="10800000" flipH="1">
              <a:off x="13000405" y="2388309"/>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3" name="Google Shape;1503;p15"/>
          <p:cNvGrpSpPr/>
          <p:nvPr/>
        </p:nvGrpSpPr>
        <p:grpSpPr>
          <a:xfrm>
            <a:off x="-2" y="9"/>
            <a:ext cx="3985907" cy="3918269"/>
            <a:chOff x="2524675" y="238075"/>
            <a:chExt cx="1178600" cy="1158600"/>
          </a:xfrm>
        </p:grpSpPr>
        <p:sp>
          <p:nvSpPr>
            <p:cNvPr id="1504" name="Google Shape;1504;p15"/>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5"/>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5"/>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5"/>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5"/>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5"/>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5"/>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5"/>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5"/>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5"/>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5"/>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5"/>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5"/>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5"/>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5"/>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5"/>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5"/>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5"/>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5"/>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5"/>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5"/>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5"/>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5"/>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5"/>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5"/>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5"/>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5"/>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5"/>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5"/>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5"/>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5"/>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5"/>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5"/>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5"/>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5"/>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5"/>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5"/>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5"/>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5"/>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5"/>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5"/>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5"/>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5"/>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5"/>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5"/>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5"/>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5"/>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5"/>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5"/>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5"/>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5"/>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5"/>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5"/>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5"/>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8" name="Google Shape;1558;p15"/>
          <p:cNvSpPr/>
          <p:nvPr/>
        </p:nvSpPr>
        <p:spPr>
          <a:xfrm flipH="1">
            <a:off x="13729" y="0"/>
            <a:ext cx="1398984" cy="543375"/>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9" name="Google Shape;1559;p15"/>
          <p:cNvGrpSpPr/>
          <p:nvPr/>
        </p:nvGrpSpPr>
        <p:grpSpPr>
          <a:xfrm>
            <a:off x="5954700" y="0"/>
            <a:ext cx="3189300" cy="1619850"/>
            <a:chOff x="4185675" y="845125"/>
            <a:chExt cx="3189300" cy="1619850"/>
          </a:xfrm>
        </p:grpSpPr>
        <p:sp>
          <p:nvSpPr>
            <p:cNvPr id="1560" name="Google Shape;1560;p15"/>
            <p:cNvSpPr/>
            <p:nvPr/>
          </p:nvSpPr>
          <p:spPr>
            <a:xfrm>
              <a:off x="4185675" y="845125"/>
              <a:ext cx="3189300" cy="1619850"/>
            </a:xfrm>
            <a:custGeom>
              <a:avLst/>
              <a:gdLst/>
              <a:ahLst/>
              <a:cxnLst/>
              <a:rect l="l" t="t" r="r" b="b"/>
              <a:pathLst>
                <a:path w="127572" h="64794" extrusionOk="0">
                  <a:moveTo>
                    <a:pt x="113336" y="23816"/>
                  </a:moveTo>
                  <a:cubicBezTo>
                    <a:pt x="113349" y="23816"/>
                    <a:pt x="113375" y="23828"/>
                    <a:pt x="113414" y="23864"/>
                  </a:cubicBezTo>
                  <a:cubicBezTo>
                    <a:pt x="113336" y="23864"/>
                    <a:pt x="113311" y="23816"/>
                    <a:pt x="113336" y="23816"/>
                  </a:cubicBezTo>
                  <a:close/>
                  <a:moveTo>
                    <a:pt x="1" y="0"/>
                  </a:moveTo>
                  <a:cubicBezTo>
                    <a:pt x="11578" y="3144"/>
                    <a:pt x="24234" y="3902"/>
                    <a:pt x="36229" y="3902"/>
                  </a:cubicBezTo>
                  <a:cubicBezTo>
                    <a:pt x="39143" y="3902"/>
                    <a:pt x="42018" y="3858"/>
                    <a:pt x="44829" y="3791"/>
                  </a:cubicBezTo>
                  <a:cubicBezTo>
                    <a:pt x="47556" y="3735"/>
                    <a:pt x="50348" y="3599"/>
                    <a:pt x="53102" y="3599"/>
                  </a:cubicBezTo>
                  <a:cubicBezTo>
                    <a:pt x="61161" y="3599"/>
                    <a:pt x="68895" y="4764"/>
                    <a:pt x="73715" y="12489"/>
                  </a:cubicBezTo>
                  <a:cubicBezTo>
                    <a:pt x="78060" y="19403"/>
                    <a:pt x="81967" y="26433"/>
                    <a:pt x="90772" y="28101"/>
                  </a:cubicBezTo>
                  <a:cubicBezTo>
                    <a:pt x="98694" y="29662"/>
                    <a:pt x="106054" y="27325"/>
                    <a:pt x="111184" y="35354"/>
                  </a:cubicBezTo>
                  <a:cubicBezTo>
                    <a:pt x="113075" y="38360"/>
                    <a:pt x="113744" y="41822"/>
                    <a:pt x="114413" y="45274"/>
                  </a:cubicBezTo>
                  <a:cubicBezTo>
                    <a:pt x="115421" y="50520"/>
                    <a:pt x="117651" y="54864"/>
                    <a:pt x="120997" y="58995"/>
                  </a:cubicBezTo>
                  <a:cubicBezTo>
                    <a:pt x="123004" y="61225"/>
                    <a:pt x="125234" y="63232"/>
                    <a:pt x="127571" y="64793"/>
                  </a:cubicBezTo>
                  <a:lnTo>
                    <a:pt x="127571" y="52527"/>
                  </a:lnTo>
                  <a:cubicBezTo>
                    <a:pt x="125787" y="51073"/>
                    <a:pt x="124226" y="49405"/>
                    <a:pt x="122888" y="47505"/>
                  </a:cubicBezTo>
                  <a:cubicBezTo>
                    <a:pt x="120328" y="43606"/>
                    <a:pt x="118650" y="39146"/>
                    <a:pt x="117981" y="34569"/>
                  </a:cubicBezTo>
                  <a:cubicBezTo>
                    <a:pt x="117428" y="30555"/>
                    <a:pt x="117535" y="25871"/>
                    <a:pt x="113414" y="23864"/>
                  </a:cubicBezTo>
                  <a:lnTo>
                    <a:pt x="113414" y="23864"/>
                  </a:lnTo>
                  <a:cubicBezTo>
                    <a:pt x="116643" y="25095"/>
                    <a:pt x="117874" y="28324"/>
                    <a:pt x="118650" y="31447"/>
                  </a:cubicBezTo>
                  <a:cubicBezTo>
                    <a:pt x="119766" y="35907"/>
                    <a:pt x="120774" y="40484"/>
                    <a:pt x="123111" y="44382"/>
                  </a:cubicBezTo>
                  <a:cubicBezTo>
                    <a:pt x="124342" y="46505"/>
                    <a:pt x="125787" y="48397"/>
                    <a:pt x="127571" y="50074"/>
                  </a:cubicBezTo>
                  <a:lnTo>
                    <a:pt x="127571" y="0"/>
                  </a:lnTo>
                  <a:lnTo>
                    <a:pt x="70816" y="0"/>
                  </a:lnTo>
                  <a:cubicBezTo>
                    <a:pt x="72154" y="339"/>
                    <a:pt x="73376" y="669"/>
                    <a:pt x="74714" y="1115"/>
                  </a:cubicBezTo>
                  <a:cubicBezTo>
                    <a:pt x="78399" y="2230"/>
                    <a:pt x="82297" y="3568"/>
                    <a:pt x="85420" y="5915"/>
                  </a:cubicBezTo>
                  <a:cubicBezTo>
                    <a:pt x="87766" y="7699"/>
                    <a:pt x="89211" y="10036"/>
                    <a:pt x="90665" y="12489"/>
                  </a:cubicBezTo>
                  <a:cubicBezTo>
                    <a:pt x="92226" y="15389"/>
                    <a:pt x="93225" y="19180"/>
                    <a:pt x="96571" y="20634"/>
                  </a:cubicBezTo>
                  <a:cubicBezTo>
                    <a:pt x="100701" y="22419"/>
                    <a:pt x="105608" y="22080"/>
                    <a:pt x="109952" y="22749"/>
                  </a:cubicBezTo>
                  <a:cubicBezTo>
                    <a:pt x="110068" y="22749"/>
                    <a:pt x="110068" y="22865"/>
                    <a:pt x="109952" y="22865"/>
                  </a:cubicBezTo>
                  <a:cubicBezTo>
                    <a:pt x="105715" y="22642"/>
                    <a:pt x="101147" y="23195"/>
                    <a:pt x="97017" y="21749"/>
                  </a:cubicBezTo>
                  <a:cubicBezTo>
                    <a:pt x="94118" y="20857"/>
                    <a:pt x="92110" y="18734"/>
                    <a:pt x="90549" y="16174"/>
                  </a:cubicBezTo>
                  <a:cubicBezTo>
                    <a:pt x="88988" y="13498"/>
                    <a:pt x="87543" y="10482"/>
                    <a:pt x="85312" y="8368"/>
                  </a:cubicBezTo>
                  <a:cubicBezTo>
                    <a:pt x="82413" y="5692"/>
                    <a:pt x="78506" y="4237"/>
                    <a:pt x="74714" y="3122"/>
                  </a:cubicBezTo>
                  <a:cubicBezTo>
                    <a:pt x="70254" y="1677"/>
                    <a:pt x="65686" y="785"/>
                    <a:pt x="61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5"/>
            <p:cNvSpPr/>
            <p:nvPr/>
          </p:nvSpPr>
          <p:spPr>
            <a:xfrm>
              <a:off x="5713400" y="845125"/>
              <a:ext cx="1224000" cy="579875"/>
            </a:xfrm>
            <a:custGeom>
              <a:avLst/>
              <a:gdLst/>
              <a:ahLst/>
              <a:cxnLst/>
              <a:rect l="l" t="t" r="r" b="b"/>
              <a:pathLst>
                <a:path w="48960" h="23195" extrusionOk="0">
                  <a:moveTo>
                    <a:pt x="1" y="0"/>
                  </a:moveTo>
                  <a:cubicBezTo>
                    <a:pt x="4577" y="785"/>
                    <a:pt x="9145" y="1677"/>
                    <a:pt x="13605" y="3122"/>
                  </a:cubicBezTo>
                  <a:cubicBezTo>
                    <a:pt x="17397" y="4237"/>
                    <a:pt x="21304" y="5692"/>
                    <a:pt x="24203" y="8368"/>
                  </a:cubicBezTo>
                  <a:cubicBezTo>
                    <a:pt x="26434" y="10482"/>
                    <a:pt x="27879" y="13498"/>
                    <a:pt x="29440" y="16174"/>
                  </a:cubicBezTo>
                  <a:cubicBezTo>
                    <a:pt x="31001" y="18734"/>
                    <a:pt x="33009" y="20857"/>
                    <a:pt x="35908" y="21749"/>
                  </a:cubicBezTo>
                  <a:cubicBezTo>
                    <a:pt x="40038" y="23195"/>
                    <a:pt x="44606" y="22642"/>
                    <a:pt x="48843" y="22865"/>
                  </a:cubicBezTo>
                  <a:cubicBezTo>
                    <a:pt x="48959" y="22865"/>
                    <a:pt x="48959" y="22749"/>
                    <a:pt x="48843" y="22749"/>
                  </a:cubicBezTo>
                  <a:cubicBezTo>
                    <a:pt x="44499" y="22080"/>
                    <a:pt x="39592" y="22419"/>
                    <a:pt x="35462" y="20634"/>
                  </a:cubicBezTo>
                  <a:cubicBezTo>
                    <a:pt x="32116" y="19180"/>
                    <a:pt x="31117" y="15389"/>
                    <a:pt x="29556" y="12489"/>
                  </a:cubicBezTo>
                  <a:cubicBezTo>
                    <a:pt x="28102" y="10036"/>
                    <a:pt x="26657" y="7699"/>
                    <a:pt x="24311" y="5915"/>
                  </a:cubicBezTo>
                  <a:cubicBezTo>
                    <a:pt x="21188" y="3568"/>
                    <a:pt x="17290" y="2230"/>
                    <a:pt x="13605" y="1115"/>
                  </a:cubicBezTo>
                  <a:cubicBezTo>
                    <a:pt x="12267" y="669"/>
                    <a:pt x="11045" y="339"/>
                    <a:pt x="9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5"/>
            <p:cNvSpPr/>
            <p:nvPr/>
          </p:nvSpPr>
          <p:spPr>
            <a:xfrm>
              <a:off x="7018425" y="1440525"/>
              <a:ext cx="356550" cy="717800"/>
            </a:xfrm>
            <a:custGeom>
              <a:avLst/>
              <a:gdLst/>
              <a:ahLst/>
              <a:cxnLst/>
              <a:rect l="l" t="t" r="r" b="b"/>
              <a:pathLst>
                <a:path w="14262" h="28712" extrusionOk="0">
                  <a:moveTo>
                    <a:pt x="26" y="0"/>
                  </a:moveTo>
                  <a:cubicBezTo>
                    <a:pt x="1" y="0"/>
                    <a:pt x="26" y="48"/>
                    <a:pt x="104" y="48"/>
                  </a:cubicBezTo>
                  <a:cubicBezTo>
                    <a:pt x="65" y="12"/>
                    <a:pt x="39" y="0"/>
                    <a:pt x="26" y="0"/>
                  </a:cubicBezTo>
                  <a:close/>
                  <a:moveTo>
                    <a:pt x="104" y="48"/>
                  </a:moveTo>
                  <a:lnTo>
                    <a:pt x="104" y="48"/>
                  </a:lnTo>
                  <a:cubicBezTo>
                    <a:pt x="4225" y="2055"/>
                    <a:pt x="4118" y="6739"/>
                    <a:pt x="4671" y="10753"/>
                  </a:cubicBezTo>
                  <a:cubicBezTo>
                    <a:pt x="5340" y="15330"/>
                    <a:pt x="7018" y="19790"/>
                    <a:pt x="9578" y="23689"/>
                  </a:cubicBezTo>
                  <a:cubicBezTo>
                    <a:pt x="10916" y="25589"/>
                    <a:pt x="12477" y="27257"/>
                    <a:pt x="14261" y="28711"/>
                  </a:cubicBezTo>
                  <a:lnTo>
                    <a:pt x="14261" y="26258"/>
                  </a:lnTo>
                  <a:cubicBezTo>
                    <a:pt x="12477" y="24581"/>
                    <a:pt x="11032" y="22689"/>
                    <a:pt x="9801" y="20566"/>
                  </a:cubicBezTo>
                  <a:cubicBezTo>
                    <a:pt x="7464" y="16668"/>
                    <a:pt x="6456" y="12091"/>
                    <a:pt x="5340" y="7631"/>
                  </a:cubicBezTo>
                  <a:cubicBezTo>
                    <a:pt x="4564" y="4508"/>
                    <a:pt x="3333" y="1279"/>
                    <a:pt x="104" y="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CUSTOM_4">
    <p:spTree>
      <p:nvGrpSpPr>
        <p:cNvPr id="1" name="Shape 1563"/>
        <p:cNvGrpSpPr/>
        <p:nvPr/>
      </p:nvGrpSpPr>
      <p:grpSpPr>
        <a:xfrm>
          <a:off x="0" y="0"/>
          <a:ext cx="0" cy="0"/>
          <a:chOff x="0" y="0"/>
          <a:chExt cx="0" cy="0"/>
        </a:xfrm>
      </p:grpSpPr>
      <p:grpSp>
        <p:nvGrpSpPr>
          <p:cNvPr id="1564" name="Google Shape;1564;p16"/>
          <p:cNvGrpSpPr/>
          <p:nvPr/>
        </p:nvGrpSpPr>
        <p:grpSpPr>
          <a:xfrm>
            <a:off x="39701" y="-10"/>
            <a:ext cx="3277907" cy="1263055"/>
            <a:chOff x="1766764" y="-4125385"/>
            <a:chExt cx="3277907" cy="1263055"/>
          </a:xfrm>
        </p:grpSpPr>
        <p:sp>
          <p:nvSpPr>
            <p:cNvPr id="1565" name="Google Shape;1565;p16"/>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6"/>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6"/>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6"/>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6"/>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6"/>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6"/>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6"/>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6"/>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6"/>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6"/>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6"/>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6"/>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6"/>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6"/>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6"/>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6"/>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6"/>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6"/>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6"/>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6"/>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6"/>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6"/>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6"/>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6"/>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6"/>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1" name="Google Shape;1591;p16"/>
          <p:cNvSpPr txBox="1">
            <a:spLocks noGrp="1"/>
          </p:cNvSpPr>
          <p:nvPr>
            <p:ph type="subTitle" idx="1"/>
          </p:nvPr>
        </p:nvSpPr>
        <p:spPr>
          <a:xfrm>
            <a:off x="1672838" y="1459822"/>
            <a:ext cx="2437500" cy="448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Open Sans"/>
              <a:buNone/>
              <a:defRPr sz="1600">
                <a:latin typeface="Montserrat Black"/>
                <a:ea typeface="Montserrat Black"/>
                <a:cs typeface="Montserrat Black"/>
                <a:sym typeface="Montserrat Black"/>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592" name="Google Shape;1592;p16"/>
          <p:cNvSpPr txBox="1">
            <a:spLocks noGrp="1"/>
          </p:cNvSpPr>
          <p:nvPr>
            <p:ph type="subTitle" idx="2"/>
          </p:nvPr>
        </p:nvSpPr>
        <p:spPr>
          <a:xfrm>
            <a:off x="1679574" y="1811275"/>
            <a:ext cx="2633100" cy="574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5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593" name="Google Shape;1593;p16"/>
          <p:cNvSpPr txBox="1">
            <a:spLocks noGrp="1"/>
          </p:cNvSpPr>
          <p:nvPr>
            <p:ph type="subTitle" idx="3"/>
          </p:nvPr>
        </p:nvSpPr>
        <p:spPr>
          <a:xfrm>
            <a:off x="1672838" y="2777222"/>
            <a:ext cx="2437500" cy="448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Open Sans"/>
              <a:buNone/>
              <a:defRPr sz="1600">
                <a:latin typeface="Montserrat Black"/>
                <a:ea typeface="Montserrat Black"/>
                <a:cs typeface="Montserrat Black"/>
                <a:sym typeface="Montserrat Black"/>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594" name="Google Shape;1594;p16"/>
          <p:cNvSpPr txBox="1">
            <a:spLocks noGrp="1"/>
          </p:cNvSpPr>
          <p:nvPr>
            <p:ph type="subTitle" idx="4"/>
          </p:nvPr>
        </p:nvSpPr>
        <p:spPr>
          <a:xfrm>
            <a:off x="1679500" y="3128675"/>
            <a:ext cx="2633100" cy="574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5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595" name="Google Shape;1595;p16"/>
          <p:cNvSpPr txBox="1">
            <a:spLocks noGrp="1"/>
          </p:cNvSpPr>
          <p:nvPr>
            <p:ph type="subTitle" idx="5"/>
          </p:nvPr>
        </p:nvSpPr>
        <p:spPr>
          <a:xfrm>
            <a:off x="5644438" y="1459822"/>
            <a:ext cx="2394600" cy="448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Open Sans"/>
              <a:buNone/>
              <a:defRPr sz="1600">
                <a:latin typeface="Montserrat Black"/>
                <a:ea typeface="Montserrat Black"/>
                <a:cs typeface="Montserrat Black"/>
                <a:sym typeface="Montserrat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96" name="Google Shape;1596;p16"/>
          <p:cNvSpPr txBox="1">
            <a:spLocks noGrp="1"/>
          </p:cNvSpPr>
          <p:nvPr>
            <p:ph type="subTitle" idx="6"/>
          </p:nvPr>
        </p:nvSpPr>
        <p:spPr>
          <a:xfrm>
            <a:off x="5644438" y="1811272"/>
            <a:ext cx="2633400" cy="601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97" name="Google Shape;1597;p16"/>
          <p:cNvSpPr txBox="1">
            <a:spLocks noGrp="1"/>
          </p:cNvSpPr>
          <p:nvPr>
            <p:ph type="subTitle" idx="7"/>
          </p:nvPr>
        </p:nvSpPr>
        <p:spPr>
          <a:xfrm>
            <a:off x="5644438" y="2777222"/>
            <a:ext cx="2394600" cy="448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Open Sans"/>
              <a:buNone/>
              <a:defRPr sz="1600">
                <a:latin typeface="Montserrat Black"/>
                <a:ea typeface="Montserrat Black"/>
                <a:cs typeface="Montserrat Black"/>
                <a:sym typeface="Montserrat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98" name="Google Shape;1598;p16"/>
          <p:cNvSpPr txBox="1">
            <a:spLocks noGrp="1"/>
          </p:cNvSpPr>
          <p:nvPr>
            <p:ph type="subTitle" idx="8"/>
          </p:nvPr>
        </p:nvSpPr>
        <p:spPr>
          <a:xfrm>
            <a:off x="5644438" y="3128672"/>
            <a:ext cx="2633400" cy="601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99" name="Google Shape;1599;p16"/>
          <p:cNvSpPr txBox="1">
            <a:spLocks noGrp="1"/>
          </p:cNvSpPr>
          <p:nvPr>
            <p:ph type="title"/>
          </p:nvPr>
        </p:nvSpPr>
        <p:spPr>
          <a:xfrm>
            <a:off x="720000" y="541975"/>
            <a:ext cx="7704000" cy="27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1pPr>
            <a:lvl2pPr lvl="1" algn="ctr" rtl="0">
              <a:spcBef>
                <a:spcPts val="0"/>
              </a:spcBef>
              <a:spcAft>
                <a:spcPts val="0"/>
              </a:spcAft>
              <a:buClr>
                <a:schemeClr val="dk1"/>
              </a:buClr>
              <a:buSzPts val="3500"/>
              <a:buNone/>
              <a:defRPr sz="3500">
                <a:solidFill>
                  <a:schemeClr val="dk1"/>
                </a:solidFill>
              </a:defRPr>
            </a:lvl2pPr>
            <a:lvl3pPr lvl="2" algn="ctr" rtl="0">
              <a:spcBef>
                <a:spcPts val="0"/>
              </a:spcBef>
              <a:spcAft>
                <a:spcPts val="0"/>
              </a:spcAft>
              <a:buClr>
                <a:schemeClr val="dk1"/>
              </a:buClr>
              <a:buSzPts val="3500"/>
              <a:buNone/>
              <a:defRPr sz="3500">
                <a:solidFill>
                  <a:schemeClr val="dk1"/>
                </a:solidFill>
              </a:defRPr>
            </a:lvl3pPr>
            <a:lvl4pPr lvl="3" algn="ctr" rtl="0">
              <a:spcBef>
                <a:spcPts val="0"/>
              </a:spcBef>
              <a:spcAft>
                <a:spcPts val="0"/>
              </a:spcAft>
              <a:buClr>
                <a:schemeClr val="dk1"/>
              </a:buClr>
              <a:buSzPts val="3500"/>
              <a:buNone/>
              <a:defRPr sz="3500">
                <a:solidFill>
                  <a:schemeClr val="dk1"/>
                </a:solidFill>
              </a:defRPr>
            </a:lvl4pPr>
            <a:lvl5pPr lvl="4" algn="ctr" rtl="0">
              <a:spcBef>
                <a:spcPts val="0"/>
              </a:spcBef>
              <a:spcAft>
                <a:spcPts val="0"/>
              </a:spcAft>
              <a:buClr>
                <a:schemeClr val="dk1"/>
              </a:buClr>
              <a:buSzPts val="3500"/>
              <a:buNone/>
              <a:defRPr sz="3500">
                <a:solidFill>
                  <a:schemeClr val="dk1"/>
                </a:solidFill>
              </a:defRPr>
            </a:lvl5pPr>
            <a:lvl6pPr lvl="5" algn="ctr" rtl="0">
              <a:spcBef>
                <a:spcPts val="0"/>
              </a:spcBef>
              <a:spcAft>
                <a:spcPts val="0"/>
              </a:spcAft>
              <a:buClr>
                <a:schemeClr val="dk1"/>
              </a:buClr>
              <a:buSzPts val="3500"/>
              <a:buNone/>
              <a:defRPr sz="3500">
                <a:solidFill>
                  <a:schemeClr val="dk1"/>
                </a:solidFill>
              </a:defRPr>
            </a:lvl6pPr>
            <a:lvl7pPr lvl="6" algn="ctr" rtl="0">
              <a:spcBef>
                <a:spcPts val="0"/>
              </a:spcBef>
              <a:spcAft>
                <a:spcPts val="0"/>
              </a:spcAft>
              <a:buClr>
                <a:schemeClr val="dk1"/>
              </a:buClr>
              <a:buSzPts val="3500"/>
              <a:buNone/>
              <a:defRPr sz="3500">
                <a:solidFill>
                  <a:schemeClr val="dk1"/>
                </a:solidFill>
              </a:defRPr>
            </a:lvl7pPr>
            <a:lvl8pPr lvl="7" algn="ctr" rtl="0">
              <a:spcBef>
                <a:spcPts val="0"/>
              </a:spcBef>
              <a:spcAft>
                <a:spcPts val="0"/>
              </a:spcAft>
              <a:buClr>
                <a:schemeClr val="dk1"/>
              </a:buClr>
              <a:buSzPts val="3500"/>
              <a:buNone/>
              <a:defRPr sz="3500">
                <a:solidFill>
                  <a:schemeClr val="dk1"/>
                </a:solidFill>
              </a:defRPr>
            </a:lvl8pPr>
            <a:lvl9pPr lvl="8" algn="ctr" rtl="0">
              <a:spcBef>
                <a:spcPts val="0"/>
              </a:spcBef>
              <a:spcAft>
                <a:spcPts val="0"/>
              </a:spcAft>
              <a:buClr>
                <a:schemeClr val="dk1"/>
              </a:buClr>
              <a:buSzPts val="3500"/>
              <a:buNone/>
              <a:defRPr sz="3500">
                <a:solidFill>
                  <a:schemeClr val="dk1"/>
                </a:solidFill>
              </a:defRPr>
            </a:lvl9pPr>
          </a:lstStyle>
          <a:p>
            <a:endParaRPr/>
          </a:p>
        </p:txBody>
      </p:sp>
      <p:grpSp>
        <p:nvGrpSpPr>
          <p:cNvPr id="1600" name="Google Shape;1600;p16"/>
          <p:cNvGrpSpPr/>
          <p:nvPr/>
        </p:nvGrpSpPr>
        <p:grpSpPr>
          <a:xfrm rot="10800000" flipH="1">
            <a:off x="12" y="-12"/>
            <a:ext cx="1653219" cy="1712776"/>
            <a:chOff x="-13316" y="2920278"/>
            <a:chExt cx="2145923" cy="2223230"/>
          </a:xfrm>
        </p:grpSpPr>
        <p:grpSp>
          <p:nvGrpSpPr>
            <p:cNvPr id="1601" name="Google Shape;1601;p16"/>
            <p:cNvGrpSpPr/>
            <p:nvPr/>
          </p:nvGrpSpPr>
          <p:grpSpPr>
            <a:xfrm>
              <a:off x="-13316" y="2920278"/>
              <a:ext cx="2145923" cy="2223230"/>
              <a:chOff x="-13316" y="2920278"/>
              <a:chExt cx="2145923" cy="2223230"/>
            </a:xfrm>
          </p:grpSpPr>
          <p:sp>
            <p:nvSpPr>
              <p:cNvPr id="1602" name="Google Shape;1602;p16"/>
              <p:cNvSpPr/>
              <p:nvPr/>
            </p:nvSpPr>
            <p:spPr>
              <a:xfrm rot="5400000">
                <a:off x="-335338" y="3242300"/>
                <a:ext cx="2223230" cy="1579186"/>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6"/>
              <p:cNvSpPr/>
              <p:nvPr/>
            </p:nvSpPr>
            <p:spPr>
              <a:xfrm flipH="1">
                <a:off x="0" y="4239925"/>
                <a:ext cx="2132607" cy="903576"/>
              </a:xfrm>
              <a:custGeom>
                <a:avLst/>
                <a:gdLst/>
                <a:ahLst/>
                <a:cxnLst/>
                <a:rect l="l" t="t" r="r" b="b"/>
                <a:pathLst>
                  <a:path w="15176" h="6430" extrusionOk="0">
                    <a:moveTo>
                      <a:pt x="14851" y="1"/>
                    </a:moveTo>
                    <a:cubicBezTo>
                      <a:pt x="13065" y="1"/>
                      <a:pt x="13747" y="3704"/>
                      <a:pt x="11309" y="3704"/>
                    </a:cubicBezTo>
                    <a:cubicBezTo>
                      <a:pt x="10789" y="3704"/>
                      <a:pt x="10127" y="3536"/>
                      <a:pt x="9270" y="3128"/>
                    </a:cubicBezTo>
                    <a:cubicBezTo>
                      <a:pt x="8066" y="2566"/>
                      <a:pt x="6609" y="2262"/>
                      <a:pt x="5236" y="2262"/>
                    </a:cubicBezTo>
                    <a:cubicBezTo>
                      <a:pt x="2446" y="2262"/>
                      <a:pt x="1" y="3518"/>
                      <a:pt x="724" y="6429"/>
                    </a:cubicBezTo>
                    <a:lnTo>
                      <a:pt x="15175" y="6429"/>
                    </a:lnTo>
                    <a:lnTo>
                      <a:pt x="15175" y="37"/>
                    </a:lnTo>
                    <a:cubicBezTo>
                      <a:pt x="15059" y="13"/>
                      <a:pt x="14951" y="1"/>
                      <a:pt x="14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4" name="Google Shape;1604;p16"/>
            <p:cNvSpPr/>
            <p:nvPr/>
          </p:nvSpPr>
          <p:spPr>
            <a:xfrm flipH="1">
              <a:off x="0" y="4239925"/>
              <a:ext cx="2132607" cy="903576"/>
            </a:xfrm>
            <a:custGeom>
              <a:avLst/>
              <a:gdLst/>
              <a:ahLst/>
              <a:cxnLst/>
              <a:rect l="l" t="t" r="r" b="b"/>
              <a:pathLst>
                <a:path w="15176" h="6430" extrusionOk="0">
                  <a:moveTo>
                    <a:pt x="14851" y="1"/>
                  </a:moveTo>
                  <a:cubicBezTo>
                    <a:pt x="13065" y="1"/>
                    <a:pt x="13747" y="3704"/>
                    <a:pt x="11309" y="3704"/>
                  </a:cubicBezTo>
                  <a:cubicBezTo>
                    <a:pt x="10789" y="3704"/>
                    <a:pt x="10127" y="3536"/>
                    <a:pt x="9270" y="3128"/>
                  </a:cubicBezTo>
                  <a:cubicBezTo>
                    <a:pt x="8066" y="2566"/>
                    <a:pt x="6609" y="2262"/>
                    <a:pt x="5236" y="2262"/>
                  </a:cubicBezTo>
                  <a:cubicBezTo>
                    <a:pt x="2446" y="2262"/>
                    <a:pt x="1" y="3518"/>
                    <a:pt x="724" y="6429"/>
                  </a:cubicBezTo>
                  <a:lnTo>
                    <a:pt x="15175" y="6429"/>
                  </a:lnTo>
                  <a:lnTo>
                    <a:pt x="15175" y="37"/>
                  </a:lnTo>
                  <a:cubicBezTo>
                    <a:pt x="15059" y="13"/>
                    <a:pt x="14951" y="1"/>
                    <a:pt x="14851" y="1"/>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5" name="Google Shape;1605;p16"/>
          <p:cNvGrpSpPr/>
          <p:nvPr/>
        </p:nvGrpSpPr>
        <p:grpSpPr>
          <a:xfrm flipH="1">
            <a:off x="5303899" y="2549283"/>
            <a:ext cx="3840097" cy="2558635"/>
            <a:chOff x="235225" y="2771600"/>
            <a:chExt cx="3133750" cy="2088000"/>
          </a:xfrm>
        </p:grpSpPr>
        <p:sp>
          <p:nvSpPr>
            <p:cNvPr id="1606" name="Google Shape;1606;p16"/>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6"/>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6"/>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rgbClr val="51B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6"/>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6"/>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1" name="Google Shape;1611;p16"/>
          <p:cNvGrpSpPr/>
          <p:nvPr/>
        </p:nvGrpSpPr>
        <p:grpSpPr>
          <a:xfrm>
            <a:off x="5866101" y="3880440"/>
            <a:ext cx="3277907" cy="1263055"/>
            <a:chOff x="1766764" y="-4125385"/>
            <a:chExt cx="3277907" cy="1263055"/>
          </a:xfrm>
        </p:grpSpPr>
        <p:sp>
          <p:nvSpPr>
            <p:cNvPr id="1612" name="Google Shape;1612;p16"/>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6"/>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6"/>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6"/>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6"/>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6"/>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6"/>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6"/>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6"/>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6"/>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6"/>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6"/>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6"/>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6"/>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6"/>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6"/>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6"/>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16"/>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6"/>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6"/>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6"/>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6"/>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6"/>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6"/>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6"/>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6"/>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CUSTOM_5">
    <p:spTree>
      <p:nvGrpSpPr>
        <p:cNvPr id="1" name="Shape 1638"/>
        <p:cNvGrpSpPr/>
        <p:nvPr/>
      </p:nvGrpSpPr>
      <p:grpSpPr>
        <a:xfrm>
          <a:off x="0" y="0"/>
          <a:ext cx="0" cy="0"/>
          <a:chOff x="0" y="0"/>
          <a:chExt cx="0" cy="0"/>
        </a:xfrm>
      </p:grpSpPr>
      <p:grpSp>
        <p:nvGrpSpPr>
          <p:cNvPr id="1639" name="Google Shape;1639;p17"/>
          <p:cNvGrpSpPr/>
          <p:nvPr/>
        </p:nvGrpSpPr>
        <p:grpSpPr>
          <a:xfrm>
            <a:off x="39701" y="-10"/>
            <a:ext cx="3277907" cy="1263055"/>
            <a:chOff x="1766764" y="-4125385"/>
            <a:chExt cx="3277907" cy="1263055"/>
          </a:xfrm>
        </p:grpSpPr>
        <p:sp>
          <p:nvSpPr>
            <p:cNvPr id="1640" name="Google Shape;1640;p17"/>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7"/>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7"/>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7"/>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7"/>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7"/>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7"/>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7"/>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7"/>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7"/>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7"/>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7"/>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7"/>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7"/>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17"/>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17"/>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7"/>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7"/>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7"/>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7"/>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7"/>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7"/>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7"/>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7"/>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7"/>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7"/>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6" name="Google Shape;1666;p17"/>
          <p:cNvSpPr txBox="1">
            <a:spLocks noGrp="1"/>
          </p:cNvSpPr>
          <p:nvPr>
            <p:ph type="subTitle" idx="1"/>
          </p:nvPr>
        </p:nvSpPr>
        <p:spPr>
          <a:xfrm>
            <a:off x="3689242" y="1333319"/>
            <a:ext cx="1765500" cy="44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Montserrat Black"/>
              <a:buNone/>
              <a:defRPr sz="1600">
                <a:latin typeface="Montserrat Black"/>
                <a:ea typeface="Montserrat Black"/>
                <a:cs typeface="Montserrat Black"/>
                <a:sym typeface="Montserrat Black"/>
              </a:defRPr>
            </a:lvl1pPr>
            <a:lvl2pPr lvl="1" algn="ctr" rtl="0">
              <a:spcBef>
                <a:spcPts val="0"/>
              </a:spcBef>
              <a:spcAft>
                <a:spcPts val="0"/>
              </a:spcAft>
              <a:buSzPts val="1600"/>
              <a:buFont typeface="Montserrat Black"/>
              <a:buNone/>
              <a:defRPr sz="1600">
                <a:latin typeface="Montserrat Black"/>
                <a:ea typeface="Montserrat Black"/>
                <a:cs typeface="Montserrat Black"/>
                <a:sym typeface="Montserrat Black"/>
              </a:defRPr>
            </a:lvl2pPr>
            <a:lvl3pPr lvl="2" algn="ctr" rtl="0">
              <a:spcBef>
                <a:spcPts val="0"/>
              </a:spcBef>
              <a:spcAft>
                <a:spcPts val="0"/>
              </a:spcAft>
              <a:buSzPts val="1600"/>
              <a:buFont typeface="Montserrat Black"/>
              <a:buNone/>
              <a:defRPr sz="1600">
                <a:latin typeface="Montserrat Black"/>
                <a:ea typeface="Montserrat Black"/>
                <a:cs typeface="Montserrat Black"/>
                <a:sym typeface="Montserrat Black"/>
              </a:defRPr>
            </a:lvl3pPr>
            <a:lvl4pPr lvl="3" algn="ctr" rtl="0">
              <a:spcBef>
                <a:spcPts val="0"/>
              </a:spcBef>
              <a:spcAft>
                <a:spcPts val="0"/>
              </a:spcAft>
              <a:buSzPts val="1600"/>
              <a:buFont typeface="Montserrat Black"/>
              <a:buNone/>
              <a:defRPr sz="1600">
                <a:latin typeface="Montserrat Black"/>
                <a:ea typeface="Montserrat Black"/>
                <a:cs typeface="Montserrat Black"/>
                <a:sym typeface="Montserrat Black"/>
              </a:defRPr>
            </a:lvl4pPr>
            <a:lvl5pPr lvl="4" algn="ctr" rtl="0">
              <a:spcBef>
                <a:spcPts val="0"/>
              </a:spcBef>
              <a:spcAft>
                <a:spcPts val="0"/>
              </a:spcAft>
              <a:buSzPts val="1600"/>
              <a:buFont typeface="Montserrat Black"/>
              <a:buNone/>
              <a:defRPr sz="1600">
                <a:latin typeface="Montserrat Black"/>
                <a:ea typeface="Montserrat Black"/>
                <a:cs typeface="Montserrat Black"/>
                <a:sym typeface="Montserrat Black"/>
              </a:defRPr>
            </a:lvl5pPr>
            <a:lvl6pPr lvl="5" algn="ctr" rtl="0">
              <a:spcBef>
                <a:spcPts val="0"/>
              </a:spcBef>
              <a:spcAft>
                <a:spcPts val="0"/>
              </a:spcAft>
              <a:buSzPts val="1600"/>
              <a:buFont typeface="Montserrat Black"/>
              <a:buNone/>
              <a:defRPr sz="1600">
                <a:latin typeface="Montserrat Black"/>
                <a:ea typeface="Montserrat Black"/>
                <a:cs typeface="Montserrat Black"/>
                <a:sym typeface="Montserrat Black"/>
              </a:defRPr>
            </a:lvl6pPr>
            <a:lvl7pPr lvl="6" algn="ctr" rtl="0">
              <a:spcBef>
                <a:spcPts val="0"/>
              </a:spcBef>
              <a:spcAft>
                <a:spcPts val="0"/>
              </a:spcAft>
              <a:buSzPts val="1600"/>
              <a:buFont typeface="Montserrat Black"/>
              <a:buNone/>
              <a:defRPr sz="1600">
                <a:latin typeface="Montserrat Black"/>
                <a:ea typeface="Montserrat Black"/>
                <a:cs typeface="Montserrat Black"/>
                <a:sym typeface="Montserrat Black"/>
              </a:defRPr>
            </a:lvl7pPr>
            <a:lvl8pPr lvl="7" algn="ctr" rtl="0">
              <a:spcBef>
                <a:spcPts val="0"/>
              </a:spcBef>
              <a:spcAft>
                <a:spcPts val="0"/>
              </a:spcAft>
              <a:buSzPts val="1600"/>
              <a:buFont typeface="Montserrat Black"/>
              <a:buNone/>
              <a:defRPr sz="1600">
                <a:latin typeface="Montserrat Black"/>
                <a:ea typeface="Montserrat Black"/>
                <a:cs typeface="Montserrat Black"/>
                <a:sym typeface="Montserrat Black"/>
              </a:defRPr>
            </a:lvl8pPr>
            <a:lvl9pPr lvl="8" algn="ctr" rtl="0">
              <a:spcBef>
                <a:spcPts val="0"/>
              </a:spcBef>
              <a:spcAft>
                <a:spcPts val="0"/>
              </a:spcAft>
              <a:buSzPts val="1600"/>
              <a:buFont typeface="Montserrat Black"/>
              <a:buNone/>
              <a:defRPr sz="1600">
                <a:latin typeface="Montserrat Black"/>
                <a:ea typeface="Montserrat Black"/>
                <a:cs typeface="Montserrat Black"/>
                <a:sym typeface="Montserrat Black"/>
              </a:defRPr>
            </a:lvl9pPr>
          </a:lstStyle>
          <a:p>
            <a:endParaRPr/>
          </a:p>
        </p:txBody>
      </p:sp>
      <p:sp>
        <p:nvSpPr>
          <p:cNvPr id="1667" name="Google Shape;1667;p17"/>
          <p:cNvSpPr txBox="1">
            <a:spLocks noGrp="1"/>
          </p:cNvSpPr>
          <p:nvPr>
            <p:ph type="subTitle" idx="2"/>
          </p:nvPr>
        </p:nvSpPr>
        <p:spPr>
          <a:xfrm>
            <a:off x="3331942" y="1684475"/>
            <a:ext cx="2480100" cy="55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668" name="Google Shape;1668;p17"/>
          <p:cNvSpPr txBox="1">
            <a:spLocks noGrp="1"/>
          </p:cNvSpPr>
          <p:nvPr>
            <p:ph type="subTitle" idx="3"/>
          </p:nvPr>
        </p:nvSpPr>
        <p:spPr>
          <a:xfrm>
            <a:off x="6307983" y="1333319"/>
            <a:ext cx="1765500" cy="44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Montserrat Black"/>
              <a:buNone/>
              <a:defRPr sz="1600">
                <a:latin typeface="Montserrat Black"/>
                <a:ea typeface="Montserrat Black"/>
                <a:cs typeface="Montserrat Black"/>
                <a:sym typeface="Montserrat Black"/>
              </a:defRPr>
            </a:lvl1pPr>
            <a:lvl2pPr lvl="1" algn="ctr" rtl="0">
              <a:spcBef>
                <a:spcPts val="0"/>
              </a:spcBef>
              <a:spcAft>
                <a:spcPts val="0"/>
              </a:spcAft>
              <a:buSzPts val="1600"/>
              <a:buFont typeface="Montserrat Black"/>
              <a:buNone/>
              <a:defRPr sz="1600">
                <a:latin typeface="Montserrat Black"/>
                <a:ea typeface="Montserrat Black"/>
                <a:cs typeface="Montserrat Black"/>
                <a:sym typeface="Montserrat Black"/>
              </a:defRPr>
            </a:lvl2pPr>
            <a:lvl3pPr lvl="2" algn="ctr" rtl="0">
              <a:spcBef>
                <a:spcPts val="0"/>
              </a:spcBef>
              <a:spcAft>
                <a:spcPts val="0"/>
              </a:spcAft>
              <a:buSzPts val="1600"/>
              <a:buFont typeface="Montserrat Black"/>
              <a:buNone/>
              <a:defRPr sz="1600">
                <a:latin typeface="Montserrat Black"/>
                <a:ea typeface="Montserrat Black"/>
                <a:cs typeface="Montserrat Black"/>
                <a:sym typeface="Montserrat Black"/>
              </a:defRPr>
            </a:lvl3pPr>
            <a:lvl4pPr lvl="3" algn="ctr" rtl="0">
              <a:spcBef>
                <a:spcPts val="0"/>
              </a:spcBef>
              <a:spcAft>
                <a:spcPts val="0"/>
              </a:spcAft>
              <a:buSzPts val="1600"/>
              <a:buFont typeface="Montserrat Black"/>
              <a:buNone/>
              <a:defRPr sz="1600">
                <a:latin typeface="Montserrat Black"/>
                <a:ea typeface="Montserrat Black"/>
                <a:cs typeface="Montserrat Black"/>
                <a:sym typeface="Montserrat Black"/>
              </a:defRPr>
            </a:lvl4pPr>
            <a:lvl5pPr lvl="4" algn="ctr" rtl="0">
              <a:spcBef>
                <a:spcPts val="0"/>
              </a:spcBef>
              <a:spcAft>
                <a:spcPts val="0"/>
              </a:spcAft>
              <a:buSzPts val="1600"/>
              <a:buFont typeface="Montserrat Black"/>
              <a:buNone/>
              <a:defRPr sz="1600">
                <a:latin typeface="Montserrat Black"/>
                <a:ea typeface="Montserrat Black"/>
                <a:cs typeface="Montserrat Black"/>
                <a:sym typeface="Montserrat Black"/>
              </a:defRPr>
            </a:lvl5pPr>
            <a:lvl6pPr lvl="5" algn="ctr" rtl="0">
              <a:spcBef>
                <a:spcPts val="0"/>
              </a:spcBef>
              <a:spcAft>
                <a:spcPts val="0"/>
              </a:spcAft>
              <a:buSzPts val="1600"/>
              <a:buFont typeface="Montserrat Black"/>
              <a:buNone/>
              <a:defRPr sz="1600">
                <a:latin typeface="Montserrat Black"/>
                <a:ea typeface="Montserrat Black"/>
                <a:cs typeface="Montserrat Black"/>
                <a:sym typeface="Montserrat Black"/>
              </a:defRPr>
            </a:lvl6pPr>
            <a:lvl7pPr lvl="6" algn="ctr" rtl="0">
              <a:spcBef>
                <a:spcPts val="0"/>
              </a:spcBef>
              <a:spcAft>
                <a:spcPts val="0"/>
              </a:spcAft>
              <a:buSzPts val="1600"/>
              <a:buFont typeface="Montserrat Black"/>
              <a:buNone/>
              <a:defRPr sz="1600">
                <a:latin typeface="Montserrat Black"/>
                <a:ea typeface="Montserrat Black"/>
                <a:cs typeface="Montserrat Black"/>
                <a:sym typeface="Montserrat Black"/>
              </a:defRPr>
            </a:lvl7pPr>
            <a:lvl8pPr lvl="7" algn="ctr" rtl="0">
              <a:spcBef>
                <a:spcPts val="0"/>
              </a:spcBef>
              <a:spcAft>
                <a:spcPts val="0"/>
              </a:spcAft>
              <a:buSzPts val="1600"/>
              <a:buFont typeface="Montserrat Black"/>
              <a:buNone/>
              <a:defRPr sz="1600">
                <a:latin typeface="Montserrat Black"/>
                <a:ea typeface="Montserrat Black"/>
                <a:cs typeface="Montserrat Black"/>
                <a:sym typeface="Montserrat Black"/>
              </a:defRPr>
            </a:lvl8pPr>
            <a:lvl9pPr lvl="8" algn="ctr" rtl="0">
              <a:spcBef>
                <a:spcPts val="0"/>
              </a:spcBef>
              <a:spcAft>
                <a:spcPts val="0"/>
              </a:spcAft>
              <a:buSzPts val="1600"/>
              <a:buFont typeface="Montserrat Black"/>
              <a:buNone/>
              <a:defRPr sz="1600">
                <a:latin typeface="Montserrat Black"/>
                <a:ea typeface="Montserrat Black"/>
                <a:cs typeface="Montserrat Black"/>
                <a:sym typeface="Montserrat Black"/>
              </a:defRPr>
            </a:lvl9pPr>
          </a:lstStyle>
          <a:p>
            <a:endParaRPr/>
          </a:p>
        </p:txBody>
      </p:sp>
      <p:sp>
        <p:nvSpPr>
          <p:cNvPr id="1669" name="Google Shape;1669;p17"/>
          <p:cNvSpPr txBox="1">
            <a:spLocks noGrp="1"/>
          </p:cNvSpPr>
          <p:nvPr>
            <p:ph type="subTitle" idx="4"/>
          </p:nvPr>
        </p:nvSpPr>
        <p:spPr>
          <a:xfrm>
            <a:off x="5950683" y="1684475"/>
            <a:ext cx="2480100" cy="55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670" name="Google Shape;1670;p17"/>
          <p:cNvSpPr txBox="1">
            <a:spLocks noGrp="1"/>
          </p:cNvSpPr>
          <p:nvPr>
            <p:ph type="subTitle" idx="5"/>
          </p:nvPr>
        </p:nvSpPr>
        <p:spPr>
          <a:xfrm>
            <a:off x="1070525" y="1333319"/>
            <a:ext cx="1765500" cy="44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Montserrat Black"/>
              <a:buNone/>
              <a:defRPr sz="1600">
                <a:latin typeface="Montserrat Black"/>
                <a:ea typeface="Montserrat Black"/>
                <a:cs typeface="Montserrat Black"/>
                <a:sym typeface="Montserrat Black"/>
              </a:defRPr>
            </a:lvl1pPr>
            <a:lvl2pPr lvl="1" algn="ctr" rtl="0">
              <a:spcBef>
                <a:spcPts val="0"/>
              </a:spcBef>
              <a:spcAft>
                <a:spcPts val="0"/>
              </a:spcAft>
              <a:buSzPts val="1600"/>
              <a:buFont typeface="Montserrat Black"/>
              <a:buNone/>
              <a:defRPr sz="1600">
                <a:latin typeface="Montserrat Black"/>
                <a:ea typeface="Montserrat Black"/>
                <a:cs typeface="Montserrat Black"/>
                <a:sym typeface="Montserrat Black"/>
              </a:defRPr>
            </a:lvl2pPr>
            <a:lvl3pPr lvl="2" algn="ctr" rtl="0">
              <a:spcBef>
                <a:spcPts val="0"/>
              </a:spcBef>
              <a:spcAft>
                <a:spcPts val="0"/>
              </a:spcAft>
              <a:buSzPts val="1600"/>
              <a:buFont typeface="Montserrat Black"/>
              <a:buNone/>
              <a:defRPr sz="1600">
                <a:latin typeface="Montserrat Black"/>
                <a:ea typeface="Montserrat Black"/>
                <a:cs typeface="Montserrat Black"/>
                <a:sym typeface="Montserrat Black"/>
              </a:defRPr>
            </a:lvl3pPr>
            <a:lvl4pPr lvl="3" algn="ctr" rtl="0">
              <a:spcBef>
                <a:spcPts val="0"/>
              </a:spcBef>
              <a:spcAft>
                <a:spcPts val="0"/>
              </a:spcAft>
              <a:buSzPts val="1600"/>
              <a:buFont typeface="Montserrat Black"/>
              <a:buNone/>
              <a:defRPr sz="1600">
                <a:latin typeface="Montserrat Black"/>
                <a:ea typeface="Montserrat Black"/>
                <a:cs typeface="Montserrat Black"/>
                <a:sym typeface="Montserrat Black"/>
              </a:defRPr>
            </a:lvl4pPr>
            <a:lvl5pPr lvl="4" algn="ctr" rtl="0">
              <a:spcBef>
                <a:spcPts val="0"/>
              </a:spcBef>
              <a:spcAft>
                <a:spcPts val="0"/>
              </a:spcAft>
              <a:buSzPts val="1600"/>
              <a:buFont typeface="Montserrat Black"/>
              <a:buNone/>
              <a:defRPr sz="1600">
                <a:latin typeface="Montserrat Black"/>
                <a:ea typeface="Montserrat Black"/>
                <a:cs typeface="Montserrat Black"/>
                <a:sym typeface="Montserrat Black"/>
              </a:defRPr>
            </a:lvl5pPr>
            <a:lvl6pPr lvl="5" algn="ctr" rtl="0">
              <a:spcBef>
                <a:spcPts val="0"/>
              </a:spcBef>
              <a:spcAft>
                <a:spcPts val="0"/>
              </a:spcAft>
              <a:buSzPts val="1600"/>
              <a:buFont typeface="Montserrat Black"/>
              <a:buNone/>
              <a:defRPr sz="1600">
                <a:latin typeface="Montserrat Black"/>
                <a:ea typeface="Montserrat Black"/>
                <a:cs typeface="Montserrat Black"/>
                <a:sym typeface="Montserrat Black"/>
              </a:defRPr>
            </a:lvl6pPr>
            <a:lvl7pPr lvl="6" algn="ctr" rtl="0">
              <a:spcBef>
                <a:spcPts val="0"/>
              </a:spcBef>
              <a:spcAft>
                <a:spcPts val="0"/>
              </a:spcAft>
              <a:buSzPts val="1600"/>
              <a:buFont typeface="Montserrat Black"/>
              <a:buNone/>
              <a:defRPr sz="1600">
                <a:latin typeface="Montserrat Black"/>
                <a:ea typeface="Montserrat Black"/>
                <a:cs typeface="Montserrat Black"/>
                <a:sym typeface="Montserrat Black"/>
              </a:defRPr>
            </a:lvl7pPr>
            <a:lvl8pPr lvl="7" algn="ctr" rtl="0">
              <a:spcBef>
                <a:spcPts val="0"/>
              </a:spcBef>
              <a:spcAft>
                <a:spcPts val="0"/>
              </a:spcAft>
              <a:buSzPts val="1600"/>
              <a:buFont typeface="Montserrat Black"/>
              <a:buNone/>
              <a:defRPr sz="1600">
                <a:latin typeface="Montserrat Black"/>
                <a:ea typeface="Montserrat Black"/>
                <a:cs typeface="Montserrat Black"/>
                <a:sym typeface="Montserrat Black"/>
              </a:defRPr>
            </a:lvl8pPr>
            <a:lvl9pPr lvl="8" algn="ctr" rtl="0">
              <a:spcBef>
                <a:spcPts val="0"/>
              </a:spcBef>
              <a:spcAft>
                <a:spcPts val="0"/>
              </a:spcAft>
              <a:buSzPts val="1600"/>
              <a:buFont typeface="Montserrat Black"/>
              <a:buNone/>
              <a:defRPr sz="1600">
                <a:latin typeface="Montserrat Black"/>
                <a:ea typeface="Montserrat Black"/>
                <a:cs typeface="Montserrat Black"/>
                <a:sym typeface="Montserrat Black"/>
              </a:defRPr>
            </a:lvl9pPr>
          </a:lstStyle>
          <a:p>
            <a:endParaRPr/>
          </a:p>
        </p:txBody>
      </p:sp>
      <p:sp>
        <p:nvSpPr>
          <p:cNvPr id="1671" name="Google Shape;1671;p17"/>
          <p:cNvSpPr txBox="1">
            <a:spLocks noGrp="1"/>
          </p:cNvSpPr>
          <p:nvPr>
            <p:ph type="subTitle" idx="6"/>
          </p:nvPr>
        </p:nvSpPr>
        <p:spPr>
          <a:xfrm>
            <a:off x="713225" y="1684550"/>
            <a:ext cx="2480100" cy="55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672" name="Google Shape;1672;p17"/>
          <p:cNvSpPr txBox="1">
            <a:spLocks noGrp="1"/>
          </p:cNvSpPr>
          <p:nvPr>
            <p:ph type="subTitle" idx="7"/>
          </p:nvPr>
        </p:nvSpPr>
        <p:spPr>
          <a:xfrm>
            <a:off x="3689242" y="2931319"/>
            <a:ext cx="1765500" cy="44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Montserrat Black"/>
              <a:buNone/>
              <a:defRPr sz="1600">
                <a:latin typeface="Montserrat Black"/>
                <a:ea typeface="Montserrat Black"/>
                <a:cs typeface="Montserrat Black"/>
                <a:sym typeface="Montserrat Black"/>
              </a:defRPr>
            </a:lvl1pPr>
            <a:lvl2pPr lvl="1" algn="ctr" rtl="0">
              <a:spcBef>
                <a:spcPts val="0"/>
              </a:spcBef>
              <a:spcAft>
                <a:spcPts val="0"/>
              </a:spcAft>
              <a:buSzPts val="1600"/>
              <a:buFont typeface="Montserrat Black"/>
              <a:buNone/>
              <a:defRPr sz="1600">
                <a:latin typeface="Montserrat Black"/>
                <a:ea typeface="Montserrat Black"/>
                <a:cs typeface="Montserrat Black"/>
                <a:sym typeface="Montserrat Black"/>
              </a:defRPr>
            </a:lvl2pPr>
            <a:lvl3pPr lvl="2" algn="ctr" rtl="0">
              <a:spcBef>
                <a:spcPts val="0"/>
              </a:spcBef>
              <a:spcAft>
                <a:spcPts val="0"/>
              </a:spcAft>
              <a:buSzPts val="1600"/>
              <a:buFont typeface="Montserrat Black"/>
              <a:buNone/>
              <a:defRPr sz="1600">
                <a:latin typeface="Montserrat Black"/>
                <a:ea typeface="Montserrat Black"/>
                <a:cs typeface="Montserrat Black"/>
                <a:sym typeface="Montserrat Black"/>
              </a:defRPr>
            </a:lvl3pPr>
            <a:lvl4pPr lvl="3" algn="ctr" rtl="0">
              <a:spcBef>
                <a:spcPts val="0"/>
              </a:spcBef>
              <a:spcAft>
                <a:spcPts val="0"/>
              </a:spcAft>
              <a:buSzPts val="1600"/>
              <a:buFont typeface="Montserrat Black"/>
              <a:buNone/>
              <a:defRPr sz="1600">
                <a:latin typeface="Montserrat Black"/>
                <a:ea typeface="Montserrat Black"/>
                <a:cs typeface="Montserrat Black"/>
                <a:sym typeface="Montserrat Black"/>
              </a:defRPr>
            </a:lvl4pPr>
            <a:lvl5pPr lvl="4" algn="ctr" rtl="0">
              <a:spcBef>
                <a:spcPts val="0"/>
              </a:spcBef>
              <a:spcAft>
                <a:spcPts val="0"/>
              </a:spcAft>
              <a:buSzPts val="1600"/>
              <a:buFont typeface="Montserrat Black"/>
              <a:buNone/>
              <a:defRPr sz="1600">
                <a:latin typeface="Montserrat Black"/>
                <a:ea typeface="Montserrat Black"/>
                <a:cs typeface="Montserrat Black"/>
                <a:sym typeface="Montserrat Black"/>
              </a:defRPr>
            </a:lvl5pPr>
            <a:lvl6pPr lvl="5" algn="ctr" rtl="0">
              <a:spcBef>
                <a:spcPts val="0"/>
              </a:spcBef>
              <a:spcAft>
                <a:spcPts val="0"/>
              </a:spcAft>
              <a:buSzPts val="1600"/>
              <a:buFont typeface="Montserrat Black"/>
              <a:buNone/>
              <a:defRPr sz="1600">
                <a:latin typeface="Montserrat Black"/>
                <a:ea typeface="Montserrat Black"/>
                <a:cs typeface="Montserrat Black"/>
                <a:sym typeface="Montserrat Black"/>
              </a:defRPr>
            </a:lvl6pPr>
            <a:lvl7pPr lvl="6" algn="ctr" rtl="0">
              <a:spcBef>
                <a:spcPts val="0"/>
              </a:spcBef>
              <a:spcAft>
                <a:spcPts val="0"/>
              </a:spcAft>
              <a:buSzPts val="1600"/>
              <a:buFont typeface="Montserrat Black"/>
              <a:buNone/>
              <a:defRPr sz="1600">
                <a:latin typeface="Montserrat Black"/>
                <a:ea typeface="Montserrat Black"/>
                <a:cs typeface="Montserrat Black"/>
                <a:sym typeface="Montserrat Black"/>
              </a:defRPr>
            </a:lvl7pPr>
            <a:lvl8pPr lvl="7" algn="ctr" rtl="0">
              <a:spcBef>
                <a:spcPts val="0"/>
              </a:spcBef>
              <a:spcAft>
                <a:spcPts val="0"/>
              </a:spcAft>
              <a:buSzPts val="1600"/>
              <a:buFont typeface="Montserrat Black"/>
              <a:buNone/>
              <a:defRPr sz="1600">
                <a:latin typeface="Montserrat Black"/>
                <a:ea typeface="Montserrat Black"/>
                <a:cs typeface="Montserrat Black"/>
                <a:sym typeface="Montserrat Black"/>
              </a:defRPr>
            </a:lvl8pPr>
            <a:lvl9pPr lvl="8" algn="ctr" rtl="0">
              <a:spcBef>
                <a:spcPts val="0"/>
              </a:spcBef>
              <a:spcAft>
                <a:spcPts val="0"/>
              </a:spcAft>
              <a:buSzPts val="1600"/>
              <a:buFont typeface="Montserrat Black"/>
              <a:buNone/>
              <a:defRPr sz="1600">
                <a:latin typeface="Montserrat Black"/>
                <a:ea typeface="Montserrat Black"/>
                <a:cs typeface="Montserrat Black"/>
                <a:sym typeface="Montserrat Black"/>
              </a:defRPr>
            </a:lvl9pPr>
          </a:lstStyle>
          <a:p>
            <a:endParaRPr/>
          </a:p>
        </p:txBody>
      </p:sp>
      <p:sp>
        <p:nvSpPr>
          <p:cNvPr id="1673" name="Google Shape;1673;p17"/>
          <p:cNvSpPr txBox="1">
            <a:spLocks noGrp="1"/>
          </p:cNvSpPr>
          <p:nvPr>
            <p:ph type="subTitle" idx="8"/>
          </p:nvPr>
        </p:nvSpPr>
        <p:spPr>
          <a:xfrm>
            <a:off x="3331942" y="3281838"/>
            <a:ext cx="2480100" cy="55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674" name="Google Shape;1674;p17"/>
          <p:cNvSpPr txBox="1">
            <a:spLocks noGrp="1"/>
          </p:cNvSpPr>
          <p:nvPr>
            <p:ph type="subTitle" idx="9"/>
          </p:nvPr>
        </p:nvSpPr>
        <p:spPr>
          <a:xfrm>
            <a:off x="6307983" y="2931319"/>
            <a:ext cx="1765500" cy="44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Montserrat Black"/>
              <a:buNone/>
              <a:defRPr sz="1600">
                <a:latin typeface="Montserrat Black"/>
                <a:ea typeface="Montserrat Black"/>
                <a:cs typeface="Montserrat Black"/>
                <a:sym typeface="Montserrat Black"/>
              </a:defRPr>
            </a:lvl1pPr>
            <a:lvl2pPr lvl="1" algn="ctr" rtl="0">
              <a:spcBef>
                <a:spcPts val="0"/>
              </a:spcBef>
              <a:spcAft>
                <a:spcPts val="0"/>
              </a:spcAft>
              <a:buSzPts val="1600"/>
              <a:buFont typeface="Montserrat Black"/>
              <a:buNone/>
              <a:defRPr sz="1600">
                <a:latin typeface="Montserrat Black"/>
                <a:ea typeface="Montserrat Black"/>
                <a:cs typeface="Montserrat Black"/>
                <a:sym typeface="Montserrat Black"/>
              </a:defRPr>
            </a:lvl2pPr>
            <a:lvl3pPr lvl="2" algn="ctr" rtl="0">
              <a:spcBef>
                <a:spcPts val="0"/>
              </a:spcBef>
              <a:spcAft>
                <a:spcPts val="0"/>
              </a:spcAft>
              <a:buSzPts val="1600"/>
              <a:buFont typeface="Montserrat Black"/>
              <a:buNone/>
              <a:defRPr sz="1600">
                <a:latin typeface="Montserrat Black"/>
                <a:ea typeface="Montserrat Black"/>
                <a:cs typeface="Montserrat Black"/>
                <a:sym typeface="Montserrat Black"/>
              </a:defRPr>
            </a:lvl3pPr>
            <a:lvl4pPr lvl="3" algn="ctr" rtl="0">
              <a:spcBef>
                <a:spcPts val="0"/>
              </a:spcBef>
              <a:spcAft>
                <a:spcPts val="0"/>
              </a:spcAft>
              <a:buSzPts val="1600"/>
              <a:buFont typeface="Montserrat Black"/>
              <a:buNone/>
              <a:defRPr sz="1600">
                <a:latin typeface="Montserrat Black"/>
                <a:ea typeface="Montserrat Black"/>
                <a:cs typeface="Montserrat Black"/>
                <a:sym typeface="Montserrat Black"/>
              </a:defRPr>
            </a:lvl4pPr>
            <a:lvl5pPr lvl="4" algn="ctr" rtl="0">
              <a:spcBef>
                <a:spcPts val="0"/>
              </a:spcBef>
              <a:spcAft>
                <a:spcPts val="0"/>
              </a:spcAft>
              <a:buSzPts val="1600"/>
              <a:buFont typeface="Montserrat Black"/>
              <a:buNone/>
              <a:defRPr sz="1600">
                <a:latin typeface="Montserrat Black"/>
                <a:ea typeface="Montserrat Black"/>
                <a:cs typeface="Montserrat Black"/>
                <a:sym typeface="Montserrat Black"/>
              </a:defRPr>
            </a:lvl5pPr>
            <a:lvl6pPr lvl="5" algn="ctr" rtl="0">
              <a:spcBef>
                <a:spcPts val="0"/>
              </a:spcBef>
              <a:spcAft>
                <a:spcPts val="0"/>
              </a:spcAft>
              <a:buSzPts val="1600"/>
              <a:buFont typeface="Montserrat Black"/>
              <a:buNone/>
              <a:defRPr sz="1600">
                <a:latin typeface="Montserrat Black"/>
                <a:ea typeface="Montserrat Black"/>
                <a:cs typeface="Montserrat Black"/>
                <a:sym typeface="Montserrat Black"/>
              </a:defRPr>
            </a:lvl6pPr>
            <a:lvl7pPr lvl="6" algn="ctr" rtl="0">
              <a:spcBef>
                <a:spcPts val="0"/>
              </a:spcBef>
              <a:spcAft>
                <a:spcPts val="0"/>
              </a:spcAft>
              <a:buSzPts val="1600"/>
              <a:buFont typeface="Montserrat Black"/>
              <a:buNone/>
              <a:defRPr sz="1600">
                <a:latin typeface="Montserrat Black"/>
                <a:ea typeface="Montserrat Black"/>
                <a:cs typeface="Montserrat Black"/>
                <a:sym typeface="Montserrat Black"/>
              </a:defRPr>
            </a:lvl7pPr>
            <a:lvl8pPr lvl="7" algn="ctr" rtl="0">
              <a:spcBef>
                <a:spcPts val="0"/>
              </a:spcBef>
              <a:spcAft>
                <a:spcPts val="0"/>
              </a:spcAft>
              <a:buSzPts val="1600"/>
              <a:buFont typeface="Montserrat Black"/>
              <a:buNone/>
              <a:defRPr sz="1600">
                <a:latin typeface="Montserrat Black"/>
                <a:ea typeface="Montserrat Black"/>
                <a:cs typeface="Montserrat Black"/>
                <a:sym typeface="Montserrat Black"/>
              </a:defRPr>
            </a:lvl8pPr>
            <a:lvl9pPr lvl="8" algn="ctr" rtl="0">
              <a:spcBef>
                <a:spcPts val="0"/>
              </a:spcBef>
              <a:spcAft>
                <a:spcPts val="0"/>
              </a:spcAft>
              <a:buSzPts val="1600"/>
              <a:buFont typeface="Montserrat Black"/>
              <a:buNone/>
              <a:defRPr sz="1600">
                <a:latin typeface="Montserrat Black"/>
                <a:ea typeface="Montserrat Black"/>
                <a:cs typeface="Montserrat Black"/>
                <a:sym typeface="Montserrat Black"/>
              </a:defRPr>
            </a:lvl9pPr>
          </a:lstStyle>
          <a:p>
            <a:endParaRPr/>
          </a:p>
        </p:txBody>
      </p:sp>
      <p:sp>
        <p:nvSpPr>
          <p:cNvPr id="1675" name="Google Shape;1675;p17"/>
          <p:cNvSpPr txBox="1">
            <a:spLocks noGrp="1"/>
          </p:cNvSpPr>
          <p:nvPr>
            <p:ph type="subTitle" idx="13"/>
          </p:nvPr>
        </p:nvSpPr>
        <p:spPr>
          <a:xfrm>
            <a:off x="5950683" y="3281838"/>
            <a:ext cx="2480100" cy="55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676" name="Google Shape;1676;p17"/>
          <p:cNvSpPr txBox="1">
            <a:spLocks noGrp="1"/>
          </p:cNvSpPr>
          <p:nvPr>
            <p:ph type="subTitle" idx="14"/>
          </p:nvPr>
        </p:nvSpPr>
        <p:spPr>
          <a:xfrm>
            <a:off x="1070525" y="2931319"/>
            <a:ext cx="1765500" cy="44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Montserrat Black"/>
              <a:buNone/>
              <a:defRPr sz="1600">
                <a:latin typeface="Montserrat Black"/>
                <a:ea typeface="Montserrat Black"/>
                <a:cs typeface="Montserrat Black"/>
                <a:sym typeface="Montserrat Black"/>
              </a:defRPr>
            </a:lvl1pPr>
            <a:lvl2pPr lvl="1" algn="ctr" rtl="0">
              <a:spcBef>
                <a:spcPts val="0"/>
              </a:spcBef>
              <a:spcAft>
                <a:spcPts val="0"/>
              </a:spcAft>
              <a:buSzPts val="1600"/>
              <a:buFont typeface="Montserrat Black"/>
              <a:buNone/>
              <a:defRPr sz="1600">
                <a:latin typeface="Montserrat Black"/>
                <a:ea typeface="Montserrat Black"/>
                <a:cs typeface="Montserrat Black"/>
                <a:sym typeface="Montserrat Black"/>
              </a:defRPr>
            </a:lvl2pPr>
            <a:lvl3pPr lvl="2" algn="ctr" rtl="0">
              <a:spcBef>
                <a:spcPts val="0"/>
              </a:spcBef>
              <a:spcAft>
                <a:spcPts val="0"/>
              </a:spcAft>
              <a:buSzPts val="1600"/>
              <a:buFont typeface="Montserrat Black"/>
              <a:buNone/>
              <a:defRPr sz="1600">
                <a:latin typeface="Montserrat Black"/>
                <a:ea typeface="Montserrat Black"/>
                <a:cs typeface="Montserrat Black"/>
                <a:sym typeface="Montserrat Black"/>
              </a:defRPr>
            </a:lvl3pPr>
            <a:lvl4pPr lvl="3" algn="ctr" rtl="0">
              <a:spcBef>
                <a:spcPts val="0"/>
              </a:spcBef>
              <a:spcAft>
                <a:spcPts val="0"/>
              </a:spcAft>
              <a:buSzPts val="1600"/>
              <a:buFont typeface="Montserrat Black"/>
              <a:buNone/>
              <a:defRPr sz="1600">
                <a:latin typeface="Montserrat Black"/>
                <a:ea typeface="Montserrat Black"/>
                <a:cs typeface="Montserrat Black"/>
                <a:sym typeface="Montserrat Black"/>
              </a:defRPr>
            </a:lvl4pPr>
            <a:lvl5pPr lvl="4" algn="ctr" rtl="0">
              <a:spcBef>
                <a:spcPts val="0"/>
              </a:spcBef>
              <a:spcAft>
                <a:spcPts val="0"/>
              </a:spcAft>
              <a:buSzPts val="1600"/>
              <a:buFont typeface="Montserrat Black"/>
              <a:buNone/>
              <a:defRPr sz="1600">
                <a:latin typeface="Montserrat Black"/>
                <a:ea typeface="Montserrat Black"/>
                <a:cs typeface="Montserrat Black"/>
                <a:sym typeface="Montserrat Black"/>
              </a:defRPr>
            </a:lvl5pPr>
            <a:lvl6pPr lvl="5" algn="ctr" rtl="0">
              <a:spcBef>
                <a:spcPts val="0"/>
              </a:spcBef>
              <a:spcAft>
                <a:spcPts val="0"/>
              </a:spcAft>
              <a:buSzPts val="1600"/>
              <a:buFont typeface="Montserrat Black"/>
              <a:buNone/>
              <a:defRPr sz="1600">
                <a:latin typeface="Montserrat Black"/>
                <a:ea typeface="Montserrat Black"/>
                <a:cs typeface="Montserrat Black"/>
                <a:sym typeface="Montserrat Black"/>
              </a:defRPr>
            </a:lvl6pPr>
            <a:lvl7pPr lvl="6" algn="ctr" rtl="0">
              <a:spcBef>
                <a:spcPts val="0"/>
              </a:spcBef>
              <a:spcAft>
                <a:spcPts val="0"/>
              </a:spcAft>
              <a:buSzPts val="1600"/>
              <a:buFont typeface="Montserrat Black"/>
              <a:buNone/>
              <a:defRPr sz="1600">
                <a:latin typeface="Montserrat Black"/>
                <a:ea typeface="Montserrat Black"/>
                <a:cs typeface="Montserrat Black"/>
                <a:sym typeface="Montserrat Black"/>
              </a:defRPr>
            </a:lvl7pPr>
            <a:lvl8pPr lvl="7" algn="ctr" rtl="0">
              <a:spcBef>
                <a:spcPts val="0"/>
              </a:spcBef>
              <a:spcAft>
                <a:spcPts val="0"/>
              </a:spcAft>
              <a:buSzPts val="1600"/>
              <a:buFont typeface="Montserrat Black"/>
              <a:buNone/>
              <a:defRPr sz="1600">
                <a:latin typeface="Montserrat Black"/>
                <a:ea typeface="Montserrat Black"/>
                <a:cs typeface="Montserrat Black"/>
                <a:sym typeface="Montserrat Black"/>
              </a:defRPr>
            </a:lvl8pPr>
            <a:lvl9pPr lvl="8" algn="ctr" rtl="0">
              <a:spcBef>
                <a:spcPts val="0"/>
              </a:spcBef>
              <a:spcAft>
                <a:spcPts val="0"/>
              </a:spcAft>
              <a:buSzPts val="1600"/>
              <a:buFont typeface="Montserrat Black"/>
              <a:buNone/>
              <a:defRPr sz="1600">
                <a:latin typeface="Montserrat Black"/>
                <a:ea typeface="Montserrat Black"/>
                <a:cs typeface="Montserrat Black"/>
                <a:sym typeface="Montserrat Black"/>
              </a:defRPr>
            </a:lvl9pPr>
          </a:lstStyle>
          <a:p>
            <a:endParaRPr/>
          </a:p>
        </p:txBody>
      </p:sp>
      <p:sp>
        <p:nvSpPr>
          <p:cNvPr id="1677" name="Google Shape;1677;p17"/>
          <p:cNvSpPr txBox="1">
            <a:spLocks noGrp="1"/>
          </p:cNvSpPr>
          <p:nvPr>
            <p:ph type="subTitle" idx="15"/>
          </p:nvPr>
        </p:nvSpPr>
        <p:spPr>
          <a:xfrm>
            <a:off x="713225" y="3281838"/>
            <a:ext cx="2480100" cy="55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5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678" name="Google Shape;1678;p17"/>
          <p:cNvSpPr txBox="1">
            <a:spLocks noGrp="1"/>
          </p:cNvSpPr>
          <p:nvPr>
            <p:ph type="title"/>
          </p:nvPr>
        </p:nvSpPr>
        <p:spPr>
          <a:xfrm>
            <a:off x="720000" y="541975"/>
            <a:ext cx="7704000" cy="27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1pPr>
            <a:lvl2pPr lvl="1" algn="ctr" rtl="0">
              <a:spcBef>
                <a:spcPts val="0"/>
              </a:spcBef>
              <a:spcAft>
                <a:spcPts val="0"/>
              </a:spcAft>
              <a:buClr>
                <a:schemeClr val="dk1"/>
              </a:buClr>
              <a:buSzPts val="3500"/>
              <a:buNone/>
              <a:defRPr sz="3500">
                <a:solidFill>
                  <a:schemeClr val="dk1"/>
                </a:solidFill>
              </a:defRPr>
            </a:lvl2pPr>
            <a:lvl3pPr lvl="2" algn="ctr" rtl="0">
              <a:spcBef>
                <a:spcPts val="0"/>
              </a:spcBef>
              <a:spcAft>
                <a:spcPts val="0"/>
              </a:spcAft>
              <a:buClr>
                <a:schemeClr val="dk1"/>
              </a:buClr>
              <a:buSzPts val="3500"/>
              <a:buNone/>
              <a:defRPr sz="3500">
                <a:solidFill>
                  <a:schemeClr val="dk1"/>
                </a:solidFill>
              </a:defRPr>
            </a:lvl3pPr>
            <a:lvl4pPr lvl="3" algn="ctr" rtl="0">
              <a:spcBef>
                <a:spcPts val="0"/>
              </a:spcBef>
              <a:spcAft>
                <a:spcPts val="0"/>
              </a:spcAft>
              <a:buClr>
                <a:schemeClr val="dk1"/>
              </a:buClr>
              <a:buSzPts val="3500"/>
              <a:buNone/>
              <a:defRPr sz="3500">
                <a:solidFill>
                  <a:schemeClr val="dk1"/>
                </a:solidFill>
              </a:defRPr>
            </a:lvl4pPr>
            <a:lvl5pPr lvl="4" algn="ctr" rtl="0">
              <a:spcBef>
                <a:spcPts val="0"/>
              </a:spcBef>
              <a:spcAft>
                <a:spcPts val="0"/>
              </a:spcAft>
              <a:buClr>
                <a:schemeClr val="dk1"/>
              </a:buClr>
              <a:buSzPts val="3500"/>
              <a:buNone/>
              <a:defRPr sz="3500">
                <a:solidFill>
                  <a:schemeClr val="dk1"/>
                </a:solidFill>
              </a:defRPr>
            </a:lvl5pPr>
            <a:lvl6pPr lvl="5" algn="ctr" rtl="0">
              <a:spcBef>
                <a:spcPts val="0"/>
              </a:spcBef>
              <a:spcAft>
                <a:spcPts val="0"/>
              </a:spcAft>
              <a:buClr>
                <a:schemeClr val="dk1"/>
              </a:buClr>
              <a:buSzPts val="3500"/>
              <a:buNone/>
              <a:defRPr sz="3500">
                <a:solidFill>
                  <a:schemeClr val="dk1"/>
                </a:solidFill>
              </a:defRPr>
            </a:lvl6pPr>
            <a:lvl7pPr lvl="6" algn="ctr" rtl="0">
              <a:spcBef>
                <a:spcPts val="0"/>
              </a:spcBef>
              <a:spcAft>
                <a:spcPts val="0"/>
              </a:spcAft>
              <a:buClr>
                <a:schemeClr val="dk1"/>
              </a:buClr>
              <a:buSzPts val="3500"/>
              <a:buNone/>
              <a:defRPr sz="3500">
                <a:solidFill>
                  <a:schemeClr val="dk1"/>
                </a:solidFill>
              </a:defRPr>
            </a:lvl7pPr>
            <a:lvl8pPr lvl="7" algn="ctr" rtl="0">
              <a:spcBef>
                <a:spcPts val="0"/>
              </a:spcBef>
              <a:spcAft>
                <a:spcPts val="0"/>
              </a:spcAft>
              <a:buClr>
                <a:schemeClr val="dk1"/>
              </a:buClr>
              <a:buSzPts val="3500"/>
              <a:buNone/>
              <a:defRPr sz="3500">
                <a:solidFill>
                  <a:schemeClr val="dk1"/>
                </a:solidFill>
              </a:defRPr>
            </a:lvl8pPr>
            <a:lvl9pPr lvl="8" algn="ctr" rtl="0">
              <a:spcBef>
                <a:spcPts val="0"/>
              </a:spcBef>
              <a:spcAft>
                <a:spcPts val="0"/>
              </a:spcAft>
              <a:buClr>
                <a:schemeClr val="dk1"/>
              </a:buClr>
              <a:buSzPts val="3500"/>
              <a:buNone/>
              <a:defRPr sz="3500">
                <a:solidFill>
                  <a:schemeClr val="dk1"/>
                </a:solidFill>
              </a:defRPr>
            </a:lvl9pPr>
          </a:lstStyle>
          <a:p>
            <a:endParaRPr/>
          </a:p>
        </p:txBody>
      </p:sp>
      <p:grpSp>
        <p:nvGrpSpPr>
          <p:cNvPr id="1679" name="Google Shape;1679;p17"/>
          <p:cNvGrpSpPr/>
          <p:nvPr/>
        </p:nvGrpSpPr>
        <p:grpSpPr>
          <a:xfrm rot="10800000">
            <a:off x="5303899" y="8"/>
            <a:ext cx="3840097" cy="2558635"/>
            <a:chOff x="235225" y="2771600"/>
            <a:chExt cx="3133750" cy="2088000"/>
          </a:xfrm>
        </p:grpSpPr>
        <p:sp>
          <p:nvSpPr>
            <p:cNvPr id="1680" name="Google Shape;1680;p17"/>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7"/>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7"/>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rgbClr val="51B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7"/>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7"/>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5" name="Google Shape;1685;p17"/>
          <p:cNvGrpSpPr/>
          <p:nvPr/>
        </p:nvGrpSpPr>
        <p:grpSpPr>
          <a:xfrm rot="10800000" flipH="1">
            <a:off x="-1" y="8"/>
            <a:ext cx="3840097" cy="2558635"/>
            <a:chOff x="235225" y="2771600"/>
            <a:chExt cx="3133750" cy="2088000"/>
          </a:xfrm>
        </p:grpSpPr>
        <p:sp>
          <p:nvSpPr>
            <p:cNvPr id="1686" name="Google Shape;1686;p17"/>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7"/>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7"/>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rgbClr val="51B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7"/>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7"/>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1" name="Google Shape;1691;p17"/>
          <p:cNvGrpSpPr/>
          <p:nvPr/>
        </p:nvGrpSpPr>
        <p:grpSpPr>
          <a:xfrm>
            <a:off x="5858251" y="-10"/>
            <a:ext cx="3277907" cy="1263055"/>
            <a:chOff x="1766764" y="-4125385"/>
            <a:chExt cx="3277907" cy="1263055"/>
          </a:xfrm>
        </p:grpSpPr>
        <p:sp>
          <p:nvSpPr>
            <p:cNvPr id="1692" name="Google Shape;1692;p17"/>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7"/>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7"/>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7"/>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7"/>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7"/>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17"/>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7"/>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7"/>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7"/>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7"/>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7"/>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7"/>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7"/>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7"/>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7"/>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7"/>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7"/>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7"/>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7"/>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7"/>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7"/>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7"/>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7"/>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7"/>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7"/>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CUSTOM_7">
    <p:spTree>
      <p:nvGrpSpPr>
        <p:cNvPr id="1" name="Shape 1718"/>
        <p:cNvGrpSpPr/>
        <p:nvPr/>
      </p:nvGrpSpPr>
      <p:grpSpPr>
        <a:xfrm>
          <a:off x="0" y="0"/>
          <a:ext cx="0" cy="0"/>
          <a:chOff x="0" y="0"/>
          <a:chExt cx="0" cy="0"/>
        </a:xfrm>
      </p:grpSpPr>
      <p:grpSp>
        <p:nvGrpSpPr>
          <p:cNvPr id="1719" name="Google Shape;1719;p18"/>
          <p:cNvGrpSpPr/>
          <p:nvPr/>
        </p:nvGrpSpPr>
        <p:grpSpPr>
          <a:xfrm>
            <a:off x="-13316" y="-76200"/>
            <a:ext cx="9164698" cy="5208136"/>
            <a:chOff x="-13316" y="0"/>
            <a:chExt cx="9164698" cy="5208136"/>
          </a:xfrm>
        </p:grpSpPr>
        <p:sp>
          <p:nvSpPr>
            <p:cNvPr id="1720" name="Google Shape;1720;p18"/>
            <p:cNvSpPr/>
            <p:nvPr/>
          </p:nvSpPr>
          <p:spPr>
            <a:xfrm rot="-5400000">
              <a:off x="7250175" y="386650"/>
              <a:ext cx="2223230" cy="1579186"/>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8"/>
            <p:cNvSpPr/>
            <p:nvPr/>
          </p:nvSpPr>
          <p:spPr>
            <a:xfrm rot="10800000">
              <a:off x="-13306" y="64636"/>
              <a:ext cx="3245871" cy="2349753"/>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8"/>
            <p:cNvSpPr/>
            <p:nvPr/>
          </p:nvSpPr>
          <p:spPr>
            <a:xfrm rot="10800000">
              <a:off x="-13316" y="64644"/>
              <a:ext cx="1605658" cy="1140492"/>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8"/>
            <p:cNvSpPr/>
            <p:nvPr/>
          </p:nvSpPr>
          <p:spPr>
            <a:xfrm rot="10800000" flipH="1">
              <a:off x="7005459" y="64635"/>
              <a:ext cx="2132607" cy="903576"/>
            </a:xfrm>
            <a:custGeom>
              <a:avLst/>
              <a:gdLst/>
              <a:ahLst/>
              <a:cxnLst/>
              <a:rect l="l" t="t" r="r" b="b"/>
              <a:pathLst>
                <a:path w="15176" h="6430" extrusionOk="0">
                  <a:moveTo>
                    <a:pt x="14851" y="1"/>
                  </a:moveTo>
                  <a:cubicBezTo>
                    <a:pt x="13065" y="1"/>
                    <a:pt x="13747" y="3704"/>
                    <a:pt x="11309" y="3704"/>
                  </a:cubicBezTo>
                  <a:cubicBezTo>
                    <a:pt x="10789" y="3704"/>
                    <a:pt x="10127" y="3536"/>
                    <a:pt x="9270" y="3128"/>
                  </a:cubicBezTo>
                  <a:cubicBezTo>
                    <a:pt x="8066" y="2566"/>
                    <a:pt x="6609" y="2262"/>
                    <a:pt x="5236" y="2262"/>
                  </a:cubicBezTo>
                  <a:cubicBezTo>
                    <a:pt x="2446" y="2262"/>
                    <a:pt x="1" y="3518"/>
                    <a:pt x="724" y="6429"/>
                  </a:cubicBezTo>
                  <a:lnTo>
                    <a:pt x="15175" y="6429"/>
                  </a:lnTo>
                  <a:lnTo>
                    <a:pt x="15175" y="37"/>
                  </a:lnTo>
                  <a:cubicBezTo>
                    <a:pt x="15059" y="13"/>
                    <a:pt x="14951" y="1"/>
                    <a:pt x="148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8"/>
            <p:cNvSpPr/>
            <p:nvPr/>
          </p:nvSpPr>
          <p:spPr>
            <a:xfrm rot="10800000">
              <a:off x="-5928" y="4190754"/>
              <a:ext cx="2619371" cy="1017382"/>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8"/>
            <p:cNvSpPr/>
            <p:nvPr/>
          </p:nvSpPr>
          <p:spPr>
            <a:xfrm>
              <a:off x="7099721" y="3732512"/>
              <a:ext cx="2038372" cy="1475619"/>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6" name="Google Shape;1726;p18"/>
            <p:cNvGrpSpPr/>
            <p:nvPr/>
          </p:nvGrpSpPr>
          <p:grpSpPr>
            <a:xfrm rot="10800000">
              <a:off x="1431" y="1824456"/>
              <a:ext cx="1280726" cy="3383675"/>
              <a:chOff x="9196698" y="950579"/>
              <a:chExt cx="1280726" cy="3383675"/>
            </a:xfrm>
          </p:grpSpPr>
          <p:sp>
            <p:nvSpPr>
              <p:cNvPr id="1727" name="Google Shape;1727;p18"/>
              <p:cNvSpPr/>
              <p:nvPr/>
            </p:nvSpPr>
            <p:spPr>
              <a:xfrm rot="10800000" flipH="1">
                <a:off x="9419903" y="2786190"/>
                <a:ext cx="35341" cy="35341"/>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8"/>
              <p:cNvSpPr/>
              <p:nvPr/>
            </p:nvSpPr>
            <p:spPr>
              <a:xfrm rot="10800000" flipH="1">
                <a:off x="9599228" y="2157664"/>
                <a:ext cx="26379" cy="26632"/>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8"/>
              <p:cNvSpPr/>
              <p:nvPr/>
            </p:nvSpPr>
            <p:spPr>
              <a:xfrm rot="10800000" flipH="1">
                <a:off x="9546302" y="3614502"/>
                <a:ext cx="44049" cy="47093"/>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8"/>
              <p:cNvSpPr/>
              <p:nvPr/>
            </p:nvSpPr>
            <p:spPr>
              <a:xfrm rot="10800000" flipH="1">
                <a:off x="9828268" y="3796617"/>
                <a:ext cx="38215" cy="35341"/>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8"/>
              <p:cNvSpPr/>
              <p:nvPr/>
            </p:nvSpPr>
            <p:spPr>
              <a:xfrm rot="10800000" flipH="1">
                <a:off x="10207125" y="3808369"/>
                <a:ext cx="26632" cy="26632"/>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8"/>
              <p:cNvSpPr/>
              <p:nvPr/>
            </p:nvSpPr>
            <p:spPr>
              <a:xfrm rot="10800000" flipH="1">
                <a:off x="9549176" y="3999362"/>
                <a:ext cx="82349" cy="79306"/>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8"/>
              <p:cNvSpPr/>
              <p:nvPr/>
            </p:nvSpPr>
            <p:spPr>
              <a:xfrm rot="10800000" flipH="1">
                <a:off x="9196698" y="3144502"/>
                <a:ext cx="29423" cy="29507"/>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8"/>
              <p:cNvSpPr/>
              <p:nvPr/>
            </p:nvSpPr>
            <p:spPr>
              <a:xfrm rot="10800000" flipH="1">
                <a:off x="9707787" y="1811104"/>
                <a:ext cx="35341" cy="35256"/>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8"/>
              <p:cNvSpPr/>
              <p:nvPr/>
            </p:nvSpPr>
            <p:spPr>
              <a:xfrm rot="10800000" flipH="1">
                <a:off x="9613771" y="3653647"/>
                <a:ext cx="106868" cy="90212"/>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8"/>
              <p:cNvSpPr/>
              <p:nvPr/>
            </p:nvSpPr>
            <p:spPr>
              <a:xfrm rot="10800000" flipH="1">
                <a:off x="9387775" y="3309201"/>
                <a:ext cx="79221" cy="70597"/>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8"/>
              <p:cNvSpPr/>
              <p:nvPr/>
            </p:nvSpPr>
            <p:spPr>
              <a:xfrm rot="10800000" flipH="1">
                <a:off x="9540468" y="1825815"/>
                <a:ext cx="79306" cy="70851"/>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18"/>
              <p:cNvSpPr/>
              <p:nvPr/>
            </p:nvSpPr>
            <p:spPr>
              <a:xfrm rot="10800000" flipH="1">
                <a:off x="9725373" y="1297224"/>
                <a:ext cx="26632" cy="29423"/>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8"/>
              <p:cNvSpPr/>
              <p:nvPr/>
            </p:nvSpPr>
            <p:spPr>
              <a:xfrm rot="10800000" flipH="1">
                <a:off x="9834186" y="950579"/>
                <a:ext cx="35341" cy="35341"/>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8"/>
              <p:cNvSpPr/>
              <p:nvPr/>
            </p:nvSpPr>
            <p:spPr>
              <a:xfrm rot="10800000" flipH="1">
                <a:off x="9666613" y="965375"/>
                <a:ext cx="79559" cy="70597"/>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8"/>
              <p:cNvSpPr/>
              <p:nvPr/>
            </p:nvSpPr>
            <p:spPr>
              <a:xfrm rot="10800000" flipH="1">
                <a:off x="10177702" y="1025488"/>
                <a:ext cx="79475" cy="71612"/>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8"/>
              <p:cNvSpPr/>
              <p:nvPr/>
            </p:nvSpPr>
            <p:spPr>
              <a:xfrm rot="10800000" flipH="1">
                <a:off x="9490416" y="2925778"/>
                <a:ext cx="44303" cy="39737"/>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8"/>
              <p:cNvSpPr/>
              <p:nvPr/>
            </p:nvSpPr>
            <p:spPr>
              <a:xfrm rot="10800000" flipH="1">
                <a:off x="9352519" y="3023684"/>
                <a:ext cx="43965" cy="4109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8"/>
              <p:cNvSpPr/>
              <p:nvPr/>
            </p:nvSpPr>
            <p:spPr>
              <a:xfrm rot="10800000" flipH="1">
                <a:off x="10177702" y="4093379"/>
                <a:ext cx="29507" cy="29423"/>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8"/>
              <p:cNvSpPr/>
              <p:nvPr/>
            </p:nvSpPr>
            <p:spPr>
              <a:xfrm rot="10800000" flipH="1">
                <a:off x="10421622" y="4278284"/>
                <a:ext cx="55801" cy="5597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8"/>
              <p:cNvSpPr/>
              <p:nvPr/>
            </p:nvSpPr>
            <p:spPr>
              <a:xfrm rot="10800000" flipH="1">
                <a:off x="10177702" y="4003758"/>
                <a:ext cx="44303" cy="39822"/>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7" name="Google Shape;1747;p18"/>
            <p:cNvGrpSpPr/>
            <p:nvPr/>
          </p:nvGrpSpPr>
          <p:grpSpPr>
            <a:xfrm rot="5400000">
              <a:off x="1101555" y="-1101443"/>
              <a:ext cx="1715384" cy="3918269"/>
              <a:chOff x="10706378" y="539509"/>
              <a:chExt cx="1715384" cy="3918269"/>
            </a:xfrm>
          </p:grpSpPr>
          <p:sp>
            <p:nvSpPr>
              <p:cNvPr id="1748" name="Google Shape;1748;p18"/>
              <p:cNvSpPr/>
              <p:nvPr/>
            </p:nvSpPr>
            <p:spPr>
              <a:xfrm rot="10800000" flipH="1">
                <a:off x="10962050" y="4005280"/>
                <a:ext cx="61635" cy="6163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8"/>
              <p:cNvSpPr/>
              <p:nvPr/>
            </p:nvSpPr>
            <p:spPr>
              <a:xfrm rot="10800000" flipH="1">
                <a:off x="12057532" y="2466178"/>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8"/>
              <p:cNvSpPr/>
              <p:nvPr/>
            </p:nvSpPr>
            <p:spPr>
              <a:xfrm rot="10800000" flipH="1">
                <a:off x="12242691" y="3905345"/>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8"/>
              <p:cNvSpPr/>
              <p:nvPr/>
            </p:nvSpPr>
            <p:spPr>
              <a:xfrm rot="10800000" flipH="1">
                <a:off x="12313119" y="3942123"/>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8"/>
              <p:cNvSpPr/>
              <p:nvPr/>
            </p:nvSpPr>
            <p:spPr>
              <a:xfrm rot="10800000" flipH="1">
                <a:off x="11188130" y="539509"/>
                <a:ext cx="76431" cy="7288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8"/>
              <p:cNvSpPr/>
              <p:nvPr/>
            </p:nvSpPr>
            <p:spPr>
              <a:xfrm rot="10800000" flipH="1">
                <a:off x="12028109" y="2213550"/>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8"/>
              <p:cNvSpPr/>
              <p:nvPr/>
            </p:nvSpPr>
            <p:spPr>
              <a:xfrm rot="10800000" flipH="1">
                <a:off x="11998771" y="1047386"/>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8"/>
              <p:cNvSpPr/>
              <p:nvPr/>
            </p:nvSpPr>
            <p:spPr>
              <a:xfrm rot="10800000" flipH="1">
                <a:off x="10706378" y="897737"/>
                <a:ext cx="35341" cy="35341"/>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8"/>
              <p:cNvSpPr/>
              <p:nvPr/>
            </p:nvSpPr>
            <p:spPr>
              <a:xfrm rot="10800000" flipH="1">
                <a:off x="12377798" y="1239985"/>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8"/>
              <p:cNvSpPr/>
              <p:nvPr/>
            </p:nvSpPr>
            <p:spPr>
              <a:xfrm rot="10800000" flipH="1">
                <a:off x="11390875" y="3870173"/>
                <a:ext cx="17670" cy="17670"/>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8"/>
              <p:cNvSpPr/>
              <p:nvPr/>
            </p:nvSpPr>
            <p:spPr>
              <a:xfrm rot="10800000" flipH="1">
                <a:off x="11928258" y="4263742"/>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8"/>
              <p:cNvSpPr/>
              <p:nvPr/>
            </p:nvSpPr>
            <p:spPr>
              <a:xfrm rot="10800000" flipH="1">
                <a:off x="11658045" y="3846669"/>
                <a:ext cx="26632" cy="29423"/>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8"/>
              <p:cNvSpPr/>
              <p:nvPr/>
            </p:nvSpPr>
            <p:spPr>
              <a:xfrm rot="10800000" flipH="1">
                <a:off x="11393665" y="4251990"/>
                <a:ext cx="29507" cy="26379"/>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8"/>
              <p:cNvSpPr/>
              <p:nvPr/>
            </p:nvSpPr>
            <p:spPr>
              <a:xfrm rot="10800000" flipH="1">
                <a:off x="11655255" y="3757049"/>
                <a:ext cx="43965" cy="39822"/>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8"/>
              <p:cNvSpPr/>
              <p:nvPr/>
            </p:nvSpPr>
            <p:spPr>
              <a:xfrm rot="10800000" flipH="1">
                <a:off x="10809357" y="4417957"/>
                <a:ext cx="43965" cy="39822"/>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8"/>
              <p:cNvSpPr/>
              <p:nvPr/>
            </p:nvSpPr>
            <p:spPr>
              <a:xfrm rot="10800000" flipH="1">
                <a:off x="11919550" y="227535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8"/>
              <p:cNvSpPr/>
              <p:nvPr/>
            </p:nvSpPr>
            <p:spPr>
              <a:xfrm rot="10800000" flipH="1">
                <a:off x="12004605" y="2130778"/>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5" name="Google Shape;1765;p18"/>
            <p:cNvGrpSpPr/>
            <p:nvPr/>
          </p:nvGrpSpPr>
          <p:grpSpPr>
            <a:xfrm rot="5400000">
              <a:off x="2768187" y="3417261"/>
              <a:ext cx="737423" cy="2819744"/>
              <a:chOff x="12445182" y="1003506"/>
              <a:chExt cx="737423" cy="2819744"/>
            </a:xfrm>
          </p:grpSpPr>
          <p:sp>
            <p:nvSpPr>
              <p:cNvPr id="1766" name="Google Shape;1766;p18"/>
              <p:cNvSpPr/>
              <p:nvPr/>
            </p:nvSpPr>
            <p:spPr>
              <a:xfrm rot="10800000" flipH="1">
                <a:off x="12486357" y="2971349"/>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18"/>
              <p:cNvSpPr/>
              <p:nvPr/>
            </p:nvSpPr>
            <p:spPr>
              <a:xfrm rot="10800000" flipH="1">
                <a:off x="12539199" y="3209181"/>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18"/>
              <p:cNvSpPr/>
              <p:nvPr/>
            </p:nvSpPr>
            <p:spPr>
              <a:xfrm rot="10800000" flipH="1">
                <a:off x="12953481" y="2695301"/>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8"/>
              <p:cNvSpPr/>
              <p:nvPr/>
            </p:nvSpPr>
            <p:spPr>
              <a:xfrm rot="10800000" flipH="1">
                <a:off x="13106174" y="2316275"/>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8"/>
              <p:cNvSpPr/>
              <p:nvPr/>
            </p:nvSpPr>
            <p:spPr>
              <a:xfrm rot="10800000" flipH="1">
                <a:off x="12882969" y="2054939"/>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8"/>
              <p:cNvSpPr/>
              <p:nvPr/>
            </p:nvSpPr>
            <p:spPr>
              <a:xfrm rot="10800000" flipH="1">
                <a:off x="13147264" y="1943336"/>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8"/>
              <p:cNvSpPr/>
              <p:nvPr/>
            </p:nvSpPr>
            <p:spPr>
              <a:xfrm rot="10800000" flipH="1">
                <a:off x="13097212" y="3250271"/>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8"/>
              <p:cNvSpPr/>
              <p:nvPr/>
            </p:nvSpPr>
            <p:spPr>
              <a:xfrm rot="10800000" flipH="1">
                <a:off x="12524657" y="3605793"/>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8"/>
              <p:cNvSpPr/>
              <p:nvPr/>
            </p:nvSpPr>
            <p:spPr>
              <a:xfrm rot="10800000" flipH="1">
                <a:off x="12791742" y="358228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8"/>
              <p:cNvSpPr/>
              <p:nvPr/>
            </p:nvSpPr>
            <p:spPr>
              <a:xfrm rot="10800000" flipH="1">
                <a:off x="13035662" y="376719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18"/>
              <p:cNvSpPr/>
              <p:nvPr/>
            </p:nvSpPr>
            <p:spPr>
              <a:xfrm rot="10800000" flipH="1">
                <a:off x="12715396" y="3281215"/>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8"/>
              <p:cNvSpPr/>
              <p:nvPr/>
            </p:nvSpPr>
            <p:spPr>
              <a:xfrm rot="10800000" flipH="1">
                <a:off x="12665597" y="3228373"/>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8"/>
              <p:cNvSpPr/>
              <p:nvPr/>
            </p:nvSpPr>
            <p:spPr>
              <a:xfrm rot="10800000" flipH="1">
                <a:off x="12445182" y="1003506"/>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8"/>
              <p:cNvSpPr/>
              <p:nvPr/>
            </p:nvSpPr>
            <p:spPr>
              <a:xfrm rot="10800000" flipH="1">
                <a:off x="12518738" y="114089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8"/>
              <p:cNvSpPr/>
              <p:nvPr/>
            </p:nvSpPr>
            <p:spPr>
              <a:xfrm rot="10800000" flipH="1">
                <a:off x="12788952" y="3492753"/>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8"/>
              <p:cNvSpPr/>
              <p:nvPr/>
            </p:nvSpPr>
            <p:spPr>
              <a:xfrm rot="10800000" flipH="1">
                <a:off x="13023910" y="2818064"/>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8"/>
              <p:cNvSpPr/>
              <p:nvPr/>
            </p:nvSpPr>
            <p:spPr>
              <a:xfrm rot="10800000" flipH="1">
                <a:off x="13000405" y="2388309"/>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3" name="Google Shape;1783;p18"/>
            <p:cNvGrpSpPr/>
            <p:nvPr/>
          </p:nvGrpSpPr>
          <p:grpSpPr>
            <a:xfrm rot="10800000">
              <a:off x="5152162" y="1289857"/>
              <a:ext cx="3985907" cy="3918269"/>
              <a:chOff x="2524675" y="238075"/>
              <a:chExt cx="1178600" cy="1158600"/>
            </a:xfrm>
          </p:grpSpPr>
          <p:sp>
            <p:nvSpPr>
              <p:cNvPr id="1784" name="Google Shape;1784;p18"/>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8"/>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8"/>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8"/>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18"/>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18"/>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8"/>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8"/>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8"/>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8"/>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8"/>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8"/>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8"/>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8"/>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8"/>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8"/>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8"/>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8"/>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8"/>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18"/>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8"/>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8"/>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8"/>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8"/>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8"/>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8"/>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8"/>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8"/>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8"/>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8"/>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8"/>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8"/>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8"/>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8"/>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8"/>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8"/>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8"/>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8"/>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8"/>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8"/>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8"/>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8"/>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8"/>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8"/>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8"/>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8"/>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8"/>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8"/>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8"/>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8"/>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8"/>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8"/>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8"/>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8"/>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8" name="Google Shape;1838;p18"/>
            <p:cNvGrpSpPr/>
            <p:nvPr/>
          </p:nvGrpSpPr>
          <p:grpSpPr>
            <a:xfrm rot="10800000">
              <a:off x="5297971" y="58692"/>
              <a:ext cx="3840097" cy="2558635"/>
              <a:chOff x="235225" y="2771600"/>
              <a:chExt cx="3133750" cy="2088000"/>
            </a:xfrm>
          </p:grpSpPr>
          <p:sp>
            <p:nvSpPr>
              <p:cNvPr id="1839" name="Google Shape;1839;p18"/>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8"/>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8"/>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18"/>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18"/>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4" name="Google Shape;1844;p18"/>
            <p:cNvSpPr/>
            <p:nvPr/>
          </p:nvSpPr>
          <p:spPr>
            <a:xfrm rot="10800000" flipH="1">
              <a:off x="7725354" y="4664761"/>
              <a:ext cx="1398984" cy="543375"/>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5" name="Google Shape;1845;p18"/>
            <p:cNvGrpSpPr/>
            <p:nvPr/>
          </p:nvGrpSpPr>
          <p:grpSpPr>
            <a:xfrm rot="10800000">
              <a:off x="-5933" y="3588286"/>
              <a:ext cx="3189300" cy="1619850"/>
              <a:chOff x="4185675" y="845125"/>
              <a:chExt cx="3189300" cy="1619850"/>
            </a:xfrm>
          </p:grpSpPr>
          <p:sp>
            <p:nvSpPr>
              <p:cNvPr id="1846" name="Google Shape;1846;p18"/>
              <p:cNvSpPr/>
              <p:nvPr/>
            </p:nvSpPr>
            <p:spPr>
              <a:xfrm>
                <a:off x="4185675" y="845125"/>
                <a:ext cx="3189300" cy="1619850"/>
              </a:xfrm>
              <a:custGeom>
                <a:avLst/>
                <a:gdLst/>
                <a:ahLst/>
                <a:cxnLst/>
                <a:rect l="l" t="t" r="r" b="b"/>
                <a:pathLst>
                  <a:path w="127572" h="64794" extrusionOk="0">
                    <a:moveTo>
                      <a:pt x="113336" y="23816"/>
                    </a:moveTo>
                    <a:cubicBezTo>
                      <a:pt x="113349" y="23816"/>
                      <a:pt x="113375" y="23828"/>
                      <a:pt x="113414" y="23864"/>
                    </a:cubicBezTo>
                    <a:cubicBezTo>
                      <a:pt x="113336" y="23864"/>
                      <a:pt x="113311" y="23816"/>
                      <a:pt x="113336" y="23816"/>
                    </a:cubicBezTo>
                    <a:close/>
                    <a:moveTo>
                      <a:pt x="1" y="0"/>
                    </a:moveTo>
                    <a:cubicBezTo>
                      <a:pt x="11578" y="3144"/>
                      <a:pt x="24234" y="3902"/>
                      <a:pt x="36229" y="3902"/>
                    </a:cubicBezTo>
                    <a:cubicBezTo>
                      <a:pt x="39143" y="3902"/>
                      <a:pt x="42018" y="3858"/>
                      <a:pt x="44829" y="3791"/>
                    </a:cubicBezTo>
                    <a:cubicBezTo>
                      <a:pt x="47556" y="3735"/>
                      <a:pt x="50348" y="3599"/>
                      <a:pt x="53102" y="3599"/>
                    </a:cubicBezTo>
                    <a:cubicBezTo>
                      <a:pt x="61161" y="3599"/>
                      <a:pt x="68895" y="4764"/>
                      <a:pt x="73715" y="12489"/>
                    </a:cubicBezTo>
                    <a:cubicBezTo>
                      <a:pt x="78060" y="19403"/>
                      <a:pt x="81967" y="26433"/>
                      <a:pt x="90772" y="28101"/>
                    </a:cubicBezTo>
                    <a:cubicBezTo>
                      <a:pt x="98694" y="29662"/>
                      <a:pt x="106054" y="27325"/>
                      <a:pt x="111184" y="35354"/>
                    </a:cubicBezTo>
                    <a:cubicBezTo>
                      <a:pt x="113075" y="38360"/>
                      <a:pt x="113744" y="41822"/>
                      <a:pt x="114413" y="45274"/>
                    </a:cubicBezTo>
                    <a:cubicBezTo>
                      <a:pt x="115421" y="50520"/>
                      <a:pt x="117651" y="54864"/>
                      <a:pt x="120997" y="58995"/>
                    </a:cubicBezTo>
                    <a:cubicBezTo>
                      <a:pt x="123004" y="61225"/>
                      <a:pt x="125234" y="63232"/>
                      <a:pt x="127571" y="64793"/>
                    </a:cubicBezTo>
                    <a:lnTo>
                      <a:pt x="127571" y="52527"/>
                    </a:lnTo>
                    <a:cubicBezTo>
                      <a:pt x="125787" y="51073"/>
                      <a:pt x="124226" y="49405"/>
                      <a:pt x="122888" y="47505"/>
                    </a:cubicBezTo>
                    <a:cubicBezTo>
                      <a:pt x="120328" y="43606"/>
                      <a:pt x="118650" y="39146"/>
                      <a:pt x="117981" y="34569"/>
                    </a:cubicBezTo>
                    <a:cubicBezTo>
                      <a:pt x="117428" y="30555"/>
                      <a:pt x="117535" y="25871"/>
                      <a:pt x="113414" y="23864"/>
                    </a:cubicBezTo>
                    <a:lnTo>
                      <a:pt x="113414" y="23864"/>
                    </a:lnTo>
                    <a:cubicBezTo>
                      <a:pt x="116643" y="25095"/>
                      <a:pt x="117874" y="28324"/>
                      <a:pt x="118650" y="31447"/>
                    </a:cubicBezTo>
                    <a:cubicBezTo>
                      <a:pt x="119766" y="35907"/>
                      <a:pt x="120774" y="40484"/>
                      <a:pt x="123111" y="44382"/>
                    </a:cubicBezTo>
                    <a:cubicBezTo>
                      <a:pt x="124342" y="46505"/>
                      <a:pt x="125787" y="48397"/>
                      <a:pt x="127571" y="50074"/>
                    </a:cubicBezTo>
                    <a:lnTo>
                      <a:pt x="127571" y="0"/>
                    </a:lnTo>
                    <a:lnTo>
                      <a:pt x="70816" y="0"/>
                    </a:lnTo>
                    <a:cubicBezTo>
                      <a:pt x="72154" y="339"/>
                      <a:pt x="73376" y="669"/>
                      <a:pt x="74714" y="1115"/>
                    </a:cubicBezTo>
                    <a:cubicBezTo>
                      <a:pt x="78399" y="2230"/>
                      <a:pt x="82297" y="3568"/>
                      <a:pt x="85420" y="5915"/>
                    </a:cubicBezTo>
                    <a:cubicBezTo>
                      <a:pt x="87766" y="7699"/>
                      <a:pt x="89211" y="10036"/>
                      <a:pt x="90665" y="12489"/>
                    </a:cubicBezTo>
                    <a:cubicBezTo>
                      <a:pt x="92226" y="15389"/>
                      <a:pt x="93225" y="19180"/>
                      <a:pt x="96571" y="20634"/>
                    </a:cubicBezTo>
                    <a:cubicBezTo>
                      <a:pt x="100701" y="22419"/>
                      <a:pt x="105608" y="22080"/>
                      <a:pt x="109952" y="22749"/>
                    </a:cubicBezTo>
                    <a:cubicBezTo>
                      <a:pt x="110068" y="22749"/>
                      <a:pt x="110068" y="22865"/>
                      <a:pt x="109952" y="22865"/>
                    </a:cubicBezTo>
                    <a:cubicBezTo>
                      <a:pt x="105715" y="22642"/>
                      <a:pt x="101147" y="23195"/>
                      <a:pt x="97017" y="21749"/>
                    </a:cubicBezTo>
                    <a:cubicBezTo>
                      <a:pt x="94118" y="20857"/>
                      <a:pt x="92110" y="18734"/>
                      <a:pt x="90549" y="16174"/>
                    </a:cubicBezTo>
                    <a:cubicBezTo>
                      <a:pt x="88988" y="13498"/>
                      <a:pt x="87543" y="10482"/>
                      <a:pt x="85312" y="8368"/>
                    </a:cubicBezTo>
                    <a:cubicBezTo>
                      <a:pt x="82413" y="5692"/>
                      <a:pt x="78506" y="4237"/>
                      <a:pt x="74714" y="3122"/>
                    </a:cubicBezTo>
                    <a:cubicBezTo>
                      <a:pt x="70254" y="1677"/>
                      <a:pt x="65686" y="785"/>
                      <a:pt x="61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8"/>
              <p:cNvSpPr/>
              <p:nvPr/>
            </p:nvSpPr>
            <p:spPr>
              <a:xfrm>
                <a:off x="5713400" y="845125"/>
                <a:ext cx="1224000" cy="579875"/>
              </a:xfrm>
              <a:custGeom>
                <a:avLst/>
                <a:gdLst/>
                <a:ahLst/>
                <a:cxnLst/>
                <a:rect l="l" t="t" r="r" b="b"/>
                <a:pathLst>
                  <a:path w="48960" h="23195" extrusionOk="0">
                    <a:moveTo>
                      <a:pt x="1" y="0"/>
                    </a:moveTo>
                    <a:cubicBezTo>
                      <a:pt x="4577" y="785"/>
                      <a:pt x="9145" y="1677"/>
                      <a:pt x="13605" y="3122"/>
                    </a:cubicBezTo>
                    <a:cubicBezTo>
                      <a:pt x="17397" y="4237"/>
                      <a:pt x="21304" y="5692"/>
                      <a:pt x="24203" y="8368"/>
                    </a:cubicBezTo>
                    <a:cubicBezTo>
                      <a:pt x="26434" y="10482"/>
                      <a:pt x="27879" y="13498"/>
                      <a:pt x="29440" y="16174"/>
                    </a:cubicBezTo>
                    <a:cubicBezTo>
                      <a:pt x="31001" y="18734"/>
                      <a:pt x="33009" y="20857"/>
                      <a:pt x="35908" y="21749"/>
                    </a:cubicBezTo>
                    <a:cubicBezTo>
                      <a:pt x="40038" y="23195"/>
                      <a:pt x="44606" y="22642"/>
                      <a:pt x="48843" y="22865"/>
                    </a:cubicBezTo>
                    <a:cubicBezTo>
                      <a:pt x="48959" y="22865"/>
                      <a:pt x="48959" y="22749"/>
                      <a:pt x="48843" y="22749"/>
                    </a:cubicBezTo>
                    <a:cubicBezTo>
                      <a:pt x="44499" y="22080"/>
                      <a:pt x="39592" y="22419"/>
                      <a:pt x="35462" y="20634"/>
                    </a:cubicBezTo>
                    <a:cubicBezTo>
                      <a:pt x="32116" y="19180"/>
                      <a:pt x="31117" y="15389"/>
                      <a:pt x="29556" y="12489"/>
                    </a:cubicBezTo>
                    <a:cubicBezTo>
                      <a:pt x="28102" y="10036"/>
                      <a:pt x="26657" y="7699"/>
                      <a:pt x="24311" y="5915"/>
                    </a:cubicBezTo>
                    <a:cubicBezTo>
                      <a:pt x="21188" y="3568"/>
                      <a:pt x="17290" y="2230"/>
                      <a:pt x="13605" y="1115"/>
                    </a:cubicBezTo>
                    <a:cubicBezTo>
                      <a:pt x="12267" y="669"/>
                      <a:pt x="11045" y="339"/>
                      <a:pt x="9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8"/>
              <p:cNvSpPr/>
              <p:nvPr/>
            </p:nvSpPr>
            <p:spPr>
              <a:xfrm>
                <a:off x="7018425" y="1440525"/>
                <a:ext cx="356550" cy="717800"/>
              </a:xfrm>
              <a:custGeom>
                <a:avLst/>
                <a:gdLst/>
                <a:ahLst/>
                <a:cxnLst/>
                <a:rect l="l" t="t" r="r" b="b"/>
                <a:pathLst>
                  <a:path w="14262" h="28712" extrusionOk="0">
                    <a:moveTo>
                      <a:pt x="26" y="0"/>
                    </a:moveTo>
                    <a:cubicBezTo>
                      <a:pt x="1" y="0"/>
                      <a:pt x="26" y="48"/>
                      <a:pt x="104" y="48"/>
                    </a:cubicBezTo>
                    <a:cubicBezTo>
                      <a:pt x="65" y="12"/>
                      <a:pt x="39" y="0"/>
                      <a:pt x="26" y="0"/>
                    </a:cubicBezTo>
                    <a:close/>
                    <a:moveTo>
                      <a:pt x="104" y="48"/>
                    </a:moveTo>
                    <a:lnTo>
                      <a:pt x="104" y="48"/>
                    </a:lnTo>
                    <a:cubicBezTo>
                      <a:pt x="4225" y="2055"/>
                      <a:pt x="4118" y="6739"/>
                      <a:pt x="4671" y="10753"/>
                    </a:cubicBezTo>
                    <a:cubicBezTo>
                      <a:pt x="5340" y="15330"/>
                      <a:pt x="7018" y="19790"/>
                      <a:pt x="9578" y="23689"/>
                    </a:cubicBezTo>
                    <a:cubicBezTo>
                      <a:pt x="10916" y="25589"/>
                      <a:pt x="12477" y="27257"/>
                      <a:pt x="14261" y="28711"/>
                    </a:cubicBezTo>
                    <a:lnTo>
                      <a:pt x="14261" y="26258"/>
                    </a:lnTo>
                    <a:cubicBezTo>
                      <a:pt x="12477" y="24581"/>
                      <a:pt x="11032" y="22689"/>
                      <a:pt x="9801" y="20566"/>
                    </a:cubicBezTo>
                    <a:cubicBezTo>
                      <a:pt x="7464" y="16668"/>
                      <a:pt x="6456" y="12091"/>
                      <a:pt x="5340" y="7631"/>
                    </a:cubicBezTo>
                    <a:cubicBezTo>
                      <a:pt x="4564" y="4508"/>
                      <a:pt x="3333" y="1279"/>
                      <a:pt x="104" y="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49" name="Google Shape;1849;p18"/>
          <p:cNvSpPr txBox="1">
            <a:spLocks noGrp="1"/>
          </p:cNvSpPr>
          <p:nvPr>
            <p:ph type="title"/>
          </p:nvPr>
        </p:nvSpPr>
        <p:spPr>
          <a:xfrm>
            <a:off x="2952375" y="792400"/>
            <a:ext cx="3677100" cy="458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5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50" name="Google Shape;1850;p18"/>
          <p:cNvSpPr txBox="1"/>
          <p:nvPr/>
        </p:nvSpPr>
        <p:spPr>
          <a:xfrm>
            <a:off x="901075" y="3134675"/>
            <a:ext cx="7529700" cy="6765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500">
                <a:solidFill>
                  <a:schemeClr val="dk1"/>
                </a:solidFill>
                <a:latin typeface="Manjari"/>
                <a:ea typeface="Manjari"/>
                <a:cs typeface="Manjari"/>
                <a:sym typeface="Manjari"/>
              </a:rPr>
              <a:t>CREDITS: This presentation template was created by </a:t>
            </a:r>
            <a:r>
              <a:rPr lang="en" sz="1500" b="1">
                <a:solidFill>
                  <a:schemeClr val="dk1"/>
                </a:solidFill>
                <a:uFill>
                  <a:noFill/>
                </a:uFill>
                <a:latin typeface="Manjari"/>
                <a:ea typeface="Manjari"/>
                <a:cs typeface="Manjari"/>
                <a:sym typeface="Manjari"/>
                <a:hlinkClick r:id="rId2">
                  <a:extLst>
                    <a:ext uri="{A12FA001-AC4F-418D-AE19-62706E023703}">
                      <ahyp:hlinkClr xmlns:ahyp="http://schemas.microsoft.com/office/drawing/2018/hyperlinkcolor" val="tx"/>
                    </a:ext>
                  </a:extLst>
                </a:hlinkClick>
              </a:rPr>
              <a:t>Slidesgo</a:t>
            </a:r>
            <a:r>
              <a:rPr lang="en" sz="1500">
                <a:solidFill>
                  <a:schemeClr val="dk1"/>
                </a:solidFill>
                <a:latin typeface="Manjari"/>
                <a:ea typeface="Manjari"/>
                <a:cs typeface="Manjari"/>
                <a:sym typeface="Manjari"/>
              </a:rPr>
              <a:t>, including icons</a:t>
            </a:r>
            <a:endParaRPr sz="1500">
              <a:solidFill>
                <a:schemeClr val="dk1"/>
              </a:solidFill>
              <a:latin typeface="Manjari"/>
              <a:ea typeface="Manjari"/>
              <a:cs typeface="Manjari"/>
              <a:sym typeface="Manjari"/>
            </a:endParaRPr>
          </a:p>
          <a:p>
            <a:pPr marL="0" lvl="0" indent="0" algn="ctr" rtl="0">
              <a:lnSpc>
                <a:spcPct val="100000"/>
              </a:lnSpc>
              <a:spcBef>
                <a:spcPts val="0"/>
              </a:spcBef>
              <a:spcAft>
                <a:spcPts val="0"/>
              </a:spcAft>
              <a:buNone/>
            </a:pPr>
            <a:r>
              <a:rPr lang="en" sz="1500">
                <a:solidFill>
                  <a:schemeClr val="dk1"/>
                </a:solidFill>
                <a:latin typeface="Manjari"/>
                <a:ea typeface="Manjari"/>
                <a:cs typeface="Manjari"/>
                <a:sym typeface="Manjari"/>
              </a:rPr>
              <a:t>by </a:t>
            </a:r>
            <a:r>
              <a:rPr lang="en" sz="1500" b="1">
                <a:solidFill>
                  <a:schemeClr val="dk1"/>
                </a:solidFill>
                <a:uFill>
                  <a:noFill/>
                </a:uFill>
                <a:latin typeface="Manjari"/>
                <a:ea typeface="Manjari"/>
                <a:cs typeface="Manjari"/>
                <a:sym typeface="Manjari"/>
                <a:hlinkClick r:id="rId3">
                  <a:extLst>
                    <a:ext uri="{A12FA001-AC4F-418D-AE19-62706E023703}">
                      <ahyp:hlinkClr xmlns:ahyp="http://schemas.microsoft.com/office/drawing/2018/hyperlinkcolor" val="tx"/>
                    </a:ext>
                  </a:extLst>
                </a:hlinkClick>
              </a:rPr>
              <a:t>Flaticon</a:t>
            </a:r>
            <a:r>
              <a:rPr lang="en" sz="1500">
                <a:solidFill>
                  <a:schemeClr val="dk1"/>
                </a:solidFill>
                <a:latin typeface="Manjari"/>
                <a:ea typeface="Manjari"/>
                <a:cs typeface="Manjari"/>
                <a:sym typeface="Manjari"/>
              </a:rPr>
              <a:t>, infographics &amp; images by </a:t>
            </a:r>
            <a:r>
              <a:rPr lang="en" sz="1500" b="1">
                <a:solidFill>
                  <a:schemeClr val="dk1"/>
                </a:solidFill>
                <a:uFill>
                  <a:noFill/>
                </a:uFill>
                <a:latin typeface="Manjari"/>
                <a:ea typeface="Manjari"/>
                <a:cs typeface="Manjari"/>
                <a:sym typeface="Manjari"/>
                <a:hlinkClick r:id="rId4">
                  <a:extLst>
                    <a:ext uri="{A12FA001-AC4F-418D-AE19-62706E023703}">
                      <ahyp:hlinkClr xmlns:ahyp="http://schemas.microsoft.com/office/drawing/2018/hyperlinkcolor" val="tx"/>
                    </a:ext>
                  </a:extLst>
                </a:hlinkClick>
              </a:rPr>
              <a:t>Freepik</a:t>
            </a:r>
            <a:endParaRPr sz="1500" b="1">
              <a:solidFill>
                <a:schemeClr val="dk1"/>
              </a:solidFill>
              <a:latin typeface="Manjari"/>
              <a:ea typeface="Manjari"/>
              <a:cs typeface="Manjari"/>
              <a:sym typeface="Manjari"/>
            </a:endParaRPr>
          </a:p>
        </p:txBody>
      </p:sp>
      <p:sp>
        <p:nvSpPr>
          <p:cNvPr id="1851" name="Google Shape;1851;p18"/>
          <p:cNvSpPr txBox="1">
            <a:spLocks noGrp="1"/>
          </p:cNvSpPr>
          <p:nvPr>
            <p:ph type="subTitle" idx="1"/>
          </p:nvPr>
        </p:nvSpPr>
        <p:spPr>
          <a:xfrm>
            <a:off x="713275" y="4135975"/>
            <a:ext cx="7717500" cy="35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52" name="Google Shape;1852;p18"/>
          <p:cNvSpPr txBox="1">
            <a:spLocks noGrp="1"/>
          </p:cNvSpPr>
          <p:nvPr>
            <p:ph type="subTitle" idx="2"/>
          </p:nvPr>
        </p:nvSpPr>
        <p:spPr>
          <a:xfrm>
            <a:off x="713225" y="1444825"/>
            <a:ext cx="7717500" cy="98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None/>
              <a:defRPr sz="1500"/>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1">
  <p:cSld name="CUSTOM_8">
    <p:spTree>
      <p:nvGrpSpPr>
        <p:cNvPr id="1" name="Shape 1853"/>
        <p:cNvGrpSpPr/>
        <p:nvPr/>
      </p:nvGrpSpPr>
      <p:grpSpPr>
        <a:xfrm>
          <a:off x="0" y="0"/>
          <a:ext cx="0" cy="0"/>
          <a:chOff x="0" y="0"/>
          <a:chExt cx="0" cy="0"/>
        </a:xfrm>
      </p:grpSpPr>
      <p:sp>
        <p:nvSpPr>
          <p:cNvPr id="1854" name="Google Shape;1854;p19"/>
          <p:cNvSpPr txBox="1">
            <a:spLocks noGrp="1"/>
          </p:cNvSpPr>
          <p:nvPr>
            <p:ph type="title"/>
          </p:nvPr>
        </p:nvSpPr>
        <p:spPr>
          <a:xfrm>
            <a:off x="720000" y="541975"/>
            <a:ext cx="7704000" cy="2772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lvl1pPr>
            <a:lvl2pPr lvl="1">
              <a:spcBef>
                <a:spcPts val="0"/>
              </a:spcBef>
              <a:spcAft>
                <a:spcPts val="0"/>
              </a:spcAft>
              <a:buSzPts val="3500"/>
              <a:buNone/>
              <a:defRPr>
                <a:latin typeface="Manjari"/>
                <a:ea typeface="Manjari"/>
                <a:cs typeface="Manjari"/>
                <a:sym typeface="Manjari"/>
              </a:defRPr>
            </a:lvl2pPr>
            <a:lvl3pPr lvl="2">
              <a:spcBef>
                <a:spcPts val="0"/>
              </a:spcBef>
              <a:spcAft>
                <a:spcPts val="0"/>
              </a:spcAft>
              <a:buSzPts val="3500"/>
              <a:buNone/>
              <a:defRPr>
                <a:latin typeface="Manjari"/>
                <a:ea typeface="Manjari"/>
                <a:cs typeface="Manjari"/>
                <a:sym typeface="Manjari"/>
              </a:defRPr>
            </a:lvl3pPr>
            <a:lvl4pPr lvl="3">
              <a:spcBef>
                <a:spcPts val="0"/>
              </a:spcBef>
              <a:spcAft>
                <a:spcPts val="0"/>
              </a:spcAft>
              <a:buSzPts val="3500"/>
              <a:buNone/>
              <a:defRPr>
                <a:latin typeface="Manjari"/>
                <a:ea typeface="Manjari"/>
                <a:cs typeface="Manjari"/>
                <a:sym typeface="Manjari"/>
              </a:defRPr>
            </a:lvl4pPr>
            <a:lvl5pPr lvl="4">
              <a:spcBef>
                <a:spcPts val="0"/>
              </a:spcBef>
              <a:spcAft>
                <a:spcPts val="0"/>
              </a:spcAft>
              <a:buSzPts val="3500"/>
              <a:buNone/>
              <a:defRPr>
                <a:latin typeface="Manjari"/>
                <a:ea typeface="Manjari"/>
                <a:cs typeface="Manjari"/>
                <a:sym typeface="Manjari"/>
              </a:defRPr>
            </a:lvl5pPr>
            <a:lvl6pPr lvl="5">
              <a:spcBef>
                <a:spcPts val="0"/>
              </a:spcBef>
              <a:spcAft>
                <a:spcPts val="0"/>
              </a:spcAft>
              <a:buSzPts val="3500"/>
              <a:buNone/>
              <a:defRPr>
                <a:latin typeface="Manjari"/>
                <a:ea typeface="Manjari"/>
                <a:cs typeface="Manjari"/>
                <a:sym typeface="Manjari"/>
              </a:defRPr>
            </a:lvl6pPr>
            <a:lvl7pPr lvl="6">
              <a:spcBef>
                <a:spcPts val="0"/>
              </a:spcBef>
              <a:spcAft>
                <a:spcPts val="0"/>
              </a:spcAft>
              <a:buSzPts val="3500"/>
              <a:buNone/>
              <a:defRPr>
                <a:latin typeface="Manjari"/>
                <a:ea typeface="Manjari"/>
                <a:cs typeface="Manjari"/>
                <a:sym typeface="Manjari"/>
              </a:defRPr>
            </a:lvl7pPr>
            <a:lvl8pPr lvl="7">
              <a:spcBef>
                <a:spcPts val="0"/>
              </a:spcBef>
              <a:spcAft>
                <a:spcPts val="0"/>
              </a:spcAft>
              <a:buSzPts val="3500"/>
              <a:buNone/>
              <a:defRPr>
                <a:latin typeface="Manjari"/>
                <a:ea typeface="Manjari"/>
                <a:cs typeface="Manjari"/>
                <a:sym typeface="Manjari"/>
              </a:defRPr>
            </a:lvl8pPr>
            <a:lvl9pPr lvl="8">
              <a:spcBef>
                <a:spcPts val="0"/>
              </a:spcBef>
              <a:spcAft>
                <a:spcPts val="0"/>
              </a:spcAft>
              <a:buSzPts val="3500"/>
              <a:buNone/>
              <a:defRPr>
                <a:latin typeface="Manjari"/>
                <a:ea typeface="Manjari"/>
                <a:cs typeface="Manjari"/>
                <a:sym typeface="Manjari"/>
              </a:defRPr>
            </a:lvl9pPr>
          </a:lstStyle>
          <a:p>
            <a:endParaRPr/>
          </a:p>
        </p:txBody>
      </p:sp>
      <p:sp>
        <p:nvSpPr>
          <p:cNvPr id="1855" name="Google Shape;1855;p19"/>
          <p:cNvSpPr txBox="1">
            <a:spLocks noGrp="1"/>
          </p:cNvSpPr>
          <p:nvPr>
            <p:ph type="subTitle" idx="1"/>
          </p:nvPr>
        </p:nvSpPr>
        <p:spPr>
          <a:xfrm>
            <a:off x="724075" y="1553050"/>
            <a:ext cx="3840900" cy="22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Montserrat Black"/>
              <a:buNone/>
              <a:defRPr sz="1600">
                <a:latin typeface="Montserrat Black"/>
                <a:ea typeface="Montserrat Black"/>
                <a:cs typeface="Montserrat Black"/>
                <a:sym typeface="Montserrat Black"/>
              </a:defRPr>
            </a:lvl1pPr>
            <a:lvl2pPr lvl="1" rtl="0">
              <a:spcBef>
                <a:spcPts val="0"/>
              </a:spcBef>
              <a:spcAft>
                <a:spcPts val="0"/>
              </a:spcAft>
              <a:buSzPts val="1600"/>
              <a:buFont typeface="Montserrat Black"/>
              <a:buNone/>
              <a:defRPr sz="1600">
                <a:latin typeface="Montserrat Black"/>
                <a:ea typeface="Montserrat Black"/>
                <a:cs typeface="Montserrat Black"/>
                <a:sym typeface="Montserrat Black"/>
              </a:defRPr>
            </a:lvl2pPr>
            <a:lvl3pPr lvl="2" rtl="0">
              <a:spcBef>
                <a:spcPts val="0"/>
              </a:spcBef>
              <a:spcAft>
                <a:spcPts val="0"/>
              </a:spcAft>
              <a:buSzPts val="1600"/>
              <a:buFont typeface="Montserrat Black"/>
              <a:buNone/>
              <a:defRPr sz="1600">
                <a:latin typeface="Montserrat Black"/>
                <a:ea typeface="Montserrat Black"/>
                <a:cs typeface="Montserrat Black"/>
                <a:sym typeface="Montserrat Black"/>
              </a:defRPr>
            </a:lvl3pPr>
            <a:lvl4pPr lvl="3" rtl="0">
              <a:spcBef>
                <a:spcPts val="0"/>
              </a:spcBef>
              <a:spcAft>
                <a:spcPts val="0"/>
              </a:spcAft>
              <a:buSzPts val="1600"/>
              <a:buFont typeface="Montserrat Black"/>
              <a:buNone/>
              <a:defRPr sz="1600">
                <a:latin typeface="Montserrat Black"/>
                <a:ea typeface="Montserrat Black"/>
                <a:cs typeface="Montserrat Black"/>
                <a:sym typeface="Montserrat Black"/>
              </a:defRPr>
            </a:lvl4pPr>
            <a:lvl5pPr lvl="4" rtl="0">
              <a:spcBef>
                <a:spcPts val="0"/>
              </a:spcBef>
              <a:spcAft>
                <a:spcPts val="0"/>
              </a:spcAft>
              <a:buSzPts val="1600"/>
              <a:buFont typeface="Montserrat Black"/>
              <a:buNone/>
              <a:defRPr sz="1600">
                <a:latin typeface="Montserrat Black"/>
                <a:ea typeface="Montserrat Black"/>
                <a:cs typeface="Montserrat Black"/>
                <a:sym typeface="Montserrat Black"/>
              </a:defRPr>
            </a:lvl5pPr>
            <a:lvl6pPr lvl="5" rtl="0">
              <a:spcBef>
                <a:spcPts val="0"/>
              </a:spcBef>
              <a:spcAft>
                <a:spcPts val="0"/>
              </a:spcAft>
              <a:buSzPts val="1600"/>
              <a:buFont typeface="Montserrat Black"/>
              <a:buNone/>
              <a:defRPr sz="1600">
                <a:latin typeface="Montserrat Black"/>
                <a:ea typeface="Montserrat Black"/>
                <a:cs typeface="Montserrat Black"/>
                <a:sym typeface="Montserrat Black"/>
              </a:defRPr>
            </a:lvl6pPr>
            <a:lvl7pPr lvl="6" rtl="0">
              <a:spcBef>
                <a:spcPts val="0"/>
              </a:spcBef>
              <a:spcAft>
                <a:spcPts val="0"/>
              </a:spcAft>
              <a:buSzPts val="1600"/>
              <a:buFont typeface="Montserrat Black"/>
              <a:buNone/>
              <a:defRPr sz="1600">
                <a:latin typeface="Montserrat Black"/>
                <a:ea typeface="Montserrat Black"/>
                <a:cs typeface="Montserrat Black"/>
                <a:sym typeface="Montserrat Black"/>
              </a:defRPr>
            </a:lvl7pPr>
            <a:lvl8pPr lvl="7" rtl="0">
              <a:spcBef>
                <a:spcPts val="0"/>
              </a:spcBef>
              <a:spcAft>
                <a:spcPts val="0"/>
              </a:spcAft>
              <a:buSzPts val="1600"/>
              <a:buFont typeface="Montserrat Black"/>
              <a:buNone/>
              <a:defRPr sz="1600">
                <a:latin typeface="Montserrat Black"/>
                <a:ea typeface="Montserrat Black"/>
                <a:cs typeface="Montserrat Black"/>
                <a:sym typeface="Montserrat Black"/>
              </a:defRPr>
            </a:lvl8pPr>
            <a:lvl9pPr lvl="8" rtl="0">
              <a:spcBef>
                <a:spcPts val="0"/>
              </a:spcBef>
              <a:spcAft>
                <a:spcPts val="0"/>
              </a:spcAft>
              <a:buSzPts val="1600"/>
              <a:buFont typeface="Montserrat Black"/>
              <a:buNone/>
              <a:defRPr sz="1600">
                <a:latin typeface="Montserrat Black"/>
                <a:ea typeface="Montserrat Black"/>
                <a:cs typeface="Montserrat Black"/>
                <a:sym typeface="Montserrat Black"/>
              </a:defRPr>
            </a:lvl9pPr>
          </a:lstStyle>
          <a:p>
            <a:endParaRPr/>
          </a:p>
        </p:txBody>
      </p:sp>
      <p:sp>
        <p:nvSpPr>
          <p:cNvPr id="1856" name="Google Shape;1856;p19"/>
          <p:cNvSpPr txBox="1">
            <a:spLocks noGrp="1"/>
          </p:cNvSpPr>
          <p:nvPr>
            <p:ph type="subTitle" idx="2"/>
          </p:nvPr>
        </p:nvSpPr>
        <p:spPr>
          <a:xfrm>
            <a:off x="4566700" y="1804375"/>
            <a:ext cx="3840600" cy="2795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sz="1500"/>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857" name="Google Shape;1857;p19"/>
          <p:cNvSpPr txBox="1">
            <a:spLocks noGrp="1"/>
          </p:cNvSpPr>
          <p:nvPr>
            <p:ph type="subTitle" idx="3"/>
          </p:nvPr>
        </p:nvSpPr>
        <p:spPr>
          <a:xfrm>
            <a:off x="724075" y="1804377"/>
            <a:ext cx="3840900" cy="2795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sz="1500"/>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858" name="Google Shape;1858;p19"/>
          <p:cNvSpPr txBox="1">
            <a:spLocks noGrp="1"/>
          </p:cNvSpPr>
          <p:nvPr>
            <p:ph type="subTitle" idx="4"/>
          </p:nvPr>
        </p:nvSpPr>
        <p:spPr>
          <a:xfrm>
            <a:off x="4564974" y="1553050"/>
            <a:ext cx="3840900" cy="2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Montserrat Black"/>
              <a:buNone/>
              <a:defRPr sz="1600">
                <a:latin typeface="Montserrat Black"/>
                <a:ea typeface="Montserrat Black"/>
                <a:cs typeface="Montserrat Black"/>
                <a:sym typeface="Montserrat Black"/>
              </a:defRPr>
            </a:lvl1pPr>
            <a:lvl2pPr lvl="1" rtl="0">
              <a:spcBef>
                <a:spcPts val="0"/>
              </a:spcBef>
              <a:spcAft>
                <a:spcPts val="0"/>
              </a:spcAft>
              <a:buSzPts val="1600"/>
              <a:buFont typeface="Montserrat Black"/>
              <a:buNone/>
              <a:defRPr sz="1600">
                <a:latin typeface="Montserrat Black"/>
                <a:ea typeface="Montserrat Black"/>
                <a:cs typeface="Montserrat Black"/>
                <a:sym typeface="Montserrat Black"/>
              </a:defRPr>
            </a:lvl2pPr>
            <a:lvl3pPr lvl="2" rtl="0">
              <a:spcBef>
                <a:spcPts val="0"/>
              </a:spcBef>
              <a:spcAft>
                <a:spcPts val="0"/>
              </a:spcAft>
              <a:buSzPts val="1600"/>
              <a:buFont typeface="Montserrat Black"/>
              <a:buNone/>
              <a:defRPr sz="1600">
                <a:latin typeface="Montserrat Black"/>
                <a:ea typeface="Montserrat Black"/>
                <a:cs typeface="Montserrat Black"/>
                <a:sym typeface="Montserrat Black"/>
              </a:defRPr>
            </a:lvl3pPr>
            <a:lvl4pPr lvl="3" rtl="0">
              <a:spcBef>
                <a:spcPts val="0"/>
              </a:spcBef>
              <a:spcAft>
                <a:spcPts val="0"/>
              </a:spcAft>
              <a:buSzPts val="1600"/>
              <a:buFont typeface="Montserrat Black"/>
              <a:buNone/>
              <a:defRPr sz="1600">
                <a:latin typeface="Montserrat Black"/>
                <a:ea typeface="Montserrat Black"/>
                <a:cs typeface="Montserrat Black"/>
                <a:sym typeface="Montserrat Black"/>
              </a:defRPr>
            </a:lvl4pPr>
            <a:lvl5pPr lvl="4" rtl="0">
              <a:spcBef>
                <a:spcPts val="0"/>
              </a:spcBef>
              <a:spcAft>
                <a:spcPts val="0"/>
              </a:spcAft>
              <a:buSzPts val="1600"/>
              <a:buFont typeface="Montserrat Black"/>
              <a:buNone/>
              <a:defRPr sz="1600">
                <a:latin typeface="Montserrat Black"/>
                <a:ea typeface="Montserrat Black"/>
                <a:cs typeface="Montserrat Black"/>
                <a:sym typeface="Montserrat Black"/>
              </a:defRPr>
            </a:lvl5pPr>
            <a:lvl6pPr lvl="5" rtl="0">
              <a:spcBef>
                <a:spcPts val="0"/>
              </a:spcBef>
              <a:spcAft>
                <a:spcPts val="0"/>
              </a:spcAft>
              <a:buSzPts val="1600"/>
              <a:buFont typeface="Montserrat Black"/>
              <a:buNone/>
              <a:defRPr sz="1600">
                <a:latin typeface="Montserrat Black"/>
                <a:ea typeface="Montserrat Black"/>
                <a:cs typeface="Montserrat Black"/>
                <a:sym typeface="Montserrat Black"/>
              </a:defRPr>
            </a:lvl6pPr>
            <a:lvl7pPr lvl="6" rtl="0">
              <a:spcBef>
                <a:spcPts val="0"/>
              </a:spcBef>
              <a:spcAft>
                <a:spcPts val="0"/>
              </a:spcAft>
              <a:buSzPts val="1600"/>
              <a:buFont typeface="Montserrat Black"/>
              <a:buNone/>
              <a:defRPr sz="1600">
                <a:latin typeface="Montserrat Black"/>
                <a:ea typeface="Montserrat Black"/>
                <a:cs typeface="Montserrat Black"/>
                <a:sym typeface="Montserrat Black"/>
              </a:defRPr>
            </a:lvl7pPr>
            <a:lvl8pPr lvl="7" rtl="0">
              <a:spcBef>
                <a:spcPts val="0"/>
              </a:spcBef>
              <a:spcAft>
                <a:spcPts val="0"/>
              </a:spcAft>
              <a:buSzPts val="1600"/>
              <a:buFont typeface="Montserrat Black"/>
              <a:buNone/>
              <a:defRPr sz="1600">
                <a:latin typeface="Montserrat Black"/>
                <a:ea typeface="Montserrat Black"/>
                <a:cs typeface="Montserrat Black"/>
                <a:sym typeface="Montserrat Black"/>
              </a:defRPr>
            </a:lvl8pPr>
            <a:lvl9pPr lvl="8" rtl="0">
              <a:spcBef>
                <a:spcPts val="0"/>
              </a:spcBef>
              <a:spcAft>
                <a:spcPts val="0"/>
              </a:spcAft>
              <a:buSzPts val="1600"/>
              <a:buFont typeface="Montserrat Black"/>
              <a:buNone/>
              <a:defRPr sz="1600">
                <a:latin typeface="Montserrat Black"/>
                <a:ea typeface="Montserrat Black"/>
                <a:cs typeface="Montserrat Black"/>
                <a:sym typeface="Montserrat Black"/>
              </a:defRPr>
            </a:lvl9pPr>
          </a:lstStyle>
          <a:p>
            <a:endParaRPr/>
          </a:p>
        </p:txBody>
      </p:sp>
      <p:grpSp>
        <p:nvGrpSpPr>
          <p:cNvPr id="1859" name="Google Shape;1859;p19"/>
          <p:cNvGrpSpPr/>
          <p:nvPr/>
        </p:nvGrpSpPr>
        <p:grpSpPr>
          <a:xfrm flipH="1">
            <a:off x="10" y="3399552"/>
            <a:ext cx="3931697" cy="1741540"/>
            <a:chOff x="1076310" y="3270752"/>
            <a:chExt cx="3931697" cy="1741540"/>
          </a:xfrm>
        </p:grpSpPr>
        <p:sp>
          <p:nvSpPr>
            <p:cNvPr id="1860" name="Google Shape;1860;p19"/>
            <p:cNvSpPr/>
            <p:nvPr/>
          </p:nvSpPr>
          <p:spPr>
            <a:xfrm>
              <a:off x="3402350" y="3871800"/>
              <a:ext cx="1605658" cy="1140492"/>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1" name="Google Shape;1861;p19"/>
            <p:cNvGrpSpPr/>
            <p:nvPr/>
          </p:nvGrpSpPr>
          <p:grpSpPr>
            <a:xfrm rot="-5400000">
              <a:off x="2177753" y="2169309"/>
              <a:ext cx="1715384" cy="3918269"/>
              <a:chOff x="10706378" y="539509"/>
              <a:chExt cx="1715384" cy="3918269"/>
            </a:xfrm>
          </p:grpSpPr>
          <p:sp>
            <p:nvSpPr>
              <p:cNvPr id="1862" name="Google Shape;1862;p19"/>
              <p:cNvSpPr/>
              <p:nvPr/>
            </p:nvSpPr>
            <p:spPr>
              <a:xfrm rot="10800000" flipH="1">
                <a:off x="10962050" y="4005280"/>
                <a:ext cx="61635" cy="6163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9"/>
              <p:cNvSpPr/>
              <p:nvPr/>
            </p:nvSpPr>
            <p:spPr>
              <a:xfrm rot="10800000" flipH="1">
                <a:off x="12057532" y="2466178"/>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9"/>
              <p:cNvSpPr/>
              <p:nvPr/>
            </p:nvSpPr>
            <p:spPr>
              <a:xfrm rot="10800000" flipH="1">
                <a:off x="12242691" y="3905345"/>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9"/>
              <p:cNvSpPr/>
              <p:nvPr/>
            </p:nvSpPr>
            <p:spPr>
              <a:xfrm rot="10800000" flipH="1">
                <a:off x="12313119" y="3942123"/>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9"/>
              <p:cNvSpPr/>
              <p:nvPr/>
            </p:nvSpPr>
            <p:spPr>
              <a:xfrm rot="10800000" flipH="1">
                <a:off x="11188130" y="539509"/>
                <a:ext cx="76431" cy="7288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9"/>
              <p:cNvSpPr/>
              <p:nvPr/>
            </p:nvSpPr>
            <p:spPr>
              <a:xfrm rot="10800000" flipH="1">
                <a:off x="12028109" y="2213550"/>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9"/>
              <p:cNvSpPr/>
              <p:nvPr/>
            </p:nvSpPr>
            <p:spPr>
              <a:xfrm rot="10800000" flipH="1">
                <a:off x="11998771" y="1047386"/>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9"/>
              <p:cNvSpPr/>
              <p:nvPr/>
            </p:nvSpPr>
            <p:spPr>
              <a:xfrm rot="10800000" flipH="1">
                <a:off x="10706378" y="897737"/>
                <a:ext cx="35341" cy="35341"/>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9"/>
              <p:cNvSpPr/>
              <p:nvPr/>
            </p:nvSpPr>
            <p:spPr>
              <a:xfrm rot="10800000" flipH="1">
                <a:off x="12377798" y="1239985"/>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19"/>
              <p:cNvSpPr/>
              <p:nvPr/>
            </p:nvSpPr>
            <p:spPr>
              <a:xfrm rot="10800000" flipH="1">
                <a:off x="11390875" y="3870173"/>
                <a:ext cx="17670" cy="17670"/>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9"/>
              <p:cNvSpPr/>
              <p:nvPr/>
            </p:nvSpPr>
            <p:spPr>
              <a:xfrm rot="10800000" flipH="1">
                <a:off x="11928258" y="4263742"/>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19"/>
              <p:cNvSpPr/>
              <p:nvPr/>
            </p:nvSpPr>
            <p:spPr>
              <a:xfrm rot="10800000" flipH="1">
                <a:off x="11658045" y="3846669"/>
                <a:ext cx="26632" cy="29423"/>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19"/>
              <p:cNvSpPr/>
              <p:nvPr/>
            </p:nvSpPr>
            <p:spPr>
              <a:xfrm rot="10800000" flipH="1">
                <a:off x="11393665" y="4251990"/>
                <a:ext cx="29507" cy="26379"/>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19"/>
              <p:cNvSpPr/>
              <p:nvPr/>
            </p:nvSpPr>
            <p:spPr>
              <a:xfrm rot="10800000" flipH="1">
                <a:off x="11655255" y="3757049"/>
                <a:ext cx="43965" cy="39822"/>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19"/>
              <p:cNvSpPr/>
              <p:nvPr/>
            </p:nvSpPr>
            <p:spPr>
              <a:xfrm rot="10800000" flipH="1">
                <a:off x="10809357" y="4417957"/>
                <a:ext cx="43965" cy="39822"/>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9"/>
              <p:cNvSpPr/>
              <p:nvPr/>
            </p:nvSpPr>
            <p:spPr>
              <a:xfrm rot="10800000" flipH="1">
                <a:off x="11919550" y="227535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9"/>
              <p:cNvSpPr/>
              <p:nvPr/>
            </p:nvSpPr>
            <p:spPr>
              <a:xfrm rot="10800000" flipH="1">
                <a:off x="12004605" y="2130778"/>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79" name="Google Shape;1879;p19"/>
          <p:cNvSpPr/>
          <p:nvPr/>
        </p:nvSpPr>
        <p:spPr>
          <a:xfrm flipH="1">
            <a:off x="7178590" y="0"/>
            <a:ext cx="1965410" cy="1314283"/>
          </a:xfrm>
          <a:custGeom>
            <a:avLst/>
            <a:gdLst/>
            <a:ahLst/>
            <a:cxnLst/>
            <a:rect l="l" t="t" r="r" b="b"/>
            <a:pathLst>
              <a:path w="25325" h="16935" extrusionOk="0">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0" name="Google Shape;1880;p19"/>
          <p:cNvGrpSpPr/>
          <p:nvPr/>
        </p:nvGrpSpPr>
        <p:grpSpPr>
          <a:xfrm rot="-5400000">
            <a:off x="6873526" y="1007415"/>
            <a:ext cx="3277907" cy="1263055"/>
            <a:chOff x="1766764" y="-4125385"/>
            <a:chExt cx="3277907" cy="1263055"/>
          </a:xfrm>
        </p:grpSpPr>
        <p:sp>
          <p:nvSpPr>
            <p:cNvPr id="1881" name="Google Shape;1881;p19"/>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9"/>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9"/>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9"/>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9"/>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9"/>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9"/>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9"/>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9"/>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9"/>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9"/>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19"/>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19"/>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9"/>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19"/>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9"/>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9"/>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9"/>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9"/>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9"/>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9"/>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19"/>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19"/>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9"/>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9"/>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9"/>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7" name="Google Shape;1907;p19"/>
          <p:cNvGrpSpPr/>
          <p:nvPr/>
        </p:nvGrpSpPr>
        <p:grpSpPr>
          <a:xfrm>
            <a:off x="39701" y="-10"/>
            <a:ext cx="3277907" cy="1263055"/>
            <a:chOff x="1766764" y="-4125385"/>
            <a:chExt cx="3277907" cy="1263055"/>
          </a:xfrm>
        </p:grpSpPr>
        <p:sp>
          <p:nvSpPr>
            <p:cNvPr id="1908" name="Google Shape;1908;p19"/>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9"/>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9"/>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9"/>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9"/>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19"/>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19"/>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19"/>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19"/>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19"/>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9"/>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19"/>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19"/>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9"/>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19"/>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9"/>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19"/>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19"/>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19"/>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19"/>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19"/>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19"/>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19"/>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9"/>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19"/>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9"/>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1">
  <p:cSld name="CUSTOM_9">
    <p:spTree>
      <p:nvGrpSpPr>
        <p:cNvPr id="1" name="Shape 1934"/>
        <p:cNvGrpSpPr/>
        <p:nvPr/>
      </p:nvGrpSpPr>
      <p:grpSpPr>
        <a:xfrm>
          <a:off x="0" y="0"/>
          <a:ext cx="0" cy="0"/>
          <a:chOff x="0" y="0"/>
          <a:chExt cx="0" cy="0"/>
        </a:xfrm>
      </p:grpSpPr>
      <p:grpSp>
        <p:nvGrpSpPr>
          <p:cNvPr id="1935" name="Google Shape;1935;p20"/>
          <p:cNvGrpSpPr/>
          <p:nvPr/>
        </p:nvGrpSpPr>
        <p:grpSpPr>
          <a:xfrm>
            <a:off x="-2" y="9"/>
            <a:ext cx="3985907" cy="3918269"/>
            <a:chOff x="2524675" y="238075"/>
            <a:chExt cx="1178600" cy="1158600"/>
          </a:xfrm>
        </p:grpSpPr>
        <p:sp>
          <p:nvSpPr>
            <p:cNvPr id="1936" name="Google Shape;1936;p20"/>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0"/>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0"/>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0"/>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0"/>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0"/>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0"/>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0"/>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0"/>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0"/>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0"/>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0"/>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0"/>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0"/>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0"/>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0"/>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0"/>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0"/>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0"/>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0"/>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0"/>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0"/>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0"/>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0"/>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0"/>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0"/>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0"/>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0"/>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0"/>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0"/>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0"/>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0"/>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0"/>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0"/>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0"/>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0"/>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0"/>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0"/>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0"/>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0"/>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0"/>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0"/>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0"/>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0"/>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0"/>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0"/>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0"/>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0"/>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0"/>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0"/>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0"/>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0"/>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0"/>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0"/>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0" name="Google Shape;1990;p20"/>
          <p:cNvGrpSpPr/>
          <p:nvPr/>
        </p:nvGrpSpPr>
        <p:grpSpPr>
          <a:xfrm rot="10800000">
            <a:off x="5303899" y="8"/>
            <a:ext cx="3840097" cy="2558635"/>
            <a:chOff x="235225" y="2771600"/>
            <a:chExt cx="3133750" cy="2088000"/>
          </a:xfrm>
        </p:grpSpPr>
        <p:sp>
          <p:nvSpPr>
            <p:cNvPr id="1991" name="Google Shape;1991;p20"/>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0"/>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20"/>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0"/>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0"/>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6" name="Google Shape;1996;p20"/>
          <p:cNvGrpSpPr/>
          <p:nvPr/>
        </p:nvGrpSpPr>
        <p:grpSpPr>
          <a:xfrm rot="-5400000" flipH="1">
            <a:off x="-784725" y="2727175"/>
            <a:ext cx="3189300" cy="1619850"/>
            <a:chOff x="4185675" y="845125"/>
            <a:chExt cx="3189300" cy="1619850"/>
          </a:xfrm>
        </p:grpSpPr>
        <p:sp>
          <p:nvSpPr>
            <p:cNvPr id="1997" name="Google Shape;1997;p20"/>
            <p:cNvSpPr/>
            <p:nvPr/>
          </p:nvSpPr>
          <p:spPr>
            <a:xfrm>
              <a:off x="4185675" y="845125"/>
              <a:ext cx="3189300" cy="1619850"/>
            </a:xfrm>
            <a:custGeom>
              <a:avLst/>
              <a:gdLst/>
              <a:ahLst/>
              <a:cxnLst/>
              <a:rect l="l" t="t" r="r" b="b"/>
              <a:pathLst>
                <a:path w="127572" h="64794" extrusionOk="0">
                  <a:moveTo>
                    <a:pt x="113336" y="23816"/>
                  </a:moveTo>
                  <a:cubicBezTo>
                    <a:pt x="113349" y="23816"/>
                    <a:pt x="113375" y="23828"/>
                    <a:pt x="113414" y="23864"/>
                  </a:cubicBezTo>
                  <a:cubicBezTo>
                    <a:pt x="113336" y="23864"/>
                    <a:pt x="113311" y="23816"/>
                    <a:pt x="113336" y="23816"/>
                  </a:cubicBezTo>
                  <a:close/>
                  <a:moveTo>
                    <a:pt x="1" y="0"/>
                  </a:moveTo>
                  <a:cubicBezTo>
                    <a:pt x="11578" y="3144"/>
                    <a:pt x="24234" y="3902"/>
                    <a:pt x="36229" y="3902"/>
                  </a:cubicBezTo>
                  <a:cubicBezTo>
                    <a:pt x="39143" y="3902"/>
                    <a:pt x="42018" y="3858"/>
                    <a:pt x="44829" y="3791"/>
                  </a:cubicBezTo>
                  <a:cubicBezTo>
                    <a:pt x="47556" y="3735"/>
                    <a:pt x="50348" y="3599"/>
                    <a:pt x="53102" y="3599"/>
                  </a:cubicBezTo>
                  <a:cubicBezTo>
                    <a:pt x="61161" y="3599"/>
                    <a:pt x="68895" y="4764"/>
                    <a:pt x="73715" y="12489"/>
                  </a:cubicBezTo>
                  <a:cubicBezTo>
                    <a:pt x="78060" y="19403"/>
                    <a:pt x="81967" y="26433"/>
                    <a:pt x="90772" y="28101"/>
                  </a:cubicBezTo>
                  <a:cubicBezTo>
                    <a:pt x="98694" y="29662"/>
                    <a:pt x="106054" y="27325"/>
                    <a:pt x="111184" y="35354"/>
                  </a:cubicBezTo>
                  <a:cubicBezTo>
                    <a:pt x="113075" y="38360"/>
                    <a:pt x="113744" y="41822"/>
                    <a:pt x="114413" y="45274"/>
                  </a:cubicBezTo>
                  <a:cubicBezTo>
                    <a:pt x="115421" y="50520"/>
                    <a:pt x="117651" y="54864"/>
                    <a:pt x="120997" y="58995"/>
                  </a:cubicBezTo>
                  <a:cubicBezTo>
                    <a:pt x="123004" y="61225"/>
                    <a:pt x="125234" y="63232"/>
                    <a:pt x="127571" y="64793"/>
                  </a:cubicBezTo>
                  <a:lnTo>
                    <a:pt x="127571" y="52527"/>
                  </a:lnTo>
                  <a:cubicBezTo>
                    <a:pt x="125787" y="51073"/>
                    <a:pt x="124226" y="49405"/>
                    <a:pt x="122888" y="47505"/>
                  </a:cubicBezTo>
                  <a:cubicBezTo>
                    <a:pt x="120328" y="43606"/>
                    <a:pt x="118650" y="39146"/>
                    <a:pt x="117981" y="34569"/>
                  </a:cubicBezTo>
                  <a:cubicBezTo>
                    <a:pt x="117428" y="30555"/>
                    <a:pt x="117535" y="25871"/>
                    <a:pt x="113414" y="23864"/>
                  </a:cubicBezTo>
                  <a:lnTo>
                    <a:pt x="113414" y="23864"/>
                  </a:lnTo>
                  <a:cubicBezTo>
                    <a:pt x="116643" y="25095"/>
                    <a:pt x="117874" y="28324"/>
                    <a:pt x="118650" y="31447"/>
                  </a:cubicBezTo>
                  <a:cubicBezTo>
                    <a:pt x="119766" y="35907"/>
                    <a:pt x="120774" y="40484"/>
                    <a:pt x="123111" y="44382"/>
                  </a:cubicBezTo>
                  <a:cubicBezTo>
                    <a:pt x="124342" y="46505"/>
                    <a:pt x="125787" y="48397"/>
                    <a:pt x="127571" y="50074"/>
                  </a:cubicBezTo>
                  <a:lnTo>
                    <a:pt x="127571" y="0"/>
                  </a:lnTo>
                  <a:lnTo>
                    <a:pt x="70816" y="0"/>
                  </a:lnTo>
                  <a:cubicBezTo>
                    <a:pt x="72154" y="339"/>
                    <a:pt x="73376" y="669"/>
                    <a:pt x="74714" y="1115"/>
                  </a:cubicBezTo>
                  <a:cubicBezTo>
                    <a:pt x="78399" y="2230"/>
                    <a:pt x="82297" y="3568"/>
                    <a:pt x="85420" y="5915"/>
                  </a:cubicBezTo>
                  <a:cubicBezTo>
                    <a:pt x="87766" y="7699"/>
                    <a:pt x="89211" y="10036"/>
                    <a:pt x="90665" y="12489"/>
                  </a:cubicBezTo>
                  <a:cubicBezTo>
                    <a:pt x="92226" y="15389"/>
                    <a:pt x="93225" y="19180"/>
                    <a:pt x="96571" y="20634"/>
                  </a:cubicBezTo>
                  <a:cubicBezTo>
                    <a:pt x="100701" y="22419"/>
                    <a:pt x="105608" y="22080"/>
                    <a:pt x="109952" y="22749"/>
                  </a:cubicBezTo>
                  <a:cubicBezTo>
                    <a:pt x="110068" y="22749"/>
                    <a:pt x="110068" y="22865"/>
                    <a:pt x="109952" y="22865"/>
                  </a:cubicBezTo>
                  <a:cubicBezTo>
                    <a:pt x="105715" y="22642"/>
                    <a:pt x="101147" y="23195"/>
                    <a:pt x="97017" y="21749"/>
                  </a:cubicBezTo>
                  <a:cubicBezTo>
                    <a:pt x="94118" y="20857"/>
                    <a:pt x="92110" y="18734"/>
                    <a:pt x="90549" y="16174"/>
                  </a:cubicBezTo>
                  <a:cubicBezTo>
                    <a:pt x="88988" y="13498"/>
                    <a:pt x="87543" y="10482"/>
                    <a:pt x="85312" y="8368"/>
                  </a:cubicBezTo>
                  <a:cubicBezTo>
                    <a:pt x="82413" y="5692"/>
                    <a:pt x="78506" y="4237"/>
                    <a:pt x="74714" y="3122"/>
                  </a:cubicBezTo>
                  <a:cubicBezTo>
                    <a:pt x="70254" y="1677"/>
                    <a:pt x="65686" y="785"/>
                    <a:pt x="61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0"/>
            <p:cNvSpPr/>
            <p:nvPr/>
          </p:nvSpPr>
          <p:spPr>
            <a:xfrm>
              <a:off x="5713400" y="845125"/>
              <a:ext cx="1224000" cy="579875"/>
            </a:xfrm>
            <a:custGeom>
              <a:avLst/>
              <a:gdLst/>
              <a:ahLst/>
              <a:cxnLst/>
              <a:rect l="l" t="t" r="r" b="b"/>
              <a:pathLst>
                <a:path w="48960" h="23195" extrusionOk="0">
                  <a:moveTo>
                    <a:pt x="1" y="0"/>
                  </a:moveTo>
                  <a:cubicBezTo>
                    <a:pt x="4577" y="785"/>
                    <a:pt x="9145" y="1677"/>
                    <a:pt x="13605" y="3122"/>
                  </a:cubicBezTo>
                  <a:cubicBezTo>
                    <a:pt x="17397" y="4237"/>
                    <a:pt x="21304" y="5692"/>
                    <a:pt x="24203" y="8368"/>
                  </a:cubicBezTo>
                  <a:cubicBezTo>
                    <a:pt x="26434" y="10482"/>
                    <a:pt x="27879" y="13498"/>
                    <a:pt x="29440" y="16174"/>
                  </a:cubicBezTo>
                  <a:cubicBezTo>
                    <a:pt x="31001" y="18734"/>
                    <a:pt x="33009" y="20857"/>
                    <a:pt x="35908" y="21749"/>
                  </a:cubicBezTo>
                  <a:cubicBezTo>
                    <a:pt x="40038" y="23195"/>
                    <a:pt x="44606" y="22642"/>
                    <a:pt x="48843" y="22865"/>
                  </a:cubicBezTo>
                  <a:cubicBezTo>
                    <a:pt x="48959" y="22865"/>
                    <a:pt x="48959" y="22749"/>
                    <a:pt x="48843" y="22749"/>
                  </a:cubicBezTo>
                  <a:cubicBezTo>
                    <a:pt x="44499" y="22080"/>
                    <a:pt x="39592" y="22419"/>
                    <a:pt x="35462" y="20634"/>
                  </a:cubicBezTo>
                  <a:cubicBezTo>
                    <a:pt x="32116" y="19180"/>
                    <a:pt x="31117" y="15389"/>
                    <a:pt x="29556" y="12489"/>
                  </a:cubicBezTo>
                  <a:cubicBezTo>
                    <a:pt x="28102" y="10036"/>
                    <a:pt x="26657" y="7699"/>
                    <a:pt x="24311" y="5915"/>
                  </a:cubicBezTo>
                  <a:cubicBezTo>
                    <a:pt x="21188" y="3568"/>
                    <a:pt x="17290" y="2230"/>
                    <a:pt x="13605" y="1115"/>
                  </a:cubicBezTo>
                  <a:cubicBezTo>
                    <a:pt x="12267" y="669"/>
                    <a:pt x="11045" y="339"/>
                    <a:pt x="9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0"/>
            <p:cNvSpPr/>
            <p:nvPr/>
          </p:nvSpPr>
          <p:spPr>
            <a:xfrm>
              <a:off x="7018425" y="1440525"/>
              <a:ext cx="356550" cy="717800"/>
            </a:xfrm>
            <a:custGeom>
              <a:avLst/>
              <a:gdLst/>
              <a:ahLst/>
              <a:cxnLst/>
              <a:rect l="l" t="t" r="r" b="b"/>
              <a:pathLst>
                <a:path w="14262" h="28712" extrusionOk="0">
                  <a:moveTo>
                    <a:pt x="26" y="0"/>
                  </a:moveTo>
                  <a:cubicBezTo>
                    <a:pt x="1" y="0"/>
                    <a:pt x="26" y="48"/>
                    <a:pt x="104" y="48"/>
                  </a:cubicBezTo>
                  <a:cubicBezTo>
                    <a:pt x="65" y="12"/>
                    <a:pt x="39" y="0"/>
                    <a:pt x="26" y="0"/>
                  </a:cubicBezTo>
                  <a:close/>
                  <a:moveTo>
                    <a:pt x="104" y="48"/>
                  </a:moveTo>
                  <a:lnTo>
                    <a:pt x="104" y="48"/>
                  </a:lnTo>
                  <a:cubicBezTo>
                    <a:pt x="4225" y="2055"/>
                    <a:pt x="4118" y="6739"/>
                    <a:pt x="4671" y="10753"/>
                  </a:cubicBezTo>
                  <a:cubicBezTo>
                    <a:pt x="5340" y="15330"/>
                    <a:pt x="7018" y="19790"/>
                    <a:pt x="9578" y="23689"/>
                  </a:cubicBezTo>
                  <a:cubicBezTo>
                    <a:pt x="10916" y="25589"/>
                    <a:pt x="12477" y="27257"/>
                    <a:pt x="14261" y="28711"/>
                  </a:cubicBezTo>
                  <a:lnTo>
                    <a:pt x="14261" y="26258"/>
                  </a:lnTo>
                  <a:cubicBezTo>
                    <a:pt x="12477" y="24581"/>
                    <a:pt x="11032" y="22689"/>
                    <a:pt x="9801" y="20566"/>
                  </a:cubicBezTo>
                  <a:cubicBezTo>
                    <a:pt x="7464" y="16668"/>
                    <a:pt x="6456" y="12091"/>
                    <a:pt x="5340" y="7631"/>
                  </a:cubicBezTo>
                  <a:cubicBezTo>
                    <a:pt x="4564" y="4508"/>
                    <a:pt x="3333" y="1279"/>
                    <a:pt x="104" y="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00" name="Google Shape;2000;p20"/>
          <p:cNvSpPr txBox="1">
            <a:spLocks noGrp="1"/>
          </p:cNvSpPr>
          <p:nvPr>
            <p:ph type="subTitle" idx="1"/>
          </p:nvPr>
        </p:nvSpPr>
        <p:spPr>
          <a:xfrm>
            <a:off x="810250" y="2737275"/>
            <a:ext cx="1788900" cy="17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Font typeface="Open Sans"/>
              <a:buNone/>
              <a:defRPr sz="1600">
                <a:latin typeface="Montserrat Black"/>
                <a:ea typeface="Montserrat Black"/>
                <a:cs typeface="Montserrat Black"/>
                <a:sym typeface="Montserrat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01" name="Google Shape;2001;p20"/>
          <p:cNvSpPr txBox="1">
            <a:spLocks noGrp="1"/>
          </p:cNvSpPr>
          <p:nvPr>
            <p:ph type="subTitle" idx="2"/>
          </p:nvPr>
        </p:nvSpPr>
        <p:spPr>
          <a:xfrm>
            <a:off x="810250" y="2957301"/>
            <a:ext cx="1788900" cy="84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02" name="Google Shape;2002;p20"/>
          <p:cNvSpPr txBox="1">
            <a:spLocks noGrp="1"/>
          </p:cNvSpPr>
          <p:nvPr>
            <p:ph type="subTitle" idx="3"/>
          </p:nvPr>
        </p:nvSpPr>
        <p:spPr>
          <a:xfrm>
            <a:off x="2722139" y="2737275"/>
            <a:ext cx="1792200" cy="17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Font typeface="Open Sans"/>
              <a:buNone/>
              <a:defRPr sz="1600">
                <a:latin typeface="Montserrat Black"/>
                <a:ea typeface="Montserrat Black"/>
                <a:cs typeface="Montserrat Black"/>
                <a:sym typeface="Montserrat Black"/>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2003" name="Google Shape;2003;p20"/>
          <p:cNvSpPr txBox="1">
            <a:spLocks noGrp="1"/>
          </p:cNvSpPr>
          <p:nvPr>
            <p:ph type="subTitle" idx="4"/>
          </p:nvPr>
        </p:nvSpPr>
        <p:spPr>
          <a:xfrm>
            <a:off x="2722141" y="2957301"/>
            <a:ext cx="1789800" cy="84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5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2004" name="Google Shape;2004;p20"/>
          <p:cNvSpPr txBox="1">
            <a:spLocks noGrp="1"/>
          </p:cNvSpPr>
          <p:nvPr>
            <p:ph type="title"/>
          </p:nvPr>
        </p:nvSpPr>
        <p:spPr>
          <a:xfrm>
            <a:off x="720000" y="541975"/>
            <a:ext cx="7704000" cy="27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1pPr>
            <a:lvl2pPr lvl="1" algn="ctr" rtl="0">
              <a:spcBef>
                <a:spcPts val="0"/>
              </a:spcBef>
              <a:spcAft>
                <a:spcPts val="0"/>
              </a:spcAft>
              <a:buClr>
                <a:schemeClr val="dk1"/>
              </a:buClr>
              <a:buSzPts val="3500"/>
              <a:buNone/>
              <a:defRPr sz="3500">
                <a:solidFill>
                  <a:schemeClr val="dk1"/>
                </a:solidFill>
              </a:defRPr>
            </a:lvl2pPr>
            <a:lvl3pPr lvl="2" algn="ctr" rtl="0">
              <a:spcBef>
                <a:spcPts val="0"/>
              </a:spcBef>
              <a:spcAft>
                <a:spcPts val="0"/>
              </a:spcAft>
              <a:buClr>
                <a:schemeClr val="dk1"/>
              </a:buClr>
              <a:buSzPts val="3500"/>
              <a:buNone/>
              <a:defRPr sz="3500">
                <a:solidFill>
                  <a:schemeClr val="dk1"/>
                </a:solidFill>
              </a:defRPr>
            </a:lvl3pPr>
            <a:lvl4pPr lvl="3" algn="ctr" rtl="0">
              <a:spcBef>
                <a:spcPts val="0"/>
              </a:spcBef>
              <a:spcAft>
                <a:spcPts val="0"/>
              </a:spcAft>
              <a:buClr>
                <a:schemeClr val="dk1"/>
              </a:buClr>
              <a:buSzPts val="3500"/>
              <a:buNone/>
              <a:defRPr sz="3500">
                <a:solidFill>
                  <a:schemeClr val="dk1"/>
                </a:solidFill>
              </a:defRPr>
            </a:lvl4pPr>
            <a:lvl5pPr lvl="4" algn="ctr" rtl="0">
              <a:spcBef>
                <a:spcPts val="0"/>
              </a:spcBef>
              <a:spcAft>
                <a:spcPts val="0"/>
              </a:spcAft>
              <a:buClr>
                <a:schemeClr val="dk1"/>
              </a:buClr>
              <a:buSzPts val="3500"/>
              <a:buNone/>
              <a:defRPr sz="3500">
                <a:solidFill>
                  <a:schemeClr val="dk1"/>
                </a:solidFill>
              </a:defRPr>
            </a:lvl5pPr>
            <a:lvl6pPr lvl="5" algn="ctr" rtl="0">
              <a:spcBef>
                <a:spcPts val="0"/>
              </a:spcBef>
              <a:spcAft>
                <a:spcPts val="0"/>
              </a:spcAft>
              <a:buClr>
                <a:schemeClr val="dk1"/>
              </a:buClr>
              <a:buSzPts val="3500"/>
              <a:buNone/>
              <a:defRPr sz="3500">
                <a:solidFill>
                  <a:schemeClr val="dk1"/>
                </a:solidFill>
              </a:defRPr>
            </a:lvl6pPr>
            <a:lvl7pPr lvl="6" algn="ctr" rtl="0">
              <a:spcBef>
                <a:spcPts val="0"/>
              </a:spcBef>
              <a:spcAft>
                <a:spcPts val="0"/>
              </a:spcAft>
              <a:buClr>
                <a:schemeClr val="dk1"/>
              </a:buClr>
              <a:buSzPts val="3500"/>
              <a:buNone/>
              <a:defRPr sz="3500">
                <a:solidFill>
                  <a:schemeClr val="dk1"/>
                </a:solidFill>
              </a:defRPr>
            </a:lvl7pPr>
            <a:lvl8pPr lvl="7" algn="ctr" rtl="0">
              <a:spcBef>
                <a:spcPts val="0"/>
              </a:spcBef>
              <a:spcAft>
                <a:spcPts val="0"/>
              </a:spcAft>
              <a:buClr>
                <a:schemeClr val="dk1"/>
              </a:buClr>
              <a:buSzPts val="3500"/>
              <a:buNone/>
              <a:defRPr sz="3500">
                <a:solidFill>
                  <a:schemeClr val="dk1"/>
                </a:solidFill>
              </a:defRPr>
            </a:lvl8pPr>
            <a:lvl9pPr lvl="8" algn="ctr" rtl="0">
              <a:spcBef>
                <a:spcPts val="0"/>
              </a:spcBef>
              <a:spcAft>
                <a:spcPts val="0"/>
              </a:spcAft>
              <a:buClr>
                <a:schemeClr val="dk1"/>
              </a:buClr>
              <a:buSzPts val="3500"/>
              <a:buNone/>
              <a:defRPr sz="3500">
                <a:solidFill>
                  <a:schemeClr val="dk1"/>
                </a:solidFill>
              </a:defRPr>
            </a:lvl9pPr>
          </a:lstStyle>
          <a:p>
            <a:endParaRPr/>
          </a:p>
        </p:txBody>
      </p:sp>
      <p:sp>
        <p:nvSpPr>
          <p:cNvPr id="2005" name="Google Shape;2005;p20"/>
          <p:cNvSpPr txBox="1">
            <a:spLocks noGrp="1"/>
          </p:cNvSpPr>
          <p:nvPr>
            <p:ph type="subTitle" idx="5"/>
          </p:nvPr>
        </p:nvSpPr>
        <p:spPr>
          <a:xfrm>
            <a:off x="4632077" y="2737286"/>
            <a:ext cx="1792200" cy="17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Font typeface="Open Sans"/>
              <a:buNone/>
              <a:defRPr sz="1600">
                <a:latin typeface="Montserrat Black"/>
                <a:ea typeface="Montserrat Black"/>
                <a:cs typeface="Montserrat Black"/>
                <a:sym typeface="Montserrat Black"/>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2006" name="Google Shape;2006;p20"/>
          <p:cNvSpPr txBox="1">
            <a:spLocks noGrp="1"/>
          </p:cNvSpPr>
          <p:nvPr>
            <p:ph type="subTitle" idx="6"/>
          </p:nvPr>
        </p:nvSpPr>
        <p:spPr>
          <a:xfrm>
            <a:off x="4634482" y="2957301"/>
            <a:ext cx="1789800" cy="84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5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2007" name="Google Shape;2007;p20"/>
          <p:cNvSpPr txBox="1">
            <a:spLocks noGrp="1"/>
          </p:cNvSpPr>
          <p:nvPr>
            <p:ph type="subTitle" idx="7"/>
          </p:nvPr>
        </p:nvSpPr>
        <p:spPr>
          <a:xfrm>
            <a:off x="6544416" y="2737286"/>
            <a:ext cx="1792200" cy="17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Font typeface="Open Sans"/>
              <a:buNone/>
              <a:defRPr sz="1600">
                <a:latin typeface="Montserrat Black"/>
                <a:ea typeface="Montserrat Black"/>
                <a:cs typeface="Montserrat Black"/>
                <a:sym typeface="Montserrat Black"/>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2008" name="Google Shape;2008;p20"/>
          <p:cNvSpPr txBox="1">
            <a:spLocks noGrp="1"/>
          </p:cNvSpPr>
          <p:nvPr>
            <p:ph type="subTitle" idx="8"/>
          </p:nvPr>
        </p:nvSpPr>
        <p:spPr>
          <a:xfrm>
            <a:off x="6546823" y="2957301"/>
            <a:ext cx="1789800" cy="84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5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3"/>
        <p:cNvGrpSpPr/>
        <p:nvPr/>
      </p:nvGrpSpPr>
      <p:grpSpPr>
        <a:xfrm>
          <a:off x="0" y="0"/>
          <a:ext cx="0" cy="0"/>
          <a:chOff x="0" y="0"/>
          <a:chExt cx="0" cy="0"/>
        </a:xfrm>
      </p:grpSpPr>
      <p:sp>
        <p:nvSpPr>
          <p:cNvPr id="144" name="Google Shape;144;p3"/>
          <p:cNvSpPr txBox="1">
            <a:spLocks noGrp="1"/>
          </p:cNvSpPr>
          <p:nvPr>
            <p:ph type="title"/>
          </p:nvPr>
        </p:nvSpPr>
        <p:spPr>
          <a:xfrm>
            <a:off x="2416650" y="2088256"/>
            <a:ext cx="4310700" cy="619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5" name="Google Shape;145;p3"/>
          <p:cNvSpPr txBox="1">
            <a:spLocks noGrp="1"/>
          </p:cNvSpPr>
          <p:nvPr>
            <p:ph type="title" idx="2" hasCustomPrompt="1"/>
          </p:nvPr>
        </p:nvSpPr>
        <p:spPr>
          <a:xfrm>
            <a:off x="4060050" y="1612250"/>
            <a:ext cx="1023900" cy="61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6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46" name="Google Shape;146;p3"/>
          <p:cNvSpPr txBox="1">
            <a:spLocks noGrp="1"/>
          </p:cNvSpPr>
          <p:nvPr>
            <p:ph type="subTitle" idx="1"/>
          </p:nvPr>
        </p:nvSpPr>
        <p:spPr>
          <a:xfrm>
            <a:off x="2416650" y="2734539"/>
            <a:ext cx="4310700" cy="8025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sz="1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3"/>
          <p:cNvSpPr/>
          <p:nvPr/>
        </p:nvSpPr>
        <p:spPr>
          <a:xfrm>
            <a:off x="0" y="0"/>
            <a:ext cx="3448062" cy="2305785"/>
          </a:xfrm>
          <a:custGeom>
            <a:avLst/>
            <a:gdLst/>
            <a:ahLst/>
            <a:cxnLst/>
            <a:rect l="l" t="t" r="r" b="b"/>
            <a:pathLst>
              <a:path w="25325" h="16935" extrusionOk="0">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rot="10800000">
            <a:off x="-26" y="5"/>
            <a:ext cx="2038372" cy="1475619"/>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flipH="1">
            <a:off x="13729" y="0"/>
            <a:ext cx="1398984" cy="543375"/>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5905501" y="2793747"/>
            <a:ext cx="3245871" cy="2349753"/>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7545725" y="4003000"/>
            <a:ext cx="1605658" cy="1140492"/>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rot="-5400000">
            <a:off x="7242794" y="327957"/>
            <a:ext cx="2223230" cy="1579186"/>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rot="10800000" flipH="1">
            <a:off x="-13316" y="3126092"/>
            <a:ext cx="3025768" cy="2023351"/>
          </a:xfrm>
          <a:custGeom>
            <a:avLst/>
            <a:gdLst/>
            <a:ahLst/>
            <a:cxnLst/>
            <a:rect l="l" t="t" r="r" b="b"/>
            <a:pathLst>
              <a:path w="25325" h="16935" extrusionOk="0">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rot="10800000">
            <a:off x="-13308" y="4132062"/>
            <a:ext cx="2619371" cy="1017382"/>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 name="Google Shape;155;p3"/>
          <p:cNvGrpSpPr/>
          <p:nvPr/>
        </p:nvGrpSpPr>
        <p:grpSpPr>
          <a:xfrm rot="10800000">
            <a:off x="5290591" y="0"/>
            <a:ext cx="3840097" cy="2558635"/>
            <a:chOff x="235225" y="2771600"/>
            <a:chExt cx="3133750" cy="2088000"/>
          </a:xfrm>
        </p:grpSpPr>
        <p:sp>
          <p:nvSpPr>
            <p:cNvPr id="156" name="Google Shape;156;p3"/>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
          <p:cNvGrpSpPr/>
          <p:nvPr/>
        </p:nvGrpSpPr>
        <p:grpSpPr>
          <a:xfrm>
            <a:off x="-2" y="9"/>
            <a:ext cx="3985907" cy="3918269"/>
            <a:chOff x="2524675" y="238075"/>
            <a:chExt cx="1178600" cy="1158600"/>
          </a:xfrm>
        </p:grpSpPr>
        <p:sp>
          <p:nvSpPr>
            <p:cNvPr id="162" name="Google Shape;162;p3"/>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3"/>
          <p:cNvGrpSpPr/>
          <p:nvPr/>
        </p:nvGrpSpPr>
        <p:grpSpPr>
          <a:xfrm>
            <a:off x="5212442" y="3609126"/>
            <a:ext cx="3918269" cy="1521517"/>
            <a:chOff x="1302767" y="-2641999"/>
            <a:chExt cx="3918269" cy="1521517"/>
          </a:xfrm>
        </p:grpSpPr>
        <p:sp>
          <p:nvSpPr>
            <p:cNvPr id="217" name="Google Shape;217;p3"/>
            <p:cNvSpPr/>
            <p:nvPr/>
          </p:nvSpPr>
          <p:spPr>
            <a:xfrm rot="5400000" flipH="1">
              <a:off x="4768538" y="-1966464"/>
              <a:ext cx="61635" cy="6163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rot="5400000" flipH="1">
              <a:off x="4571627" y="-1176537"/>
              <a:ext cx="26632" cy="26632"/>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rot="5400000" flipH="1">
              <a:off x="1784814" y="-1196025"/>
              <a:ext cx="79475" cy="71612"/>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rot="5400000" flipH="1">
              <a:off x="1300991" y="-2205565"/>
              <a:ext cx="76431" cy="7288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rot="5400000" flipH="1">
              <a:off x="1660995" y="-1684499"/>
              <a:ext cx="35341" cy="35341"/>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rot="5400000" flipH="1">
              <a:off x="4856594" y="-1149947"/>
              <a:ext cx="29507" cy="29423"/>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rot="5400000" flipH="1">
              <a:off x="5041626" y="-1420288"/>
              <a:ext cx="55801" cy="5597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rot="5400000" flipH="1">
              <a:off x="4764776" y="-1162545"/>
              <a:ext cx="44303" cy="39822"/>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rot="5400000" flipH="1">
              <a:off x="4633431" y="-2351325"/>
              <a:ext cx="17670" cy="17670"/>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rot="5400000" flipH="1">
              <a:off x="4611322" y="-2628852"/>
              <a:ext cx="26632" cy="29423"/>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rot="5400000" flipH="1">
              <a:off x="5013683" y="-2364387"/>
              <a:ext cx="29507" cy="26379"/>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rot="5400000" flipH="1">
              <a:off x="4518235" y="-2639928"/>
              <a:ext cx="43965" cy="39822"/>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rot="5400000" flipH="1">
              <a:off x="5179143" y="-1794030"/>
              <a:ext cx="43965" cy="39822"/>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3"/>
          <p:cNvGrpSpPr/>
          <p:nvPr/>
        </p:nvGrpSpPr>
        <p:grpSpPr>
          <a:xfrm>
            <a:off x="5212442" y="5926"/>
            <a:ext cx="3918269" cy="1521517"/>
            <a:chOff x="1302767" y="-2641999"/>
            <a:chExt cx="3918269" cy="1521517"/>
          </a:xfrm>
        </p:grpSpPr>
        <p:sp>
          <p:nvSpPr>
            <p:cNvPr id="231" name="Google Shape;231;p3"/>
            <p:cNvSpPr/>
            <p:nvPr/>
          </p:nvSpPr>
          <p:spPr>
            <a:xfrm rot="5400000" flipH="1">
              <a:off x="4768538" y="-1966464"/>
              <a:ext cx="61635" cy="6163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rot="5400000" flipH="1">
              <a:off x="4571627" y="-1176537"/>
              <a:ext cx="26632" cy="26632"/>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rot="5400000" flipH="1">
              <a:off x="1784814" y="-1196025"/>
              <a:ext cx="79475" cy="71612"/>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rot="5400000" flipH="1">
              <a:off x="1300991" y="-2205565"/>
              <a:ext cx="76431" cy="7288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rot="5400000" flipH="1">
              <a:off x="1660995" y="-1684499"/>
              <a:ext cx="35341" cy="35341"/>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rot="5400000" flipH="1">
              <a:off x="4856594" y="-1149947"/>
              <a:ext cx="29507" cy="29423"/>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rot="5400000" flipH="1">
              <a:off x="5041626" y="-1420288"/>
              <a:ext cx="55801" cy="5597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rot="5400000" flipH="1">
              <a:off x="4764776" y="-1162545"/>
              <a:ext cx="44303" cy="39822"/>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rot="5400000" flipH="1">
              <a:off x="4633431" y="-2351325"/>
              <a:ext cx="17670" cy="17670"/>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rot="5400000" flipH="1">
              <a:off x="4611322" y="-2628852"/>
              <a:ext cx="26632" cy="29423"/>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rot="5400000" flipH="1">
              <a:off x="5013683" y="-2364387"/>
              <a:ext cx="29507" cy="26379"/>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rot="5400000" flipH="1">
              <a:off x="4518235" y="-2639928"/>
              <a:ext cx="43965" cy="39822"/>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rot="5400000" flipH="1">
              <a:off x="5179143" y="-1794030"/>
              <a:ext cx="43965" cy="39822"/>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4" name="Google Shape;244;p3"/>
          <p:cNvSpPr/>
          <p:nvPr/>
        </p:nvSpPr>
        <p:spPr>
          <a:xfrm flipH="1">
            <a:off x="-13314" y="4415703"/>
            <a:ext cx="1716064" cy="727104"/>
          </a:xfrm>
          <a:custGeom>
            <a:avLst/>
            <a:gdLst/>
            <a:ahLst/>
            <a:cxnLst/>
            <a:rect l="l" t="t" r="r" b="b"/>
            <a:pathLst>
              <a:path w="15176" h="6430" extrusionOk="0">
                <a:moveTo>
                  <a:pt x="14851" y="1"/>
                </a:moveTo>
                <a:cubicBezTo>
                  <a:pt x="13065" y="1"/>
                  <a:pt x="13747" y="3704"/>
                  <a:pt x="11309" y="3704"/>
                </a:cubicBezTo>
                <a:cubicBezTo>
                  <a:pt x="10789" y="3704"/>
                  <a:pt x="10127" y="3536"/>
                  <a:pt x="9270" y="3128"/>
                </a:cubicBezTo>
                <a:cubicBezTo>
                  <a:pt x="8066" y="2566"/>
                  <a:pt x="6609" y="2262"/>
                  <a:pt x="5236" y="2262"/>
                </a:cubicBezTo>
                <a:cubicBezTo>
                  <a:pt x="2446" y="2262"/>
                  <a:pt x="1" y="3518"/>
                  <a:pt x="724" y="6429"/>
                </a:cubicBezTo>
                <a:lnTo>
                  <a:pt x="15175" y="6429"/>
                </a:lnTo>
                <a:lnTo>
                  <a:pt x="15175" y="37"/>
                </a:lnTo>
                <a:cubicBezTo>
                  <a:pt x="15059" y="13"/>
                  <a:pt x="14951" y="1"/>
                  <a:pt x="14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cSld name="CUSTOM_10">
    <p:spTree>
      <p:nvGrpSpPr>
        <p:cNvPr id="1" name="Shape 2009"/>
        <p:cNvGrpSpPr/>
        <p:nvPr/>
      </p:nvGrpSpPr>
      <p:grpSpPr>
        <a:xfrm>
          <a:off x="0" y="0"/>
          <a:ext cx="0" cy="0"/>
          <a:chOff x="0" y="0"/>
          <a:chExt cx="0" cy="0"/>
        </a:xfrm>
      </p:grpSpPr>
      <p:sp>
        <p:nvSpPr>
          <p:cNvPr id="2010" name="Google Shape;2010;p21"/>
          <p:cNvSpPr txBox="1">
            <a:spLocks noGrp="1"/>
          </p:cNvSpPr>
          <p:nvPr>
            <p:ph type="title"/>
          </p:nvPr>
        </p:nvSpPr>
        <p:spPr>
          <a:xfrm>
            <a:off x="720000" y="541975"/>
            <a:ext cx="7704000" cy="27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1pPr>
            <a:lvl2pPr lvl="1" algn="ctr" rtl="0">
              <a:spcBef>
                <a:spcPts val="0"/>
              </a:spcBef>
              <a:spcAft>
                <a:spcPts val="0"/>
              </a:spcAft>
              <a:buClr>
                <a:schemeClr val="dk1"/>
              </a:buClr>
              <a:buSzPts val="3500"/>
              <a:buNone/>
              <a:defRPr sz="3500">
                <a:solidFill>
                  <a:schemeClr val="dk1"/>
                </a:solidFill>
              </a:defRPr>
            </a:lvl2pPr>
            <a:lvl3pPr lvl="2" algn="ctr" rtl="0">
              <a:spcBef>
                <a:spcPts val="0"/>
              </a:spcBef>
              <a:spcAft>
                <a:spcPts val="0"/>
              </a:spcAft>
              <a:buClr>
                <a:schemeClr val="dk1"/>
              </a:buClr>
              <a:buSzPts val="3500"/>
              <a:buNone/>
              <a:defRPr sz="3500">
                <a:solidFill>
                  <a:schemeClr val="dk1"/>
                </a:solidFill>
              </a:defRPr>
            </a:lvl3pPr>
            <a:lvl4pPr lvl="3" algn="ctr" rtl="0">
              <a:spcBef>
                <a:spcPts val="0"/>
              </a:spcBef>
              <a:spcAft>
                <a:spcPts val="0"/>
              </a:spcAft>
              <a:buClr>
                <a:schemeClr val="dk1"/>
              </a:buClr>
              <a:buSzPts val="3500"/>
              <a:buNone/>
              <a:defRPr sz="3500">
                <a:solidFill>
                  <a:schemeClr val="dk1"/>
                </a:solidFill>
              </a:defRPr>
            </a:lvl4pPr>
            <a:lvl5pPr lvl="4" algn="ctr" rtl="0">
              <a:spcBef>
                <a:spcPts val="0"/>
              </a:spcBef>
              <a:spcAft>
                <a:spcPts val="0"/>
              </a:spcAft>
              <a:buClr>
                <a:schemeClr val="dk1"/>
              </a:buClr>
              <a:buSzPts val="3500"/>
              <a:buNone/>
              <a:defRPr sz="3500">
                <a:solidFill>
                  <a:schemeClr val="dk1"/>
                </a:solidFill>
              </a:defRPr>
            </a:lvl5pPr>
            <a:lvl6pPr lvl="5" algn="ctr" rtl="0">
              <a:spcBef>
                <a:spcPts val="0"/>
              </a:spcBef>
              <a:spcAft>
                <a:spcPts val="0"/>
              </a:spcAft>
              <a:buClr>
                <a:schemeClr val="dk1"/>
              </a:buClr>
              <a:buSzPts val="3500"/>
              <a:buNone/>
              <a:defRPr sz="3500">
                <a:solidFill>
                  <a:schemeClr val="dk1"/>
                </a:solidFill>
              </a:defRPr>
            </a:lvl6pPr>
            <a:lvl7pPr lvl="6" algn="ctr" rtl="0">
              <a:spcBef>
                <a:spcPts val="0"/>
              </a:spcBef>
              <a:spcAft>
                <a:spcPts val="0"/>
              </a:spcAft>
              <a:buClr>
                <a:schemeClr val="dk1"/>
              </a:buClr>
              <a:buSzPts val="3500"/>
              <a:buNone/>
              <a:defRPr sz="3500">
                <a:solidFill>
                  <a:schemeClr val="dk1"/>
                </a:solidFill>
              </a:defRPr>
            </a:lvl7pPr>
            <a:lvl8pPr lvl="7" algn="ctr" rtl="0">
              <a:spcBef>
                <a:spcPts val="0"/>
              </a:spcBef>
              <a:spcAft>
                <a:spcPts val="0"/>
              </a:spcAft>
              <a:buClr>
                <a:schemeClr val="dk1"/>
              </a:buClr>
              <a:buSzPts val="3500"/>
              <a:buNone/>
              <a:defRPr sz="3500">
                <a:solidFill>
                  <a:schemeClr val="dk1"/>
                </a:solidFill>
              </a:defRPr>
            </a:lvl8pPr>
            <a:lvl9pPr lvl="8" algn="ctr" rtl="0">
              <a:spcBef>
                <a:spcPts val="0"/>
              </a:spcBef>
              <a:spcAft>
                <a:spcPts val="0"/>
              </a:spcAft>
              <a:buClr>
                <a:schemeClr val="dk1"/>
              </a:buClr>
              <a:buSzPts val="3500"/>
              <a:buNone/>
              <a:defRPr sz="3500">
                <a:solidFill>
                  <a:schemeClr val="dk1"/>
                </a:solidFill>
              </a:defRPr>
            </a:lvl9pPr>
          </a:lstStyle>
          <a:p>
            <a:endParaRPr/>
          </a:p>
        </p:txBody>
      </p:sp>
      <p:sp>
        <p:nvSpPr>
          <p:cNvPr id="2011" name="Google Shape;2011;p21"/>
          <p:cNvSpPr txBox="1">
            <a:spLocks noGrp="1"/>
          </p:cNvSpPr>
          <p:nvPr>
            <p:ph type="body" idx="1"/>
          </p:nvPr>
        </p:nvSpPr>
        <p:spPr>
          <a:xfrm>
            <a:off x="1664725" y="1616400"/>
            <a:ext cx="5826300" cy="1934700"/>
          </a:xfrm>
          <a:prstGeom prst="rect">
            <a:avLst/>
          </a:prstGeom>
        </p:spPr>
        <p:txBody>
          <a:bodyPr spcFirstLastPara="1" wrap="square" lIns="91425" tIns="91425" rIns="91425" bIns="91425" anchor="t" anchorCtr="0">
            <a:noAutofit/>
          </a:bodyPr>
          <a:lstStyle>
            <a:lvl1pPr marL="457200" lvl="0" indent="-323850" rtl="0">
              <a:spcBef>
                <a:spcPts val="0"/>
              </a:spcBef>
              <a:spcAft>
                <a:spcPts val="0"/>
              </a:spcAft>
              <a:buSzPts val="1500"/>
              <a:buChar char="●"/>
              <a:defRPr sz="1500"/>
            </a:lvl1pPr>
            <a:lvl2pPr marL="914400" lvl="1" indent="-323850" rtl="0">
              <a:spcBef>
                <a:spcPts val="1000"/>
              </a:spcBef>
              <a:spcAft>
                <a:spcPts val="0"/>
              </a:spcAft>
              <a:buSzPts val="1500"/>
              <a:buChar char="○"/>
              <a:defRPr sz="1500"/>
            </a:lvl2pPr>
            <a:lvl3pPr marL="1371600" lvl="2" indent="-323850" rtl="0">
              <a:spcBef>
                <a:spcPts val="0"/>
              </a:spcBef>
              <a:spcAft>
                <a:spcPts val="0"/>
              </a:spcAft>
              <a:buSzPts val="1500"/>
              <a:buChar char="■"/>
              <a:defRPr sz="1500"/>
            </a:lvl3pPr>
            <a:lvl4pPr marL="1828800" lvl="3" indent="-323850" rtl="0">
              <a:spcBef>
                <a:spcPts val="0"/>
              </a:spcBef>
              <a:spcAft>
                <a:spcPts val="0"/>
              </a:spcAft>
              <a:buSzPts val="1500"/>
              <a:buChar char="●"/>
              <a:defRPr sz="1500"/>
            </a:lvl4pPr>
            <a:lvl5pPr marL="2286000" lvl="4" indent="-323850" rtl="0">
              <a:spcBef>
                <a:spcPts val="0"/>
              </a:spcBef>
              <a:spcAft>
                <a:spcPts val="0"/>
              </a:spcAft>
              <a:buSzPts val="1500"/>
              <a:buChar char="○"/>
              <a:defRPr sz="1500"/>
            </a:lvl5pPr>
            <a:lvl6pPr marL="2743200" lvl="5" indent="-323850" rtl="0">
              <a:spcBef>
                <a:spcPts val="0"/>
              </a:spcBef>
              <a:spcAft>
                <a:spcPts val="0"/>
              </a:spcAft>
              <a:buSzPts val="1500"/>
              <a:buChar char="■"/>
              <a:defRPr sz="1500"/>
            </a:lvl6pPr>
            <a:lvl7pPr marL="3200400" lvl="6" indent="-323850" rtl="0">
              <a:spcBef>
                <a:spcPts val="0"/>
              </a:spcBef>
              <a:spcAft>
                <a:spcPts val="0"/>
              </a:spcAft>
              <a:buSzPts val="1500"/>
              <a:buChar char="●"/>
              <a:defRPr sz="1500"/>
            </a:lvl7pPr>
            <a:lvl8pPr marL="3657600" lvl="7" indent="-323850" rtl="0">
              <a:spcBef>
                <a:spcPts val="0"/>
              </a:spcBef>
              <a:spcAft>
                <a:spcPts val="0"/>
              </a:spcAft>
              <a:buSzPts val="1500"/>
              <a:buChar char="○"/>
              <a:defRPr sz="1500"/>
            </a:lvl8pPr>
            <a:lvl9pPr marL="4114800" lvl="8" indent="-323850" rtl="0">
              <a:spcBef>
                <a:spcPts val="0"/>
              </a:spcBef>
              <a:spcAft>
                <a:spcPts val="0"/>
              </a:spcAft>
              <a:buSzPts val="1500"/>
              <a:buChar char="■"/>
              <a:defRPr sz="1500"/>
            </a:lvl9pPr>
          </a:lstStyle>
          <a:p>
            <a:endParaRPr/>
          </a:p>
        </p:txBody>
      </p:sp>
      <p:grpSp>
        <p:nvGrpSpPr>
          <p:cNvPr id="2012" name="Google Shape;2012;p21"/>
          <p:cNvGrpSpPr/>
          <p:nvPr/>
        </p:nvGrpSpPr>
        <p:grpSpPr>
          <a:xfrm flipH="1">
            <a:off x="10" y="2729122"/>
            <a:ext cx="3931697" cy="2414389"/>
            <a:chOff x="1076310" y="2571747"/>
            <a:chExt cx="3931697" cy="2414389"/>
          </a:xfrm>
        </p:grpSpPr>
        <p:sp>
          <p:nvSpPr>
            <p:cNvPr id="2013" name="Google Shape;2013;p21"/>
            <p:cNvSpPr/>
            <p:nvPr/>
          </p:nvSpPr>
          <p:spPr>
            <a:xfrm>
              <a:off x="1762126" y="2571747"/>
              <a:ext cx="3245871" cy="2349753"/>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rgbClr val="51B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4" name="Google Shape;2014;p21"/>
            <p:cNvGrpSpPr/>
            <p:nvPr/>
          </p:nvGrpSpPr>
          <p:grpSpPr>
            <a:xfrm rot="-5400000">
              <a:off x="2177753" y="2169309"/>
              <a:ext cx="1715384" cy="3918269"/>
              <a:chOff x="10706378" y="539509"/>
              <a:chExt cx="1715384" cy="3918269"/>
            </a:xfrm>
          </p:grpSpPr>
          <p:sp>
            <p:nvSpPr>
              <p:cNvPr id="2015" name="Google Shape;2015;p21"/>
              <p:cNvSpPr/>
              <p:nvPr/>
            </p:nvSpPr>
            <p:spPr>
              <a:xfrm rot="10800000" flipH="1">
                <a:off x="12377798" y="1239985"/>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1"/>
              <p:cNvSpPr/>
              <p:nvPr/>
            </p:nvSpPr>
            <p:spPr>
              <a:xfrm rot="10800000" flipH="1">
                <a:off x="12313119" y="3942123"/>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1"/>
              <p:cNvSpPr/>
              <p:nvPr/>
            </p:nvSpPr>
            <p:spPr>
              <a:xfrm rot="10800000" flipH="1">
                <a:off x="12242691" y="3905345"/>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1"/>
              <p:cNvSpPr/>
              <p:nvPr/>
            </p:nvSpPr>
            <p:spPr>
              <a:xfrm rot="10800000" flipH="1">
                <a:off x="12057532" y="2466178"/>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1"/>
              <p:cNvSpPr/>
              <p:nvPr/>
            </p:nvSpPr>
            <p:spPr>
              <a:xfrm rot="10800000" flipH="1">
                <a:off x="12028109" y="2213550"/>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1"/>
              <p:cNvSpPr/>
              <p:nvPr/>
            </p:nvSpPr>
            <p:spPr>
              <a:xfrm rot="10800000" flipH="1">
                <a:off x="12004605" y="2130778"/>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1"/>
              <p:cNvSpPr/>
              <p:nvPr/>
            </p:nvSpPr>
            <p:spPr>
              <a:xfrm rot="10800000" flipH="1">
                <a:off x="11998771" y="1047386"/>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1"/>
              <p:cNvSpPr/>
              <p:nvPr/>
            </p:nvSpPr>
            <p:spPr>
              <a:xfrm rot="10800000" flipH="1">
                <a:off x="11928258" y="4263742"/>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1"/>
              <p:cNvSpPr/>
              <p:nvPr/>
            </p:nvSpPr>
            <p:spPr>
              <a:xfrm rot="10800000" flipH="1">
                <a:off x="11919550" y="227535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1"/>
              <p:cNvSpPr/>
              <p:nvPr/>
            </p:nvSpPr>
            <p:spPr>
              <a:xfrm rot="10800000" flipH="1">
                <a:off x="11658045" y="3846669"/>
                <a:ext cx="26632" cy="29423"/>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1"/>
              <p:cNvSpPr/>
              <p:nvPr/>
            </p:nvSpPr>
            <p:spPr>
              <a:xfrm rot="10800000" flipH="1">
                <a:off x="11655255" y="3757049"/>
                <a:ext cx="43965" cy="39822"/>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1"/>
              <p:cNvSpPr/>
              <p:nvPr/>
            </p:nvSpPr>
            <p:spPr>
              <a:xfrm rot="10800000" flipH="1">
                <a:off x="11393665" y="4251990"/>
                <a:ext cx="29507" cy="26379"/>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1"/>
              <p:cNvSpPr/>
              <p:nvPr/>
            </p:nvSpPr>
            <p:spPr>
              <a:xfrm rot="10800000" flipH="1">
                <a:off x="11390875" y="3870173"/>
                <a:ext cx="17670" cy="17670"/>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1"/>
              <p:cNvSpPr/>
              <p:nvPr/>
            </p:nvSpPr>
            <p:spPr>
              <a:xfrm rot="10800000" flipH="1">
                <a:off x="11188130" y="539509"/>
                <a:ext cx="76431" cy="7288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1"/>
              <p:cNvSpPr/>
              <p:nvPr/>
            </p:nvSpPr>
            <p:spPr>
              <a:xfrm rot="10800000" flipH="1">
                <a:off x="10962050" y="4005280"/>
                <a:ext cx="61635" cy="6163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1"/>
              <p:cNvSpPr/>
              <p:nvPr/>
            </p:nvSpPr>
            <p:spPr>
              <a:xfrm rot="10800000" flipH="1">
                <a:off x="10809357" y="4417957"/>
                <a:ext cx="43965" cy="39822"/>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1"/>
              <p:cNvSpPr/>
              <p:nvPr/>
            </p:nvSpPr>
            <p:spPr>
              <a:xfrm rot="10800000" flipH="1">
                <a:off x="10706378" y="897737"/>
                <a:ext cx="35341" cy="35341"/>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32" name="Google Shape;2032;p21"/>
            <p:cNvSpPr/>
            <p:nvPr/>
          </p:nvSpPr>
          <p:spPr>
            <a:xfrm>
              <a:off x="3402350" y="3781000"/>
              <a:ext cx="1605658" cy="1140492"/>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21"/>
          <p:cNvGrpSpPr/>
          <p:nvPr/>
        </p:nvGrpSpPr>
        <p:grpSpPr>
          <a:xfrm rot="-5400000">
            <a:off x="-1007424" y="1007415"/>
            <a:ext cx="3277907" cy="1263055"/>
            <a:chOff x="1766764" y="-4125385"/>
            <a:chExt cx="3277907" cy="1263055"/>
          </a:xfrm>
        </p:grpSpPr>
        <p:sp>
          <p:nvSpPr>
            <p:cNvPr id="2034" name="Google Shape;2034;p21"/>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1"/>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1"/>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1"/>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1"/>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1"/>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1"/>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1"/>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1"/>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1"/>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1"/>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1"/>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1"/>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1"/>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1"/>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1"/>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1"/>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1"/>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1"/>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1"/>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1"/>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1"/>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1"/>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1"/>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1"/>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1"/>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p:cSld name="CUSTOM_11">
    <p:spTree>
      <p:nvGrpSpPr>
        <p:cNvPr id="1" name="Shape 2060"/>
        <p:cNvGrpSpPr/>
        <p:nvPr/>
      </p:nvGrpSpPr>
      <p:grpSpPr>
        <a:xfrm>
          <a:off x="0" y="0"/>
          <a:ext cx="0" cy="0"/>
          <a:chOff x="0" y="0"/>
          <a:chExt cx="0" cy="0"/>
        </a:xfrm>
      </p:grpSpPr>
      <p:sp>
        <p:nvSpPr>
          <p:cNvPr id="2061" name="Google Shape;2061;p22"/>
          <p:cNvSpPr txBox="1">
            <a:spLocks noGrp="1"/>
          </p:cNvSpPr>
          <p:nvPr>
            <p:ph type="title"/>
          </p:nvPr>
        </p:nvSpPr>
        <p:spPr>
          <a:xfrm>
            <a:off x="720000" y="1701825"/>
            <a:ext cx="38589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600"/>
              <a:buFont typeface="Manjari"/>
              <a:buNone/>
              <a:defRPr sz="1500">
                <a:solidFill>
                  <a:schemeClr val="dk1"/>
                </a:solidFill>
                <a:latin typeface="Manjari"/>
                <a:ea typeface="Manjari"/>
                <a:cs typeface="Manjari"/>
                <a:sym typeface="Manjari"/>
              </a:defRPr>
            </a:lvl1pPr>
            <a:lvl2pPr lvl="1" algn="ctr" rtl="0">
              <a:spcBef>
                <a:spcPts val="0"/>
              </a:spcBef>
              <a:spcAft>
                <a:spcPts val="0"/>
              </a:spcAft>
              <a:buClr>
                <a:schemeClr val="dk1"/>
              </a:buClr>
              <a:buSzPts val="3500"/>
              <a:buFont typeface="Manjari"/>
              <a:buNone/>
              <a:defRPr sz="3500">
                <a:solidFill>
                  <a:schemeClr val="dk1"/>
                </a:solidFill>
                <a:latin typeface="Manjari"/>
                <a:ea typeface="Manjari"/>
                <a:cs typeface="Manjari"/>
                <a:sym typeface="Manjari"/>
              </a:defRPr>
            </a:lvl2pPr>
            <a:lvl3pPr lvl="2" algn="ctr" rtl="0">
              <a:spcBef>
                <a:spcPts val="0"/>
              </a:spcBef>
              <a:spcAft>
                <a:spcPts val="0"/>
              </a:spcAft>
              <a:buClr>
                <a:schemeClr val="dk1"/>
              </a:buClr>
              <a:buSzPts val="3500"/>
              <a:buFont typeface="Manjari"/>
              <a:buNone/>
              <a:defRPr sz="3500">
                <a:solidFill>
                  <a:schemeClr val="dk1"/>
                </a:solidFill>
                <a:latin typeface="Manjari"/>
                <a:ea typeface="Manjari"/>
                <a:cs typeface="Manjari"/>
                <a:sym typeface="Manjari"/>
              </a:defRPr>
            </a:lvl3pPr>
            <a:lvl4pPr lvl="3" algn="ctr" rtl="0">
              <a:spcBef>
                <a:spcPts val="0"/>
              </a:spcBef>
              <a:spcAft>
                <a:spcPts val="0"/>
              </a:spcAft>
              <a:buClr>
                <a:schemeClr val="dk1"/>
              </a:buClr>
              <a:buSzPts val="3500"/>
              <a:buFont typeface="Manjari"/>
              <a:buNone/>
              <a:defRPr sz="3500">
                <a:solidFill>
                  <a:schemeClr val="dk1"/>
                </a:solidFill>
                <a:latin typeface="Manjari"/>
                <a:ea typeface="Manjari"/>
                <a:cs typeface="Manjari"/>
                <a:sym typeface="Manjari"/>
              </a:defRPr>
            </a:lvl4pPr>
            <a:lvl5pPr lvl="4" algn="ctr" rtl="0">
              <a:spcBef>
                <a:spcPts val="0"/>
              </a:spcBef>
              <a:spcAft>
                <a:spcPts val="0"/>
              </a:spcAft>
              <a:buClr>
                <a:schemeClr val="dk1"/>
              </a:buClr>
              <a:buSzPts val="3500"/>
              <a:buFont typeface="Manjari"/>
              <a:buNone/>
              <a:defRPr sz="3500">
                <a:solidFill>
                  <a:schemeClr val="dk1"/>
                </a:solidFill>
                <a:latin typeface="Manjari"/>
                <a:ea typeface="Manjari"/>
                <a:cs typeface="Manjari"/>
                <a:sym typeface="Manjari"/>
              </a:defRPr>
            </a:lvl5pPr>
            <a:lvl6pPr lvl="5" algn="ctr" rtl="0">
              <a:spcBef>
                <a:spcPts val="0"/>
              </a:spcBef>
              <a:spcAft>
                <a:spcPts val="0"/>
              </a:spcAft>
              <a:buClr>
                <a:schemeClr val="dk1"/>
              </a:buClr>
              <a:buSzPts val="3500"/>
              <a:buFont typeface="Manjari"/>
              <a:buNone/>
              <a:defRPr sz="3500">
                <a:solidFill>
                  <a:schemeClr val="dk1"/>
                </a:solidFill>
                <a:latin typeface="Manjari"/>
                <a:ea typeface="Manjari"/>
                <a:cs typeface="Manjari"/>
                <a:sym typeface="Manjari"/>
              </a:defRPr>
            </a:lvl6pPr>
            <a:lvl7pPr lvl="6" algn="ctr" rtl="0">
              <a:spcBef>
                <a:spcPts val="0"/>
              </a:spcBef>
              <a:spcAft>
                <a:spcPts val="0"/>
              </a:spcAft>
              <a:buClr>
                <a:schemeClr val="dk1"/>
              </a:buClr>
              <a:buSzPts val="3500"/>
              <a:buFont typeface="Manjari"/>
              <a:buNone/>
              <a:defRPr sz="3500">
                <a:solidFill>
                  <a:schemeClr val="dk1"/>
                </a:solidFill>
                <a:latin typeface="Manjari"/>
                <a:ea typeface="Manjari"/>
                <a:cs typeface="Manjari"/>
                <a:sym typeface="Manjari"/>
              </a:defRPr>
            </a:lvl7pPr>
            <a:lvl8pPr lvl="7" algn="ctr" rtl="0">
              <a:spcBef>
                <a:spcPts val="0"/>
              </a:spcBef>
              <a:spcAft>
                <a:spcPts val="0"/>
              </a:spcAft>
              <a:buClr>
                <a:schemeClr val="dk1"/>
              </a:buClr>
              <a:buSzPts val="3500"/>
              <a:buFont typeface="Manjari"/>
              <a:buNone/>
              <a:defRPr sz="3500">
                <a:solidFill>
                  <a:schemeClr val="dk1"/>
                </a:solidFill>
                <a:latin typeface="Manjari"/>
                <a:ea typeface="Manjari"/>
                <a:cs typeface="Manjari"/>
                <a:sym typeface="Manjari"/>
              </a:defRPr>
            </a:lvl8pPr>
            <a:lvl9pPr lvl="8" algn="ctr" rtl="0">
              <a:spcBef>
                <a:spcPts val="0"/>
              </a:spcBef>
              <a:spcAft>
                <a:spcPts val="0"/>
              </a:spcAft>
              <a:buClr>
                <a:schemeClr val="dk1"/>
              </a:buClr>
              <a:buSzPts val="3500"/>
              <a:buFont typeface="Manjari"/>
              <a:buNone/>
              <a:defRPr sz="3500">
                <a:solidFill>
                  <a:schemeClr val="dk1"/>
                </a:solidFill>
                <a:latin typeface="Manjari"/>
                <a:ea typeface="Manjari"/>
                <a:cs typeface="Manjari"/>
                <a:sym typeface="Manjari"/>
              </a:defRPr>
            </a:lvl9pPr>
          </a:lstStyle>
          <a:p>
            <a:endParaRPr/>
          </a:p>
        </p:txBody>
      </p:sp>
      <p:sp>
        <p:nvSpPr>
          <p:cNvPr id="2062" name="Google Shape;2062;p22"/>
          <p:cNvSpPr txBox="1">
            <a:spLocks noGrp="1"/>
          </p:cNvSpPr>
          <p:nvPr>
            <p:ph type="title" idx="2" hasCustomPrompt="1"/>
          </p:nvPr>
        </p:nvSpPr>
        <p:spPr>
          <a:xfrm>
            <a:off x="713125" y="1371275"/>
            <a:ext cx="3858300" cy="247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a:lvl1pPr>
            <a:lvl2pPr lvl="1" algn="ctr" rtl="0">
              <a:spcBef>
                <a:spcPts val="0"/>
              </a:spcBef>
              <a:spcAft>
                <a:spcPts val="0"/>
              </a:spcAft>
              <a:buSzPts val="2500"/>
              <a:buFont typeface="Staatliches"/>
              <a:buNone/>
              <a:defRPr sz="2500">
                <a:latin typeface="Staatliches"/>
                <a:ea typeface="Staatliches"/>
                <a:cs typeface="Staatliches"/>
                <a:sym typeface="Staatliches"/>
              </a:defRPr>
            </a:lvl2pPr>
            <a:lvl3pPr lvl="2" algn="ctr" rtl="0">
              <a:spcBef>
                <a:spcPts val="0"/>
              </a:spcBef>
              <a:spcAft>
                <a:spcPts val="0"/>
              </a:spcAft>
              <a:buSzPts val="2500"/>
              <a:buFont typeface="Staatliches"/>
              <a:buNone/>
              <a:defRPr sz="2500">
                <a:latin typeface="Staatliches"/>
                <a:ea typeface="Staatliches"/>
                <a:cs typeface="Staatliches"/>
                <a:sym typeface="Staatliches"/>
              </a:defRPr>
            </a:lvl3pPr>
            <a:lvl4pPr lvl="3" algn="ctr" rtl="0">
              <a:spcBef>
                <a:spcPts val="0"/>
              </a:spcBef>
              <a:spcAft>
                <a:spcPts val="0"/>
              </a:spcAft>
              <a:buSzPts val="2500"/>
              <a:buFont typeface="Staatliches"/>
              <a:buNone/>
              <a:defRPr sz="2500">
                <a:latin typeface="Staatliches"/>
                <a:ea typeface="Staatliches"/>
                <a:cs typeface="Staatliches"/>
                <a:sym typeface="Staatliches"/>
              </a:defRPr>
            </a:lvl4pPr>
            <a:lvl5pPr lvl="4" algn="ctr" rtl="0">
              <a:spcBef>
                <a:spcPts val="0"/>
              </a:spcBef>
              <a:spcAft>
                <a:spcPts val="0"/>
              </a:spcAft>
              <a:buSzPts val="2500"/>
              <a:buFont typeface="Staatliches"/>
              <a:buNone/>
              <a:defRPr sz="2500">
                <a:latin typeface="Staatliches"/>
                <a:ea typeface="Staatliches"/>
                <a:cs typeface="Staatliches"/>
                <a:sym typeface="Staatliches"/>
              </a:defRPr>
            </a:lvl5pPr>
            <a:lvl6pPr lvl="5" algn="ctr" rtl="0">
              <a:spcBef>
                <a:spcPts val="0"/>
              </a:spcBef>
              <a:spcAft>
                <a:spcPts val="0"/>
              </a:spcAft>
              <a:buSzPts val="2500"/>
              <a:buFont typeface="Staatliches"/>
              <a:buNone/>
              <a:defRPr sz="2500">
                <a:latin typeface="Staatliches"/>
                <a:ea typeface="Staatliches"/>
                <a:cs typeface="Staatliches"/>
                <a:sym typeface="Staatliches"/>
              </a:defRPr>
            </a:lvl6pPr>
            <a:lvl7pPr lvl="6" algn="ctr" rtl="0">
              <a:spcBef>
                <a:spcPts val="0"/>
              </a:spcBef>
              <a:spcAft>
                <a:spcPts val="0"/>
              </a:spcAft>
              <a:buSzPts val="2500"/>
              <a:buFont typeface="Staatliches"/>
              <a:buNone/>
              <a:defRPr sz="2500">
                <a:latin typeface="Staatliches"/>
                <a:ea typeface="Staatliches"/>
                <a:cs typeface="Staatliches"/>
                <a:sym typeface="Staatliches"/>
              </a:defRPr>
            </a:lvl7pPr>
            <a:lvl8pPr lvl="7" algn="ctr" rtl="0">
              <a:spcBef>
                <a:spcPts val="0"/>
              </a:spcBef>
              <a:spcAft>
                <a:spcPts val="0"/>
              </a:spcAft>
              <a:buSzPts val="2500"/>
              <a:buFont typeface="Staatliches"/>
              <a:buNone/>
              <a:defRPr sz="2500">
                <a:latin typeface="Staatliches"/>
                <a:ea typeface="Staatliches"/>
                <a:cs typeface="Staatliches"/>
                <a:sym typeface="Staatliches"/>
              </a:defRPr>
            </a:lvl8pPr>
            <a:lvl9pPr lvl="8" algn="ctr" rtl="0">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2063" name="Google Shape;2063;p22"/>
          <p:cNvSpPr txBox="1">
            <a:spLocks noGrp="1"/>
          </p:cNvSpPr>
          <p:nvPr>
            <p:ph type="subTitle" idx="1"/>
          </p:nvPr>
        </p:nvSpPr>
        <p:spPr>
          <a:xfrm>
            <a:off x="4571999" y="1701825"/>
            <a:ext cx="38583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500">
                <a:solidFill>
                  <a:schemeClr val="dk1"/>
                </a:solidFill>
              </a:defRPr>
            </a:lvl1pPr>
            <a:lvl2pPr lvl="1" algn="ctr" rtl="0">
              <a:spcBef>
                <a:spcPts val="0"/>
              </a:spcBef>
              <a:spcAft>
                <a:spcPts val="0"/>
              </a:spcAft>
              <a:buNone/>
              <a:defRPr sz="1500">
                <a:solidFill>
                  <a:schemeClr val="dk1"/>
                </a:solidFill>
              </a:defRPr>
            </a:lvl2pPr>
            <a:lvl3pPr lvl="2" algn="ctr" rtl="0">
              <a:spcBef>
                <a:spcPts val="0"/>
              </a:spcBef>
              <a:spcAft>
                <a:spcPts val="0"/>
              </a:spcAft>
              <a:buNone/>
              <a:defRPr sz="1500">
                <a:solidFill>
                  <a:schemeClr val="dk1"/>
                </a:solidFill>
              </a:defRPr>
            </a:lvl3pPr>
            <a:lvl4pPr lvl="3" algn="ctr" rtl="0">
              <a:spcBef>
                <a:spcPts val="0"/>
              </a:spcBef>
              <a:spcAft>
                <a:spcPts val="0"/>
              </a:spcAft>
              <a:buNone/>
              <a:defRPr sz="1500">
                <a:solidFill>
                  <a:schemeClr val="dk1"/>
                </a:solidFill>
              </a:defRPr>
            </a:lvl4pPr>
            <a:lvl5pPr lvl="4" algn="ctr" rtl="0">
              <a:spcBef>
                <a:spcPts val="0"/>
              </a:spcBef>
              <a:spcAft>
                <a:spcPts val="0"/>
              </a:spcAft>
              <a:buNone/>
              <a:defRPr sz="1500">
                <a:solidFill>
                  <a:schemeClr val="dk1"/>
                </a:solidFill>
              </a:defRPr>
            </a:lvl5pPr>
            <a:lvl6pPr lvl="5" algn="ctr" rtl="0">
              <a:spcBef>
                <a:spcPts val="0"/>
              </a:spcBef>
              <a:spcAft>
                <a:spcPts val="0"/>
              </a:spcAft>
              <a:buNone/>
              <a:defRPr sz="1500">
                <a:solidFill>
                  <a:schemeClr val="dk1"/>
                </a:solidFill>
              </a:defRPr>
            </a:lvl6pPr>
            <a:lvl7pPr lvl="6" algn="ctr" rtl="0">
              <a:spcBef>
                <a:spcPts val="0"/>
              </a:spcBef>
              <a:spcAft>
                <a:spcPts val="0"/>
              </a:spcAft>
              <a:buNone/>
              <a:defRPr sz="1500">
                <a:solidFill>
                  <a:schemeClr val="dk1"/>
                </a:solidFill>
              </a:defRPr>
            </a:lvl7pPr>
            <a:lvl8pPr lvl="7" algn="ctr" rtl="0">
              <a:spcBef>
                <a:spcPts val="0"/>
              </a:spcBef>
              <a:spcAft>
                <a:spcPts val="0"/>
              </a:spcAft>
              <a:buNone/>
              <a:defRPr sz="1500">
                <a:solidFill>
                  <a:schemeClr val="dk1"/>
                </a:solidFill>
              </a:defRPr>
            </a:lvl8pPr>
            <a:lvl9pPr lvl="8" algn="ctr" rtl="0">
              <a:spcBef>
                <a:spcPts val="0"/>
              </a:spcBef>
              <a:spcAft>
                <a:spcPts val="0"/>
              </a:spcAft>
              <a:buNone/>
              <a:defRPr sz="1500">
                <a:solidFill>
                  <a:schemeClr val="dk1"/>
                </a:solidFill>
              </a:defRPr>
            </a:lvl9pPr>
          </a:lstStyle>
          <a:p>
            <a:endParaRPr/>
          </a:p>
        </p:txBody>
      </p:sp>
      <p:sp>
        <p:nvSpPr>
          <p:cNvPr id="2064" name="Google Shape;2064;p22"/>
          <p:cNvSpPr txBox="1">
            <a:spLocks noGrp="1"/>
          </p:cNvSpPr>
          <p:nvPr>
            <p:ph type="title" idx="3" hasCustomPrompt="1"/>
          </p:nvPr>
        </p:nvSpPr>
        <p:spPr>
          <a:xfrm>
            <a:off x="4571999" y="1371275"/>
            <a:ext cx="3858300" cy="247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a:lvl1pPr>
            <a:lvl2pPr lvl="1" algn="ctr" rtl="0">
              <a:spcBef>
                <a:spcPts val="0"/>
              </a:spcBef>
              <a:spcAft>
                <a:spcPts val="0"/>
              </a:spcAft>
              <a:buSzPts val="2500"/>
              <a:buFont typeface="Staatliches"/>
              <a:buNone/>
              <a:defRPr sz="2500">
                <a:latin typeface="Staatliches"/>
                <a:ea typeface="Staatliches"/>
                <a:cs typeface="Staatliches"/>
                <a:sym typeface="Staatliches"/>
              </a:defRPr>
            </a:lvl2pPr>
            <a:lvl3pPr lvl="2" algn="ctr" rtl="0">
              <a:spcBef>
                <a:spcPts val="0"/>
              </a:spcBef>
              <a:spcAft>
                <a:spcPts val="0"/>
              </a:spcAft>
              <a:buSzPts val="2500"/>
              <a:buFont typeface="Staatliches"/>
              <a:buNone/>
              <a:defRPr sz="2500">
                <a:latin typeface="Staatliches"/>
                <a:ea typeface="Staatliches"/>
                <a:cs typeface="Staatliches"/>
                <a:sym typeface="Staatliches"/>
              </a:defRPr>
            </a:lvl3pPr>
            <a:lvl4pPr lvl="3" algn="ctr" rtl="0">
              <a:spcBef>
                <a:spcPts val="0"/>
              </a:spcBef>
              <a:spcAft>
                <a:spcPts val="0"/>
              </a:spcAft>
              <a:buSzPts val="2500"/>
              <a:buFont typeface="Staatliches"/>
              <a:buNone/>
              <a:defRPr sz="2500">
                <a:latin typeface="Staatliches"/>
                <a:ea typeface="Staatliches"/>
                <a:cs typeface="Staatliches"/>
                <a:sym typeface="Staatliches"/>
              </a:defRPr>
            </a:lvl4pPr>
            <a:lvl5pPr lvl="4" algn="ctr" rtl="0">
              <a:spcBef>
                <a:spcPts val="0"/>
              </a:spcBef>
              <a:spcAft>
                <a:spcPts val="0"/>
              </a:spcAft>
              <a:buSzPts val="2500"/>
              <a:buFont typeface="Staatliches"/>
              <a:buNone/>
              <a:defRPr sz="2500">
                <a:latin typeface="Staatliches"/>
                <a:ea typeface="Staatliches"/>
                <a:cs typeface="Staatliches"/>
                <a:sym typeface="Staatliches"/>
              </a:defRPr>
            </a:lvl5pPr>
            <a:lvl6pPr lvl="5" algn="ctr" rtl="0">
              <a:spcBef>
                <a:spcPts val="0"/>
              </a:spcBef>
              <a:spcAft>
                <a:spcPts val="0"/>
              </a:spcAft>
              <a:buSzPts val="2500"/>
              <a:buFont typeface="Staatliches"/>
              <a:buNone/>
              <a:defRPr sz="2500">
                <a:latin typeface="Staatliches"/>
                <a:ea typeface="Staatliches"/>
                <a:cs typeface="Staatliches"/>
                <a:sym typeface="Staatliches"/>
              </a:defRPr>
            </a:lvl6pPr>
            <a:lvl7pPr lvl="6" algn="ctr" rtl="0">
              <a:spcBef>
                <a:spcPts val="0"/>
              </a:spcBef>
              <a:spcAft>
                <a:spcPts val="0"/>
              </a:spcAft>
              <a:buSzPts val="2500"/>
              <a:buFont typeface="Staatliches"/>
              <a:buNone/>
              <a:defRPr sz="2500">
                <a:latin typeface="Staatliches"/>
                <a:ea typeface="Staatliches"/>
                <a:cs typeface="Staatliches"/>
                <a:sym typeface="Staatliches"/>
              </a:defRPr>
            </a:lvl7pPr>
            <a:lvl8pPr lvl="7" algn="ctr" rtl="0">
              <a:spcBef>
                <a:spcPts val="0"/>
              </a:spcBef>
              <a:spcAft>
                <a:spcPts val="0"/>
              </a:spcAft>
              <a:buSzPts val="2500"/>
              <a:buFont typeface="Staatliches"/>
              <a:buNone/>
              <a:defRPr sz="2500">
                <a:latin typeface="Staatliches"/>
                <a:ea typeface="Staatliches"/>
                <a:cs typeface="Staatliches"/>
                <a:sym typeface="Staatliches"/>
              </a:defRPr>
            </a:lvl8pPr>
            <a:lvl9pPr lvl="8" algn="ctr" rtl="0">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2065" name="Google Shape;2065;p22"/>
          <p:cNvSpPr txBox="1">
            <a:spLocks noGrp="1"/>
          </p:cNvSpPr>
          <p:nvPr>
            <p:ph type="subTitle" idx="4"/>
          </p:nvPr>
        </p:nvSpPr>
        <p:spPr>
          <a:xfrm>
            <a:off x="2642550" y="3468706"/>
            <a:ext cx="38589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500">
                <a:solidFill>
                  <a:schemeClr val="dk1"/>
                </a:solidFill>
              </a:defRPr>
            </a:lvl1pPr>
            <a:lvl2pPr lvl="1" algn="ctr" rtl="0">
              <a:spcBef>
                <a:spcPts val="0"/>
              </a:spcBef>
              <a:spcAft>
                <a:spcPts val="0"/>
              </a:spcAft>
              <a:buNone/>
              <a:defRPr sz="1500">
                <a:solidFill>
                  <a:schemeClr val="dk1"/>
                </a:solidFill>
              </a:defRPr>
            </a:lvl2pPr>
            <a:lvl3pPr lvl="2" algn="ctr" rtl="0">
              <a:spcBef>
                <a:spcPts val="0"/>
              </a:spcBef>
              <a:spcAft>
                <a:spcPts val="0"/>
              </a:spcAft>
              <a:buNone/>
              <a:defRPr sz="1500">
                <a:solidFill>
                  <a:schemeClr val="dk1"/>
                </a:solidFill>
              </a:defRPr>
            </a:lvl3pPr>
            <a:lvl4pPr lvl="3" algn="ctr" rtl="0">
              <a:spcBef>
                <a:spcPts val="0"/>
              </a:spcBef>
              <a:spcAft>
                <a:spcPts val="0"/>
              </a:spcAft>
              <a:buNone/>
              <a:defRPr sz="1500">
                <a:solidFill>
                  <a:schemeClr val="dk1"/>
                </a:solidFill>
              </a:defRPr>
            </a:lvl4pPr>
            <a:lvl5pPr lvl="4" algn="ctr" rtl="0">
              <a:spcBef>
                <a:spcPts val="0"/>
              </a:spcBef>
              <a:spcAft>
                <a:spcPts val="0"/>
              </a:spcAft>
              <a:buNone/>
              <a:defRPr sz="1500">
                <a:solidFill>
                  <a:schemeClr val="dk1"/>
                </a:solidFill>
              </a:defRPr>
            </a:lvl5pPr>
            <a:lvl6pPr lvl="5" algn="ctr" rtl="0">
              <a:spcBef>
                <a:spcPts val="0"/>
              </a:spcBef>
              <a:spcAft>
                <a:spcPts val="0"/>
              </a:spcAft>
              <a:buNone/>
              <a:defRPr sz="1500">
                <a:solidFill>
                  <a:schemeClr val="dk1"/>
                </a:solidFill>
              </a:defRPr>
            </a:lvl6pPr>
            <a:lvl7pPr lvl="6" algn="ctr" rtl="0">
              <a:spcBef>
                <a:spcPts val="0"/>
              </a:spcBef>
              <a:spcAft>
                <a:spcPts val="0"/>
              </a:spcAft>
              <a:buNone/>
              <a:defRPr sz="1500">
                <a:solidFill>
                  <a:schemeClr val="dk1"/>
                </a:solidFill>
              </a:defRPr>
            </a:lvl7pPr>
            <a:lvl8pPr lvl="7" algn="ctr" rtl="0">
              <a:spcBef>
                <a:spcPts val="0"/>
              </a:spcBef>
              <a:spcAft>
                <a:spcPts val="0"/>
              </a:spcAft>
              <a:buNone/>
              <a:defRPr sz="1500">
                <a:solidFill>
                  <a:schemeClr val="dk1"/>
                </a:solidFill>
              </a:defRPr>
            </a:lvl8pPr>
            <a:lvl9pPr lvl="8" algn="ctr" rtl="0">
              <a:spcBef>
                <a:spcPts val="0"/>
              </a:spcBef>
              <a:spcAft>
                <a:spcPts val="0"/>
              </a:spcAft>
              <a:buNone/>
              <a:defRPr sz="1500">
                <a:solidFill>
                  <a:schemeClr val="dk1"/>
                </a:solidFill>
              </a:defRPr>
            </a:lvl9pPr>
          </a:lstStyle>
          <a:p>
            <a:endParaRPr/>
          </a:p>
        </p:txBody>
      </p:sp>
      <p:sp>
        <p:nvSpPr>
          <p:cNvPr id="2066" name="Google Shape;2066;p22"/>
          <p:cNvSpPr txBox="1">
            <a:spLocks noGrp="1"/>
          </p:cNvSpPr>
          <p:nvPr>
            <p:ph type="title" idx="5" hasCustomPrompt="1"/>
          </p:nvPr>
        </p:nvSpPr>
        <p:spPr>
          <a:xfrm>
            <a:off x="2327100" y="3019100"/>
            <a:ext cx="4489800" cy="247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a:lvl1pPr>
            <a:lvl2pPr lvl="1" algn="ctr" rtl="0">
              <a:spcBef>
                <a:spcPts val="0"/>
              </a:spcBef>
              <a:spcAft>
                <a:spcPts val="0"/>
              </a:spcAft>
              <a:buSzPts val="2500"/>
              <a:buFont typeface="Staatliches"/>
              <a:buNone/>
              <a:defRPr sz="2500">
                <a:latin typeface="Staatliches"/>
                <a:ea typeface="Staatliches"/>
                <a:cs typeface="Staatliches"/>
                <a:sym typeface="Staatliches"/>
              </a:defRPr>
            </a:lvl2pPr>
            <a:lvl3pPr lvl="2" algn="ctr" rtl="0">
              <a:spcBef>
                <a:spcPts val="0"/>
              </a:spcBef>
              <a:spcAft>
                <a:spcPts val="0"/>
              </a:spcAft>
              <a:buSzPts val="2500"/>
              <a:buFont typeface="Staatliches"/>
              <a:buNone/>
              <a:defRPr sz="2500">
                <a:latin typeface="Staatliches"/>
                <a:ea typeface="Staatliches"/>
                <a:cs typeface="Staatliches"/>
                <a:sym typeface="Staatliches"/>
              </a:defRPr>
            </a:lvl3pPr>
            <a:lvl4pPr lvl="3" algn="ctr" rtl="0">
              <a:spcBef>
                <a:spcPts val="0"/>
              </a:spcBef>
              <a:spcAft>
                <a:spcPts val="0"/>
              </a:spcAft>
              <a:buSzPts val="2500"/>
              <a:buFont typeface="Staatliches"/>
              <a:buNone/>
              <a:defRPr sz="2500">
                <a:latin typeface="Staatliches"/>
                <a:ea typeface="Staatliches"/>
                <a:cs typeface="Staatliches"/>
                <a:sym typeface="Staatliches"/>
              </a:defRPr>
            </a:lvl4pPr>
            <a:lvl5pPr lvl="4" algn="ctr" rtl="0">
              <a:spcBef>
                <a:spcPts val="0"/>
              </a:spcBef>
              <a:spcAft>
                <a:spcPts val="0"/>
              </a:spcAft>
              <a:buSzPts val="2500"/>
              <a:buFont typeface="Staatliches"/>
              <a:buNone/>
              <a:defRPr sz="2500">
                <a:latin typeface="Staatliches"/>
                <a:ea typeface="Staatliches"/>
                <a:cs typeface="Staatliches"/>
                <a:sym typeface="Staatliches"/>
              </a:defRPr>
            </a:lvl5pPr>
            <a:lvl6pPr lvl="5" algn="ctr" rtl="0">
              <a:spcBef>
                <a:spcPts val="0"/>
              </a:spcBef>
              <a:spcAft>
                <a:spcPts val="0"/>
              </a:spcAft>
              <a:buSzPts val="2500"/>
              <a:buFont typeface="Staatliches"/>
              <a:buNone/>
              <a:defRPr sz="2500">
                <a:latin typeface="Staatliches"/>
                <a:ea typeface="Staatliches"/>
                <a:cs typeface="Staatliches"/>
                <a:sym typeface="Staatliches"/>
              </a:defRPr>
            </a:lvl6pPr>
            <a:lvl7pPr lvl="6" algn="ctr" rtl="0">
              <a:spcBef>
                <a:spcPts val="0"/>
              </a:spcBef>
              <a:spcAft>
                <a:spcPts val="0"/>
              </a:spcAft>
              <a:buSzPts val="2500"/>
              <a:buFont typeface="Staatliches"/>
              <a:buNone/>
              <a:defRPr sz="2500">
                <a:latin typeface="Staatliches"/>
                <a:ea typeface="Staatliches"/>
                <a:cs typeface="Staatliches"/>
                <a:sym typeface="Staatliches"/>
              </a:defRPr>
            </a:lvl7pPr>
            <a:lvl8pPr lvl="7" algn="ctr" rtl="0">
              <a:spcBef>
                <a:spcPts val="0"/>
              </a:spcBef>
              <a:spcAft>
                <a:spcPts val="0"/>
              </a:spcAft>
              <a:buSzPts val="2500"/>
              <a:buFont typeface="Staatliches"/>
              <a:buNone/>
              <a:defRPr sz="2500">
                <a:latin typeface="Staatliches"/>
                <a:ea typeface="Staatliches"/>
                <a:cs typeface="Staatliches"/>
                <a:sym typeface="Staatliches"/>
              </a:defRPr>
            </a:lvl8pPr>
            <a:lvl9pPr lvl="8" algn="ctr" rtl="0">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2067" name="Google Shape;2067;p22"/>
          <p:cNvSpPr/>
          <p:nvPr/>
        </p:nvSpPr>
        <p:spPr>
          <a:xfrm rot="10800000">
            <a:off x="-26" y="5"/>
            <a:ext cx="2038372" cy="1475619"/>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2"/>
          <p:cNvSpPr/>
          <p:nvPr/>
        </p:nvSpPr>
        <p:spPr>
          <a:xfrm flipH="1">
            <a:off x="13729" y="0"/>
            <a:ext cx="1398984" cy="543375"/>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2"/>
          <p:cNvSpPr/>
          <p:nvPr/>
        </p:nvSpPr>
        <p:spPr>
          <a:xfrm>
            <a:off x="5905501" y="2793747"/>
            <a:ext cx="3245871" cy="2349753"/>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2"/>
          <p:cNvSpPr/>
          <p:nvPr/>
        </p:nvSpPr>
        <p:spPr>
          <a:xfrm>
            <a:off x="7545725" y="4003000"/>
            <a:ext cx="1605658" cy="1140492"/>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2"/>
          <p:cNvSpPr/>
          <p:nvPr/>
        </p:nvSpPr>
        <p:spPr>
          <a:xfrm rot="-5400000">
            <a:off x="7242794" y="327957"/>
            <a:ext cx="2223230" cy="1579186"/>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2"/>
          <p:cNvSpPr/>
          <p:nvPr/>
        </p:nvSpPr>
        <p:spPr>
          <a:xfrm rot="10800000" flipH="1">
            <a:off x="-13316" y="3126092"/>
            <a:ext cx="3025768" cy="2023351"/>
          </a:xfrm>
          <a:custGeom>
            <a:avLst/>
            <a:gdLst/>
            <a:ahLst/>
            <a:cxnLst/>
            <a:rect l="l" t="t" r="r" b="b"/>
            <a:pathLst>
              <a:path w="25325" h="16935" extrusionOk="0">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2"/>
          <p:cNvSpPr/>
          <p:nvPr/>
        </p:nvSpPr>
        <p:spPr>
          <a:xfrm rot="10800000">
            <a:off x="-13308" y="4132062"/>
            <a:ext cx="2619371" cy="1017382"/>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4" name="Google Shape;2074;p22"/>
          <p:cNvGrpSpPr/>
          <p:nvPr/>
        </p:nvGrpSpPr>
        <p:grpSpPr>
          <a:xfrm rot="10800000">
            <a:off x="5290591" y="0"/>
            <a:ext cx="3840097" cy="2558635"/>
            <a:chOff x="235225" y="2771600"/>
            <a:chExt cx="3133750" cy="2088000"/>
          </a:xfrm>
        </p:grpSpPr>
        <p:sp>
          <p:nvSpPr>
            <p:cNvPr id="2075" name="Google Shape;2075;p22"/>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2"/>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2"/>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2"/>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2"/>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0" name="Google Shape;2080;p22"/>
          <p:cNvGrpSpPr/>
          <p:nvPr/>
        </p:nvGrpSpPr>
        <p:grpSpPr>
          <a:xfrm>
            <a:off x="-2" y="9"/>
            <a:ext cx="3985907" cy="3918269"/>
            <a:chOff x="2524675" y="238075"/>
            <a:chExt cx="1178600" cy="1158600"/>
          </a:xfrm>
        </p:grpSpPr>
        <p:sp>
          <p:nvSpPr>
            <p:cNvPr id="2081" name="Google Shape;2081;p22"/>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2"/>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2"/>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2"/>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2"/>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2"/>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2"/>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2"/>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2"/>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2"/>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2"/>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2"/>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2"/>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2"/>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2"/>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2"/>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2"/>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2"/>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2"/>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2"/>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2"/>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2"/>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2"/>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2"/>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2"/>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2"/>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2"/>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2"/>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2"/>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2"/>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2"/>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2"/>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2"/>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2"/>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2"/>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2"/>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2"/>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2"/>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2"/>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2"/>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2"/>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2"/>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2"/>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2"/>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2"/>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2"/>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2"/>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2"/>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2"/>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2"/>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2"/>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22"/>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2"/>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2"/>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5" name="Google Shape;2135;p22"/>
          <p:cNvGrpSpPr/>
          <p:nvPr/>
        </p:nvGrpSpPr>
        <p:grpSpPr>
          <a:xfrm>
            <a:off x="5212442" y="3609126"/>
            <a:ext cx="3918269" cy="1521517"/>
            <a:chOff x="1302767" y="-2641999"/>
            <a:chExt cx="3918269" cy="1521517"/>
          </a:xfrm>
        </p:grpSpPr>
        <p:sp>
          <p:nvSpPr>
            <p:cNvPr id="2136" name="Google Shape;2136;p22"/>
            <p:cNvSpPr/>
            <p:nvPr/>
          </p:nvSpPr>
          <p:spPr>
            <a:xfrm rot="5400000" flipH="1">
              <a:off x="4768538" y="-1966464"/>
              <a:ext cx="61635" cy="6163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2"/>
            <p:cNvSpPr/>
            <p:nvPr/>
          </p:nvSpPr>
          <p:spPr>
            <a:xfrm rot="5400000" flipH="1">
              <a:off x="4571627" y="-1176537"/>
              <a:ext cx="26632" cy="26632"/>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2"/>
            <p:cNvSpPr/>
            <p:nvPr/>
          </p:nvSpPr>
          <p:spPr>
            <a:xfrm rot="5400000" flipH="1">
              <a:off x="1784814" y="-1196025"/>
              <a:ext cx="79475" cy="71612"/>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2"/>
            <p:cNvSpPr/>
            <p:nvPr/>
          </p:nvSpPr>
          <p:spPr>
            <a:xfrm rot="5400000" flipH="1">
              <a:off x="1300991" y="-2205565"/>
              <a:ext cx="76431" cy="7288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2"/>
            <p:cNvSpPr/>
            <p:nvPr/>
          </p:nvSpPr>
          <p:spPr>
            <a:xfrm rot="5400000" flipH="1">
              <a:off x="1660995" y="-1684499"/>
              <a:ext cx="35341" cy="35341"/>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2"/>
            <p:cNvSpPr/>
            <p:nvPr/>
          </p:nvSpPr>
          <p:spPr>
            <a:xfrm rot="5400000" flipH="1">
              <a:off x="4856594" y="-1149947"/>
              <a:ext cx="29507" cy="29423"/>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2"/>
            <p:cNvSpPr/>
            <p:nvPr/>
          </p:nvSpPr>
          <p:spPr>
            <a:xfrm rot="5400000" flipH="1">
              <a:off x="5041626" y="-1420288"/>
              <a:ext cx="55801" cy="5597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2"/>
            <p:cNvSpPr/>
            <p:nvPr/>
          </p:nvSpPr>
          <p:spPr>
            <a:xfrm rot="5400000" flipH="1">
              <a:off x="4764776" y="-1162545"/>
              <a:ext cx="44303" cy="39822"/>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2"/>
            <p:cNvSpPr/>
            <p:nvPr/>
          </p:nvSpPr>
          <p:spPr>
            <a:xfrm rot="5400000" flipH="1">
              <a:off x="4633431" y="-2351325"/>
              <a:ext cx="17670" cy="17670"/>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22"/>
            <p:cNvSpPr/>
            <p:nvPr/>
          </p:nvSpPr>
          <p:spPr>
            <a:xfrm rot="5400000" flipH="1">
              <a:off x="4611322" y="-2628852"/>
              <a:ext cx="26632" cy="29423"/>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2"/>
            <p:cNvSpPr/>
            <p:nvPr/>
          </p:nvSpPr>
          <p:spPr>
            <a:xfrm rot="5400000" flipH="1">
              <a:off x="5013683" y="-2364387"/>
              <a:ext cx="29507" cy="26379"/>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2"/>
            <p:cNvSpPr/>
            <p:nvPr/>
          </p:nvSpPr>
          <p:spPr>
            <a:xfrm rot="5400000" flipH="1">
              <a:off x="4518235" y="-2639928"/>
              <a:ext cx="43965" cy="39822"/>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2"/>
            <p:cNvSpPr/>
            <p:nvPr/>
          </p:nvSpPr>
          <p:spPr>
            <a:xfrm rot="5400000" flipH="1">
              <a:off x="5179143" y="-1794030"/>
              <a:ext cx="43965" cy="39822"/>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9" name="Google Shape;2149;p22"/>
          <p:cNvGrpSpPr/>
          <p:nvPr/>
        </p:nvGrpSpPr>
        <p:grpSpPr>
          <a:xfrm>
            <a:off x="5212442" y="5926"/>
            <a:ext cx="3918269" cy="1521517"/>
            <a:chOff x="1302767" y="-2641999"/>
            <a:chExt cx="3918269" cy="1521517"/>
          </a:xfrm>
        </p:grpSpPr>
        <p:sp>
          <p:nvSpPr>
            <p:cNvPr id="2150" name="Google Shape;2150;p22"/>
            <p:cNvSpPr/>
            <p:nvPr/>
          </p:nvSpPr>
          <p:spPr>
            <a:xfrm rot="5400000" flipH="1">
              <a:off x="4768538" y="-1966464"/>
              <a:ext cx="61635" cy="6163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2"/>
            <p:cNvSpPr/>
            <p:nvPr/>
          </p:nvSpPr>
          <p:spPr>
            <a:xfrm rot="5400000" flipH="1">
              <a:off x="4571627" y="-1176537"/>
              <a:ext cx="26632" cy="26632"/>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2"/>
            <p:cNvSpPr/>
            <p:nvPr/>
          </p:nvSpPr>
          <p:spPr>
            <a:xfrm rot="5400000" flipH="1">
              <a:off x="1784814" y="-1196025"/>
              <a:ext cx="79475" cy="71612"/>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2"/>
            <p:cNvSpPr/>
            <p:nvPr/>
          </p:nvSpPr>
          <p:spPr>
            <a:xfrm rot="5400000" flipH="1">
              <a:off x="1300991" y="-2205565"/>
              <a:ext cx="76431" cy="7288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2"/>
            <p:cNvSpPr/>
            <p:nvPr/>
          </p:nvSpPr>
          <p:spPr>
            <a:xfrm rot="5400000" flipH="1">
              <a:off x="1660995" y="-1684499"/>
              <a:ext cx="35341" cy="35341"/>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2"/>
            <p:cNvSpPr/>
            <p:nvPr/>
          </p:nvSpPr>
          <p:spPr>
            <a:xfrm rot="5400000" flipH="1">
              <a:off x="4856594" y="-1149947"/>
              <a:ext cx="29507" cy="29423"/>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2"/>
            <p:cNvSpPr/>
            <p:nvPr/>
          </p:nvSpPr>
          <p:spPr>
            <a:xfrm rot="5400000" flipH="1">
              <a:off x="5041626" y="-1420288"/>
              <a:ext cx="55801" cy="5597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2"/>
            <p:cNvSpPr/>
            <p:nvPr/>
          </p:nvSpPr>
          <p:spPr>
            <a:xfrm rot="5400000" flipH="1">
              <a:off x="4764776" y="-1162545"/>
              <a:ext cx="44303" cy="39822"/>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2"/>
            <p:cNvSpPr/>
            <p:nvPr/>
          </p:nvSpPr>
          <p:spPr>
            <a:xfrm rot="5400000" flipH="1">
              <a:off x="4633431" y="-2351325"/>
              <a:ext cx="17670" cy="17670"/>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2"/>
            <p:cNvSpPr/>
            <p:nvPr/>
          </p:nvSpPr>
          <p:spPr>
            <a:xfrm rot="5400000" flipH="1">
              <a:off x="4611322" y="-2628852"/>
              <a:ext cx="26632" cy="29423"/>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2"/>
            <p:cNvSpPr/>
            <p:nvPr/>
          </p:nvSpPr>
          <p:spPr>
            <a:xfrm rot="5400000" flipH="1">
              <a:off x="5013683" y="-2364387"/>
              <a:ext cx="29507" cy="26379"/>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2"/>
            <p:cNvSpPr/>
            <p:nvPr/>
          </p:nvSpPr>
          <p:spPr>
            <a:xfrm rot="5400000" flipH="1">
              <a:off x="4518235" y="-2639928"/>
              <a:ext cx="43965" cy="39822"/>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2"/>
            <p:cNvSpPr/>
            <p:nvPr/>
          </p:nvSpPr>
          <p:spPr>
            <a:xfrm rot="5400000" flipH="1">
              <a:off x="5179143" y="-1794030"/>
              <a:ext cx="43965" cy="39822"/>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3" name="Google Shape;2163;p22"/>
          <p:cNvSpPr/>
          <p:nvPr/>
        </p:nvSpPr>
        <p:spPr>
          <a:xfrm flipH="1">
            <a:off x="-13314" y="4415703"/>
            <a:ext cx="1716064" cy="727104"/>
          </a:xfrm>
          <a:custGeom>
            <a:avLst/>
            <a:gdLst/>
            <a:ahLst/>
            <a:cxnLst/>
            <a:rect l="l" t="t" r="r" b="b"/>
            <a:pathLst>
              <a:path w="15176" h="6430" extrusionOk="0">
                <a:moveTo>
                  <a:pt x="14851" y="1"/>
                </a:moveTo>
                <a:cubicBezTo>
                  <a:pt x="13065" y="1"/>
                  <a:pt x="13747" y="3704"/>
                  <a:pt x="11309" y="3704"/>
                </a:cubicBezTo>
                <a:cubicBezTo>
                  <a:pt x="10789" y="3704"/>
                  <a:pt x="10127" y="3536"/>
                  <a:pt x="9270" y="3128"/>
                </a:cubicBezTo>
                <a:cubicBezTo>
                  <a:pt x="8066" y="2566"/>
                  <a:pt x="6609" y="2262"/>
                  <a:pt x="5236" y="2262"/>
                </a:cubicBezTo>
                <a:cubicBezTo>
                  <a:pt x="2446" y="2262"/>
                  <a:pt x="1" y="3518"/>
                  <a:pt x="724" y="6429"/>
                </a:cubicBezTo>
                <a:lnTo>
                  <a:pt x="15175" y="6429"/>
                </a:lnTo>
                <a:lnTo>
                  <a:pt x="15175" y="37"/>
                </a:lnTo>
                <a:cubicBezTo>
                  <a:pt x="15059" y="13"/>
                  <a:pt x="14951" y="1"/>
                  <a:pt x="14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4" name="Google Shape;2164;p22"/>
          <p:cNvGrpSpPr/>
          <p:nvPr/>
        </p:nvGrpSpPr>
        <p:grpSpPr>
          <a:xfrm rot="-5400000">
            <a:off x="5178623" y="1191409"/>
            <a:ext cx="3985907" cy="3918269"/>
            <a:chOff x="2524675" y="238075"/>
            <a:chExt cx="1178600" cy="1158600"/>
          </a:xfrm>
        </p:grpSpPr>
        <p:sp>
          <p:nvSpPr>
            <p:cNvPr id="2165" name="Google Shape;2165;p22"/>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2"/>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2"/>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2"/>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2"/>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2"/>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2"/>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2"/>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2"/>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2"/>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2"/>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2"/>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2"/>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2"/>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2"/>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2"/>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22"/>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2"/>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2"/>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2"/>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2"/>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2"/>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2"/>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2"/>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2"/>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2"/>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2"/>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2"/>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2"/>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2"/>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2"/>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2"/>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2"/>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2"/>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2"/>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2"/>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2"/>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2"/>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2"/>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2"/>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2"/>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2"/>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2"/>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2"/>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2"/>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2"/>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22"/>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2"/>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2"/>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2"/>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2"/>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2"/>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2"/>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2"/>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p:cSld name="CUSTOM_12">
    <p:spTree>
      <p:nvGrpSpPr>
        <p:cNvPr id="1" name="Shape 2219"/>
        <p:cNvGrpSpPr/>
        <p:nvPr/>
      </p:nvGrpSpPr>
      <p:grpSpPr>
        <a:xfrm>
          <a:off x="0" y="0"/>
          <a:ext cx="0" cy="0"/>
          <a:chOff x="0" y="0"/>
          <a:chExt cx="0" cy="0"/>
        </a:xfrm>
      </p:grpSpPr>
      <p:sp>
        <p:nvSpPr>
          <p:cNvPr id="2220" name="Google Shape;2220;p23"/>
          <p:cNvSpPr txBox="1">
            <a:spLocks noGrp="1"/>
          </p:cNvSpPr>
          <p:nvPr>
            <p:ph type="title"/>
          </p:nvPr>
        </p:nvSpPr>
        <p:spPr>
          <a:xfrm>
            <a:off x="3134400" y="2871000"/>
            <a:ext cx="2875200" cy="47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221" name="Google Shape;2221;p23"/>
          <p:cNvSpPr txBox="1">
            <a:spLocks noGrp="1"/>
          </p:cNvSpPr>
          <p:nvPr>
            <p:ph type="subTitle" idx="1"/>
          </p:nvPr>
        </p:nvSpPr>
        <p:spPr>
          <a:xfrm>
            <a:off x="1231050" y="1809525"/>
            <a:ext cx="6681900" cy="103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700"/>
              <a:buNone/>
              <a:defRPr sz="2500"/>
            </a:lvl1pPr>
            <a:lvl2pPr lvl="1" algn="ctr" rtl="0">
              <a:spcBef>
                <a:spcPts val="0"/>
              </a:spcBef>
              <a:spcAft>
                <a:spcPts val="0"/>
              </a:spcAft>
              <a:buSzPts val="1700"/>
              <a:buNone/>
              <a:defRPr sz="1700"/>
            </a:lvl2pPr>
            <a:lvl3pPr lvl="2" algn="ctr" rtl="0">
              <a:spcBef>
                <a:spcPts val="0"/>
              </a:spcBef>
              <a:spcAft>
                <a:spcPts val="0"/>
              </a:spcAft>
              <a:buSzPts val="1700"/>
              <a:buNone/>
              <a:defRPr sz="1700"/>
            </a:lvl3pPr>
            <a:lvl4pPr lvl="3" algn="ctr" rtl="0">
              <a:spcBef>
                <a:spcPts val="0"/>
              </a:spcBef>
              <a:spcAft>
                <a:spcPts val="0"/>
              </a:spcAft>
              <a:buSzPts val="1700"/>
              <a:buNone/>
              <a:defRPr sz="1700"/>
            </a:lvl4pPr>
            <a:lvl5pPr lvl="4" algn="ctr" rtl="0">
              <a:spcBef>
                <a:spcPts val="0"/>
              </a:spcBef>
              <a:spcAft>
                <a:spcPts val="0"/>
              </a:spcAft>
              <a:buSzPts val="1700"/>
              <a:buNone/>
              <a:defRPr sz="1700"/>
            </a:lvl5pPr>
            <a:lvl6pPr lvl="5" algn="ctr" rtl="0">
              <a:spcBef>
                <a:spcPts val="0"/>
              </a:spcBef>
              <a:spcAft>
                <a:spcPts val="0"/>
              </a:spcAft>
              <a:buSzPts val="1700"/>
              <a:buNone/>
              <a:defRPr sz="1700"/>
            </a:lvl6pPr>
            <a:lvl7pPr lvl="6" algn="ctr" rtl="0">
              <a:spcBef>
                <a:spcPts val="0"/>
              </a:spcBef>
              <a:spcAft>
                <a:spcPts val="0"/>
              </a:spcAft>
              <a:buSzPts val="1700"/>
              <a:buNone/>
              <a:defRPr sz="1700"/>
            </a:lvl7pPr>
            <a:lvl8pPr lvl="7" algn="ctr" rtl="0">
              <a:spcBef>
                <a:spcPts val="0"/>
              </a:spcBef>
              <a:spcAft>
                <a:spcPts val="0"/>
              </a:spcAft>
              <a:buSzPts val="1700"/>
              <a:buNone/>
              <a:defRPr sz="1700"/>
            </a:lvl8pPr>
            <a:lvl9pPr lvl="8" algn="ctr" rtl="0">
              <a:spcBef>
                <a:spcPts val="0"/>
              </a:spcBef>
              <a:spcAft>
                <a:spcPts val="0"/>
              </a:spcAft>
              <a:buSzPts val="1700"/>
              <a:buNone/>
              <a:defRPr sz="1700"/>
            </a:lvl9pPr>
          </a:lstStyle>
          <a:p>
            <a:endParaRPr/>
          </a:p>
        </p:txBody>
      </p:sp>
      <p:sp>
        <p:nvSpPr>
          <p:cNvPr id="2222" name="Google Shape;2222;p23"/>
          <p:cNvSpPr/>
          <p:nvPr/>
        </p:nvSpPr>
        <p:spPr>
          <a:xfrm>
            <a:off x="-25" y="0"/>
            <a:ext cx="2421450" cy="1619240"/>
          </a:xfrm>
          <a:custGeom>
            <a:avLst/>
            <a:gdLst/>
            <a:ahLst/>
            <a:cxnLst/>
            <a:rect l="l" t="t" r="r" b="b"/>
            <a:pathLst>
              <a:path w="25325" h="16935" extrusionOk="0">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3"/>
          <p:cNvSpPr/>
          <p:nvPr/>
        </p:nvSpPr>
        <p:spPr>
          <a:xfrm rot="10800000">
            <a:off x="-26" y="5"/>
            <a:ext cx="2038372" cy="1475619"/>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3"/>
          <p:cNvSpPr/>
          <p:nvPr/>
        </p:nvSpPr>
        <p:spPr>
          <a:xfrm flipH="1">
            <a:off x="13729" y="0"/>
            <a:ext cx="1398984" cy="543375"/>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5" name="Google Shape;2225;p23"/>
          <p:cNvGrpSpPr/>
          <p:nvPr/>
        </p:nvGrpSpPr>
        <p:grpSpPr>
          <a:xfrm>
            <a:off x="-2" y="9"/>
            <a:ext cx="3985907" cy="3918269"/>
            <a:chOff x="2524675" y="238075"/>
            <a:chExt cx="1178600" cy="1158600"/>
          </a:xfrm>
        </p:grpSpPr>
        <p:sp>
          <p:nvSpPr>
            <p:cNvPr id="2226" name="Google Shape;2226;p23"/>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3"/>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3"/>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3"/>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3"/>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3"/>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3"/>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3"/>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3"/>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3"/>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3"/>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3"/>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3"/>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3"/>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3"/>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3"/>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3"/>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3"/>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3"/>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3"/>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3"/>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3"/>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3"/>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23"/>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23"/>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23"/>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3"/>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23"/>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3"/>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3"/>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3"/>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3"/>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3"/>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3"/>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3"/>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3"/>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3"/>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23"/>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3"/>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3"/>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23"/>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3"/>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3"/>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3"/>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3"/>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3"/>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23"/>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23"/>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23"/>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23"/>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3"/>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23"/>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23"/>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3"/>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0" name="Google Shape;2280;p23"/>
          <p:cNvGrpSpPr/>
          <p:nvPr/>
        </p:nvGrpSpPr>
        <p:grpSpPr>
          <a:xfrm flipH="1">
            <a:off x="5287722" y="1942450"/>
            <a:ext cx="3853412" cy="3206994"/>
            <a:chOff x="-13316" y="1942450"/>
            <a:chExt cx="3853412" cy="3206994"/>
          </a:xfrm>
        </p:grpSpPr>
        <p:grpSp>
          <p:nvGrpSpPr>
            <p:cNvPr id="2281" name="Google Shape;2281;p23"/>
            <p:cNvGrpSpPr/>
            <p:nvPr/>
          </p:nvGrpSpPr>
          <p:grpSpPr>
            <a:xfrm rot="-5400000" flipH="1">
              <a:off x="-784725" y="2727175"/>
              <a:ext cx="3189300" cy="1619850"/>
              <a:chOff x="4185675" y="845125"/>
              <a:chExt cx="3189300" cy="1619850"/>
            </a:xfrm>
          </p:grpSpPr>
          <p:sp>
            <p:nvSpPr>
              <p:cNvPr id="2282" name="Google Shape;2282;p23"/>
              <p:cNvSpPr/>
              <p:nvPr/>
            </p:nvSpPr>
            <p:spPr>
              <a:xfrm>
                <a:off x="4185675" y="845125"/>
                <a:ext cx="3189300" cy="1619850"/>
              </a:xfrm>
              <a:custGeom>
                <a:avLst/>
                <a:gdLst/>
                <a:ahLst/>
                <a:cxnLst/>
                <a:rect l="l" t="t" r="r" b="b"/>
                <a:pathLst>
                  <a:path w="127572" h="64794" extrusionOk="0">
                    <a:moveTo>
                      <a:pt x="113336" y="23816"/>
                    </a:moveTo>
                    <a:cubicBezTo>
                      <a:pt x="113349" y="23816"/>
                      <a:pt x="113375" y="23828"/>
                      <a:pt x="113414" y="23864"/>
                    </a:cubicBezTo>
                    <a:cubicBezTo>
                      <a:pt x="113336" y="23864"/>
                      <a:pt x="113311" y="23816"/>
                      <a:pt x="113336" y="23816"/>
                    </a:cubicBezTo>
                    <a:close/>
                    <a:moveTo>
                      <a:pt x="1" y="0"/>
                    </a:moveTo>
                    <a:cubicBezTo>
                      <a:pt x="11578" y="3144"/>
                      <a:pt x="24234" y="3902"/>
                      <a:pt x="36229" y="3902"/>
                    </a:cubicBezTo>
                    <a:cubicBezTo>
                      <a:pt x="39143" y="3902"/>
                      <a:pt x="42018" y="3858"/>
                      <a:pt x="44829" y="3791"/>
                    </a:cubicBezTo>
                    <a:cubicBezTo>
                      <a:pt x="47556" y="3735"/>
                      <a:pt x="50348" y="3599"/>
                      <a:pt x="53102" y="3599"/>
                    </a:cubicBezTo>
                    <a:cubicBezTo>
                      <a:pt x="61161" y="3599"/>
                      <a:pt x="68895" y="4764"/>
                      <a:pt x="73715" y="12489"/>
                    </a:cubicBezTo>
                    <a:cubicBezTo>
                      <a:pt x="78060" y="19403"/>
                      <a:pt x="81967" y="26433"/>
                      <a:pt x="90772" y="28101"/>
                    </a:cubicBezTo>
                    <a:cubicBezTo>
                      <a:pt x="98694" y="29662"/>
                      <a:pt x="106054" y="27325"/>
                      <a:pt x="111184" y="35354"/>
                    </a:cubicBezTo>
                    <a:cubicBezTo>
                      <a:pt x="113075" y="38360"/>
                      <a:pt x="113744" y="41822"/>
                      <a:pt x="114413" y="45274"/>
                    </a:cubicBezTo>
                    <a:cubicBezTo>
                      <a:pt x="115421" y="50520"/>
                      <a:pt x="117651" y="54864"/>
                      <a:pt x="120997" y="58995"/>
                    </a:cubicBezTo>
                    <a:cubicBezTo>
                      <a:pt x="123004" y="61225"/>
                      <a:pt x="125234" y="63232"/>
                      <a:pt x="127571" y="64793"/>
                    </a:cubicBezTo>
                    <a:lnTo>
                      <a:pt x="127571" y="52527"/>
                    </a:lnTo>
                    <a:cubicBezTo>
                      <a:pt x="125787" y="51073"/>
                      <a:pt x="124226" y="49405"/>
                      <a:pt x="122888" y="47505"/>
                    </a:cubicBezTo>
                    <a:cubicBezTo>
                      <a:pt x="120328" y="43606"/>
                      <a:pt x="118650" y="39146"/>
                      <a:pt x="117981" y="34569"/>
                    </a:cubicBezTo>
                    <a:cubicBezTo>
                      <a:pt x="117428" y="30555"/>
                      <a:pt x="117535" y="25871"/>
                      <a:pt x="113414" y="23864"/>
                    </a:cubicBezTo>
                    <a:lnTo>
                      <a:pt x="113414" y="23864"/>
                    </a:lnTo>
                    <a:cubicBezTo>
                      <a:pt x="116643" y="25095"/>
                      <a:pt x="117874" y="28324"/>
                      <a:pt x="118650" y="31447"/>
                    </a:cubicBezTo>
                    <a:cubicBezTo>
                      <a:pt x="119766" y="35907"/>
                      <a:pt x="120774" y="40484"/>
                      <a:pt x="123111" y="44382"/>
                    </a:cubicBezTo>
                    <a:cubicBezTo>
                      <a:pt x="124342" y="46505"/>
                      <a:pt x="125787" y="48397"/>
                      <a:pt x="127571" y="50074"/>
                    </a:cubicBezTo>
                    <a:lnTo>
                      <a:pt x="127571" y="0"/>
                    </a:lnTo>
                    <a:lnTo>
                      <a:pt x="70816" y="0"/>
                    </a:lnTo>
                    <a:cubicBezTo>
                      <a:pt x="72154" y="339"/>
                      <a:pt x="73376" y="669"/>
                      <a:pt x="74714" y="1115"/>
                    </a:cubicBezTo>
                    <a:cubicBezTo>
                      <a:pt x="78399" y="2230"/>
                      <a:pt x="82297" y="3568"/>
                      <a:pt x="85420" y="5915"/>
                    </a:cubicBezTo>
                    <a:cubicBezTo>
                      <a:pt x="87766" y="7699"/>
                      <a:pt x="89211" y="10036"/>
                      <a:pt x="90665" y="12489"/>
                    </a:cubicBezTo>
                    <a:cubicBezTo>
                      <a:pt x="92226" y="15389"/>
                      <a:pt x="93225" y="19180"/>
                      <a:pt x="96571" y="20634"/>
                    </a:cubicBezTo>
                    <a:cubicBezTo>
                      <a:pt x="100701" y="22419"/>
                      <a:pt x="105608" y="22080"/>
                      <a:pt x="109952" y="22749"/>
                    </a:cubicBezTo>
                    <a:cubicBezTo>
                      <a:pt x="110068" y="22749"/>
                      <a:pt x="110068" y="22865"/>
                      <a:pt x="109952" y="22865"/>
                    </a:cubicBezTo>
                    <a:cubicBezTo>
                      <a:pt x="105715" y="22642"/>
                      <a:pt x="101147" y="23195"/>
                      <a:pt x="97017" y="21749"/>
                    </a:cubicBezTo>
                    <a:cubicBezTo>
                      <a:pt x="94118" y="20857"/>
                      <a:pt x="92110" y="18734"/>
                      <a:pt x="90549" y="16174"/>
                    </a:cubicBezTo>
                    <a:cubicBezTo>
                      <a:pt x="88988" y="13498"/>
                      <a:pt x="87543" y="10482"/>
                      <a:pt x="85312" y="8368"/>
                    </a:cubicBezTo>
                    <a:cubicBezTo>
                      <a:pt x="82413" y="5692"/>
                      <a:pt x="78506" y="4237"/>
                      <a:pt x="74714" y="3122"/>
                    </a:cubicBezTo>
                    <a:cubicBezTo>
                      <a:pt x="70254" y="1677"/>
                      <a:pt x="65686" y="785"/>
                      <a:pt x="61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23"/>
              <p:cNvSpPr/>
              <p:nvPr/>
            </p:nvSpPr>
            <p:spPr>
              <a:xfrm>
                <a:off x="5713400" y="845125"/>
                <a:ext cx="1224000" cy="579875"/>
              </a:xfrm>
              <a:custGeom>
                <a:avLst/>
                <a:gdLst/>
                <a:ahLst/>
                <a:cxnLst/>
                <a:rect l="l" t="t" r="r" b="b"/>
                <a:pathLst>
                  <a:path w="48960" h="23195" extrusionOk="0">
                    <a:moveTo>
                      <a:pt x="1" y="0"/>
                    </a:moveTo>
                    <a:cubicBezTo>
                      <a:pt x="4577" y="785"/>
                      <a:pt x="9145" y="1677"/>
                      <a:pt x="13605" y="3122"/>
                    </a:cubicBezTo>
                    <a:cubicBezTo>
                      <a:pt x="17397" y="4237"/>
                      <a:pt x="21304" y="5692"/>
                      <a:pt x="24203" y="8368"/>
                    </a:cubicBezTo>
                    <a:cubicBezTo>
                      <a:pt x="26434" y="10482"/>
                      <a:pt x="27879" y="13498"/>
                      <a:pt x="29440" y="16174"/>
                    </a:cubicBezTo>
                    <a:cubicBezTo>
                      <a:pt x="31001" y="18734"/>
                      <a:pt x="33009" y="20857"/>
                      <a:pt x="35908" y="21749"/>
                    </a:cubicBezTo>
                    <a:cubicBezTo>
                      <a:pt x="40038" y="23195"/>
                      <a:pt x="44606" y="22642"/>
                      <a:pt x="48843" y="22865"/>
                    </a:cubicBezTo>
                    <a:cubicBezTo>
                      <a:pt x="48959" y="22865"/>
                      <a:pt x="48959" y="22749"/>
                      <a:pt x="48843" y="22749"/>
                    </a:cubicBezTo>
                    <a:cubicBezTo>
                      <a:pt x="44499" y="22080"/>
                      <a:pt x="39592" y="22419"/>
                      <a:pt x="35462" y="20634"/>
                    </a:cubicBezTo>
                    <a:cubicBezTo>
                      <a:pt x="32116" y="19180"/>
                      <a:pt x="31117" y="15389"/>
                      <a:pt x="29556" y="12489"/>
                    </a:cubicBezTo>
                    <a:cubicBezTo>
                      <a:pt x="28102" y="10036"/>
                      <a:pt x="26657" y="7699"/>
                      <a:pt x="24311" y="5915"/>
                    </a:cubicBezTo>
                    <a:cubicBezTo>
                      <a:pt x="21188" y="3568"/>
                      <a:pt x="17290" y="2230"/>
                      <a:pt x="13605" y="1115"/>
                    </a:cubicBezTo>
                    <a:cubicBezTo>
                      <a:pt x="12267" y="669"/>
                      <a:pt x="11045" y="339"/>
                      <a:pt x="9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23"/>
              <p:cNvSpPr/>
              <p:nvPr/>
            </p:nvSpPr>
            <p:spPr>
              <a:xfrm>
                <a:off x="7018425" y="1440525"/>
                <a:ext cx="356550" cy="717800"/>
              </a:xfrm>
              <a:custGeom>
                <a:avLst/>
                <a:gdLst/>
                <a:ahLst/>
                <a:cxnLst/>
                <a:rect l="l" t="t" r="r" b="b"/>
                <a:pathLst>
                  <a:path w="14262" h="28712" extrusionOk="0">
                    <a:moveTo>
                      <a:pt x="26" y="0"/>
                    </a:moveTo>
                    <a:cubicBezTo>
                      <a:pt x="1" y="0"/>
                      <a:pt x="26" y="48"/>
                      <a:pt x="104" y="48"/>
                    </a:cubicBezTo>
                    <a:cubicBezTo>
                      <a:pt x="65" y="12"/>
                      <a:pt x="39" y="0"/>
                      <a:pt x="26" y="0"/>
                    </a:cubicBezTo>
                    <a:close/>
                    <a:moveTo>
                      <a:pt x="104" y="48"/>
                    </a:moveTo>
                    <a:lnTo>
                      <a:pt x="104" y="48"/>
                    </a:lnTo>
                    <a:cubicBezTo>
                      <a:pt x="4225" y="2055"/>
                      <a:pt x="4118" y="6739"/>
                      <a:pt x="4671" y="10753"/>
                    </a:cubicBezTo>
                    <a:cubicBezTo>
                      <a:pt x="5340" y="15330"/>
                      <a:pt x="7018" y="19790"/>
                      <a:pt x="9578" y="23689"/>
                    </a:cubicBezTo>
                    <a:cubicBezTo>
                      <a:pt x="10916" y="25589"/>
                      <a:pt x="12477" y="27257"/>
                      <a:pt x="14261" y="28711"/>
                    </a:cubicBezTo>
                    <a:lnTo>
                      <a:pt x="14261" y="26258"/>
                    </a:lnTo>
                    <a:cubicBezTo>
                      <a:pt x="12477" y="24581"/>
                      <a:pt x="11032" y="22689"/>
                      <a:pt x="9801" y="20566"/>
                    </a:cubicBezTo>
                    <a:cubicBezTo>
                      <a:pt x="7464" y="16668"/>
                      <a:pt x="6456" y="12091"/>
                      <a:pt x="5340" y="7631"/>
                    </a:cubicBezTo>
                    <a:cubicBezTo>
                      <a:pt x="4564" y="4508"/>
                      <a:pt x="3333" y="1279"/>
                      <a:pt x="104" y="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5" name="Google Shape;2285;p23"/>
            <p:cNvSpPr/>
            <p:nvPr/>
          </p:nvSpPr>
          <p:spPr>
            <a:xfrm rot="5400000">
              <a:off x="-335338" y="3242300"/>
              <a:ext cx="2223230" cy="1579186"/>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23"/>
            <p:cNvSpPr/>
            <p:nvPr/>
          </p:nvSpPr>
          <p:spPr>
            <a:xfrm flipH="1">
              <a:off x="0" y="4239925"/>
              <a:ext cx="2132607" cy="903576"/>
            </a:xfrm>
            <a:custGeom>
              <a:avLst/>
              <a:gdLst/>
              <a:ahLst/>
              <a:cxnLst/>
              <a:rect l="l" t="t" r="r" b="b"/>
              <a:pathLst>
                <a:path w="15176" h="6430" extrusionOk="0">
                  <a:moveTo>
                    <a:pt x="14851" y="1"/>
                  </a:moveTo>
                  <a:cubicBezTo>
                    <a:pt x="13065" y="1"/>
                    <a:pt x="13747" y="3704"/>
                    <a:pt x="11309" y="3704"/>
                  </a:cubicBezTo>
                  <a:cubicBezTo>
                    <a:pt x="10789" y="3704"/>
                    <a:pt x="10127" y="3536"/>
                    <a:pt x="9270" y="3128"/>
                  </a:cubicBezTo>
                  <a:cubicBezTo>
                    <a:pt x="8066" y="2566"/>
                    <a:pt x="6609" y="2262"/>
                    <a:pt x="5236" y="2262"/>
                  </a:cubicBezTo>
                  <a:cubicBezTo>
                    <a:pt x="2446" y="2262"/>
                    <a:pt x="1" y="3518"/>
                    <a:pt x="724" y="6429"/>
                  </a:cubicBezTo>
                  <a:lnTo>
                    <a:pt x="15175" y="6429"/>
                  </a:lnTo>
                  <a:lnTo>
                    <a:pt x="15175" y="37"/>
                  </a:lnTo>
                  <a:cubicBezTo>
                    <a:pt x="15059" y="13"/>
                    <a:pt x="14951" y="1"/>
                    <a:pt x="148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87" name="Google Shape;2287;p23"/>
            <p:cNvGrpSpPr/>
            <p:nvPr/>
          </p:nvGrpSpPr>
          <p:grpSpPr>
            <a:xfrm>
              <a:off x="-1" y="2590808"/>
              <a:ext cx="3840097" cy="2558635"/>
              <a:chOff x="235225" y="2771600"/>
              <a:chExt cx="3133750" cy="2088000"/>
            </a:xfrm>
          </p:grpSpPr>
          <p:sp>
            <p:nvSpPr>
              <p:cNvPr id="2288" name="Google Shape;2288;p23"/>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3"/>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3"/>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3"/>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3"/>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93" name="Google Shape;2293;p23"/>
          <p:cNvGrpSpPr/>
          <p:nvPr/>
        </p:nvGrpSpPr>
        <p:grpSpPr>
          <a:xfrm>
            <a:off x="5158098" y="1231184"/>
            <a:ext cx="3985907" cy="3918269"/>
            <a:chOff x="2524675" y="238075"/>
            <a:chExt cx="1178600" cy="1158600"/>
          </a:xfrm>
        </p:grpSpPr>
        <p:sp>
          <p:nvSpPr>
            <p:cNvPr id="2294" name="Google Shape;2294;p23"/>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3"/>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3"/>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3"/>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3"/>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3"/>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23"/>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23"/>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3"/>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3"/>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3"/>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3"/>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3"/>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3"/>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3"/>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3"/>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3"/>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3"/>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3"/>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3"/>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23"/>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23"/>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3"/>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3"/>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3"/>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3"/>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3"/>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23"/>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3"/>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3"/>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3"/>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3"/>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3"/>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3"/>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23"/>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3"/>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23"/>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3"/>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23"/>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23"/>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3"/>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23"/>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23"/>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3"/>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3"/>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3"/>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3"/>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23"/>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23"/>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3"/>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23"/>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23"/>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23"/>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23"/>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8" name="Google Shape;2348;p23"/>
          <p:cNvGrpSpPr/>
          <p:nvPr/>
        </p:nvGrpSpPr>
        <p:grpSpPr>
          <a:xfrm>
            <a:off x="-26" y="2571758"/>
            <a:ext cx="3840097" cy="2558635"/>
            <a:chOff x="235225" y="2771600"/>
            <a:chExt cx="3133750" cy="2088000"/>
          </a:xfrm>
        </p:grpSpPr>
        <p:sp>
          <p:nvSpPr>
            <p:cNvPr id="2349" name="Google Shape;2349;p23"/>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23"/>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3"/>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23"/>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3"/>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4" name="Google Shape;2354;p23"/>
          <p:cNvGrpSpPr/>
          <p:nvPr/>
        </p:nvGrpSpPr>
        <p:grpSpPr>
          <a:xfrm rot="10800000">
            <a:off x="5303899" y="8"/>
            <a:ext cx="3840097" cy="2558635"/>
            <a:chOff x="235225" y="2771600"/>
            <a:chExt cx="3133750" cy="2088000"/>
          </a:xfrm>
        </p:grpSpPr>
        <p:sp>
          <p:nvSpPr>
            <p:cNvPr id="2355" name="Google Shape;2355;p23"/>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23"/>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3"/>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3"/>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3"/>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1">
  <p:cSld name="CUSTOM_13">
    <p:spTree>
      <p:nvGrpSpPr>
        <p:cNvPr id="1" name="Shape 2360"/>
        <p:cNvGrpSpPr/>
        <p:nvPr/>
      </p:nvGrpSpPr>
      <p:grpSpPr>
        <a:xfrm>
          <a:off x="0" y="0"/>
          <a:ext cx="0" cy="0"/>
          <a:chOff x="0" y="0"/>
          <a:chExt cx="0" cy="0"/>
        </a:xfrm>
      </p:grpSpPr>
      <p:sp>
        <p:nvSpPr>
          <p:cNvPr id="2361" name="Google Shape;2361;p24"/>
          <p:cNvSpPr txBox="1">
            <a:spLocks noGrp="1"/>
          </p:cNvSpPr>
          <p:nvPr>
            <p:ph type="title"/>
          </p:nvPr>
        </p:nvSpPr>
        <p:spPr>
          <a:xfrm>
            <a:off x="715650" y="1814525"/>
            <a:ext cx="3849600" cy="53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62" name="Google Shape;2362;p24"/>
          <p:cNvSpPr txBox="1">
            <a:spLocks noGrp="1"/>
          </p:cNvSpPr>
          <p:nvPr>
            <p:ph type="subTitle" idx="1"/>
          </p:nvPr>
        </p:nvSpPr>
        <p:spPr>
          <a:xfrm>
            <a:off x="713250" y="2335428"/>
            <a:ext cx="3852000" cy="1044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2363" name="Google Shape;2363;p24"/>
          <p:cNvGrpSpPr/>
          <p:nvPr/>
        </p:nvGrpSpPr>
        <p:grpSpPr>
          <a:xfrm>
            <a:off x="13724" y="2571758"/>
            <a:ext cx="3840097" cy="2558635"/>
            <a:chOff x="235225" y="2771600"/>
            <a:chExt cx="3133750" cy="2088000"/>
          </a:xfrm>
        </p:grpSpPr>
        <p:sp>
          <p:nvSpPr>
            <p:cNvPr id="2364" name="Google Shape;2364;p24"/>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4"/>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4"/>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rgbClr val="51B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4"/>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4"/>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9" name="Google Shape;2369;p24"/>
          <p:cNvGrpSpPr/>
          <p:nvPr/>
        </p:nvGrpSpPr>
        <p:grpSpPr>
          <a:xfrm rot="10800000">
            <a:off x="5303899" y="8"/>
            <a:ext cx="3840097" cy="2558635"/>
            <a:chOff x="235225" y="2771600"/>
            <a:chExt cx="3133750" cy="2088000"/>
          </a:xfrm>
        </p:grpSpPr>
        <p:sp>
          <p:nvSpPr>
            <p:cNvPr id="2370" name="Google Shape;2370;p24"/>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4"/>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4"/>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rgbClr val="51B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4"/>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4"/>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5" name="Google Shape;2375;p24"/>
          <p:cNvGrpSpPr/>
          <p:nvPr/>
        </p:nvGrpSpPr>
        <p:grpSpPr>
          <a:xfrm>
            <a:off x="39701" y="3880440"/>
            <a:ext cx="3277907" cy="1263055"/>
            <a:chOff x="1766764" y="-4125385"/>
            <a:chExt cx="3277907" cy="1263055"/>
          </a:xfrm>
        </p:grpSpPr>
        <p:sp>
          <p:nvSpPr>
            <p:cNvPr id="2376" name="Google Shape;2376;p24"/>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4"/>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4"/>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24"/>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24"/>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24"/>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24"/>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24"/>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4"/>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4"/>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24"/>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24"/>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4"/>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4"/>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4"/>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4"/>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4"/>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4"/>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24"/>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4"/>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4"/>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4"/>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24"/>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24"/>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24"/>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24"/>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2" name="Google Shape;2402;p24"/>
          <p:cNvGrpSpPr/>
          <p:nvPr/>
        </p:nvGrpSpPr>
        <p:grpSpPr>
          <a:xfrm>
            <a:off x="39701" y="-10"/>
            <a:ext cx="3277907" cy="1263055"/>
            <a:chOff x="1766764" y="-4125385"/>
            <a:chExt cx="3277907" cy="1263055"/>
          </a:xfrm>
        </p:grpSpPr>
        <p:sp>
          <p:nvSpPr>
            <p:cNvPr id="2403" name="Google Shape;2403;p24"/>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24"/>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24"/>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24"/>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24"/>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24"/>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24"/>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24"/>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4"/>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4"/>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4"/>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4"/>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4"/>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4"/>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4"/>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24"/>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24"/>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24"/>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24"/>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4"/>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4"/>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4"/>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4"/>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4"/>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4"/>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24"/>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9" name="Google Shape;2429;p24"/>
          <p:cNvGrpSpPr/>
          <p:nvPr/>
        </p:nvGrpSpPr>
        <p:grpSpPr>
          <a:xfrm rot="-5400000">
            <a:off x="6873526" y="1007415"/>
            <a:ext cx="3277907" cy="1263055"/>
            <a:chOff x="1766764" y="-4125385"/>
            <a:chExt cx="3277907" cy="1263055"/>
          </a:xfrm>
        </p:grpSpPr>
        <p:sp>
          <p:nvSpPr>
            <p:cNvPr id="2430" name="Google Shape;2430;p24"/>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4"/>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4"/>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4"/>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24"/>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24"/>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4"/>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4"/>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4"/>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4"/>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4"/>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24"/>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4"/>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4"/>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24"/>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24"/>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4"/>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4"/>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4"/>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4"/>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4"/>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4"/>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4"/>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24"/>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4"/>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4"/>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2">
  <p:cSld name="CUSTOM_14">
    <p:spTree>
      <p:nvGrpSpPr>
        <p:cNvPr id="1" name="Shape 2456"/>
        <p:cNvGrpSpPr/>
        <p:nvPr/>
      </p:nvGrpSpPr>
      <p:grpSpPr>
        <a:xfrm>
          <a:off x="0" y="0"/>
          <a:ext cx="0" cy="0"/>
          <a:chOff x="0" y="0"/>
          <a:chExt cx="0" cy="0"/>
        </a:xfrm>
      </p:grpSpPr>
      <p:sp>
        <p:nvSpPr>
          <p:cNvPr id="2457" name="Google Shape;2457;p25"/>
          <p:cNvSpPr txBox="1">
            <a:spLocks noGrp="1"/>
          </p:cNvSpPr>
          <p:nvPr>
            <p:ph type="title"/>
          </p:nvPr>
        </p:nvSpPr>
        <p:spPr>
          <a:xfrm>
            <a:off x="4592325" y="1810512"/>
            <a:ext cx="3849600" cy="534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a:lvl1pPr>
            <a:lvl2pPr lvl="1" algn="l" rtl="0">
              <a:spcBef>
                <a:spcPts val="0"/>
              </a:spcBef>
              <a:spcAft>
                <a:spcPts val="0"/>
              </a:spcAft>
              <a:buSzPts val="3500"/>
              <a:buNone/>
              <a:defRPr/>
            </a:lvl2pPr>
            <a:lvl3pPr lvl="2" algn="l" rtl="0">
              <a:spcBef>
                <a:spcPts val="0"/>
              </a:spcBef>
              <a:spcAft>
                <a:spcPts val="0"/>
              </a:spcAft>
              <a:buSzPts val="3500"/>
              <a:buNone/>
              <a:defRPr/>
            </a:lvl3pPr>
            <a:lvl4pPr lvl="3" algn="l" rtl="0">
              <a:spcBef>
                <a:spcPts val="0"/>
              </a:spcBef>
              <a:spcAft>
                <a:spcPts val="0"/>
              </a:spcAft>
              <a:buSzPts val="3500"/>
              <a:buNone/>
              <a:defRPr/>
            </a:lvl4pPr>
            <a:lvl5pPr lvl="4" algn="l" rtl="0">
              <a:spcBef>
                <a:spcPts val="0"/>
              </a:spcBef>
              <a:spcAft>
                <a:spcPts val="0"/>
              </a:spcAft>
              <a:buSzPts val="3500"/>
              <a:buNone/>
              <a:defRPr/>
            </a:lvl5pPr>
            <a:lvl6pPr lvl="5" algn="l" rtl="0">
              <a:spcBef>
                <a:spcPts val="0"/>
              </a:spcBef>
              <a:spcAft>
                <a:spcPts val="0"/>
              </a:spcAft>
              <a:buSzPts val="3500"/>
              <a:buNone/>
              <a:defRPr/>
            </a:lvl6pPr>
            <a:lvl7pPr lvl="6" algn="l" rtl="0">
              <a:spcBef>
                <a:spcPts val="0"/>
              </a:spcBef>
              <a:spcAft>
                <a:spcPts val="0"/>
              </a:spcAft>
              <a:buSzPts val="3500"/>
              <a:buNone/>
              <a:defRPr/>
            </a:lvl7pPr>
            <a:lvl8pPr lvl="7" algn="l" rtl="0">
              <a:spcBef>
                <a:spcPts val="0"/>
              </a:spcBef>
              <a:spcAft>
                <a:spcPts val="0"/>
              </a:spcAft>
              <a:buSzPts val="3500"/>
              <a:buNone/>
              <a:defRPr/>
            </a:lvl8pPr>
            <a:lvl9pPr lvl="8" algn="l" rtl="0">
              <a:spcBef>
                <a:spcPts val="0"/>
              </a:spcBef>
              <a:spcAft>
                <a:spcPts val="0"/>
              </a:spcAft>
              <a:buSzPts val="3500"/>
              <a:buNone/>
              <a:defRPr/>
            </a:lvl9pPr>
          </a:lstStyle>
          <a:p>
            <a:endParaRPr/>
          </a:p>
        </p:txBody>
      </p:sp>
      <p:sp>
        <p:nvSpPr>
          <p:cNvPr id="2458" name="Google Shape;2458;p25"/>
          <p:cNvSpPr txBox="1">
            <a:spLocks noGrp="1"/>
          </p:cNvSpPr>
          <p:nvPr>
            <p:ph type="subTitle" idx="1"/>
          </p:nvPr>
        </p:nvSpPr>
        <p:spPr>
          <a:xfrm>
            <a:off x="4589925" y="2333796"/>
            <a:ext cx="3852000" cy="1044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2459" name="Google Shape;2459;p25"/>
          <p:cNvGrpSpPr/>
          <p:nvPr/>
        </p:nvGrpSpPr>
        <p:grpSpPr>
          <a:xfrm flipH="1">
            <a:off x="5303899" y="2571758"/>
            <a:ext cx="3840097" cy="2558635"/>
            <a:chOff x="235225" y="2771600"/>
            <a:chExt cx="3133750" cy="2088000"/>
          </a:xfrm>
        </p:grpSpPr>
        <p:sp>
          <p:nvSpPr>
            <p:cNvPr id="2460" name="Google Shape;2460;p25"/>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5"/>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5"/>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rgbClr val="51B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5"/>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5"/>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5" name="Google Shape;2465;p25"/>
          <p:cNvGrpSpPr/>
          <p:nvPr/>
        </p:nvGrpSpPr>
        <p:grpSpPr>
          <a:xfrm rot="10800000" flipH="1">
            <a:off x="-1" y="8"/>
            <a:ext cx="3840097" cy="2558635"/>
            <a:chOff x="235225" y="2771600"/>
            <a:chExt cx="3133750" cy="2088000"/>
          </a:xfrm>
        </p:grpSpPr>
        <p:sp>
          <p:nvSpPr>
            <p:cNvPr id="2466" name="Google Shape;2466;p25"/>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5"/>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5"/>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rgbClr val="51B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5"/>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5"/>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1" name="Google Shape;2471;p25"/>
          <p:cNvGrpSpPr/>
          <p:nvPr/>
        </p:nvGrpSpPr>
        <p:grpSpPr>
          <a:xfrm>
            <a:off x="39701" y="-10"/>
            <a:ext cx="3277907" cy="1263055"/>
            <a:chOff x="1766764" y="-4125385"/>
            <a:chExt cx="3277907" cy="1263055"/>
          </a:xfrm>
        </p:grpSpPr>
        <p:sp>
          <p:nvSpPr>
            <p:cNvPr id="2472" name="Google Shape;2472;p25"/>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5"/>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5"/>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5"/>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5"/>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5"/>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5"/>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5"/>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5"/>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5"/>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5"/>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5"/>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5"/>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5"/>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25"/>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5"/>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5"/>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5"/>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5"/>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5"/>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5"/>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5"/>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5"/>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5"/>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5"/>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5"/>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8" name="Google Shape;2498;p25"/>
          <p:cNvGrpSpPr/>
          <p:nvPr/>
        </p:nvGrpSpPr>
        <p:grpSpPr>
          <a:xfrm>
            <a:off x="5866101" y="3880440"/>
            <a:ext cx="3277907" cy="1263055"/>
            <a:chOff x="1766764" y="-4125385"/>
            <a:chExt cx="3277907" cy="1263055"/>
          </a:xfrm>
        </p:grpSpPr>
        <p:sp>
          <p:nvSpPr>
            <p:cNvPr id="2499" name="Google Shape;2499;p25"/>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5"/>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5"/>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5"/>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5"/>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5"/>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5"/>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5"/>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5"/>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5"/>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5"/>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5"/>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5"/>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5"/>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5"/>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5"/>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5"/>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5"/>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5"/>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5"/>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5"/>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5"/>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5"/>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5"/>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5"/>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5"/>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1">
  <p:cSld name="CUSTOM_15">
    <p:spTree>
      <p:nvGrpSpPr>
        <p:cNvPr id="1" name="Shape 2525"/>
        <p:cNvGrpSpPr/>
        <p:nvPr/>
      </p:nvGrpSpPr>
      <p:grpSpPr>
        <a:xfrm>
          <a:off x="0" y="0"/>
          <a:ext cx="0" cy="0"/>
          <a:chOff x="0" y="0"/>
          <a:chExt cx="0" cy="0"/>
        </a:xfrm>
      </p:grpSpPr>
      <p:sp>
        <p:nvSpPr>
          <p:cNvPr id="2526" name="Google Shape;2526;p26"/>
          <p:cNvSpPr txBox="1">
            <a:spLocks noGrp="1"/>
          </p:cNvSpPr>
          <p:nvPr>
            <p:ph type="title"/>
          </p:nvPr>
        </p:nvSpPr>
        <p:spPr>
          <a:xfrm>
            <a:off x="720000" y="541975"/>
            <a:ext cx="7704000" cy="27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1pPr>
            <a:lvl2pPr lvl="1" algn="ctr" rtl="0">
              <a:spcBef>
                <a:spcPts val="0"/>
              </a:spcBef>
              <a:spcAft>
                <a:spcPts val="0"/>
              </a:spcAft>
              <a:buClr>
                <a:schemeClr val="dk1"/>
              </a:buClr>
              <a:buSzPts val="3500"/>
              <a:buNone/>
              <a:defRPr sz="3500">
                <a:solidFill>
                  <a:schemeClr val="dk1"/>
                </a:solidFill>
              </a:defRPr>
            </a:lvl2pPr>
            <a:lvl3pPr lvl="2" algn="ctr" rtl="0">
              <a:spcBef>
                <a:spcPts val="0"/>
              </a:spcBef>
              <a:spcAft>
                <a:spcPts val="0"/>
              </a:spcAft>
              <a:buClr>
                <a:schemeClr val="dk1"/>
              </a:buClr>
              <a:buSzPts val="3500"/>
              <a:buNone/>
              <a:defRPr sz="3500">
                <a:solidFill>
                  <a:schemeClr val="dk1"/>
                </a:solidFill>
              </a:defRPr>
            </a:lvl3pPr>
            <a:lvl4pPr lvl="3" algn="ctr" rtl="0">
              <a:spcBef>
                <a:spcPts val="0"/>
              </a:spcBef>
              <a:spcAft>
                <a:spcPts val="0"/>
              </a:spcAft>
              <a:buClr>
                <a:schemeClr val="dk1"/>
              </a:buClr>
              <a:buSzPts val="3500"/>
              <a:buNone/>
              <a:defRPr sz="3500">
                <a:solidFill>
                  <a:schemeClr val="dk1"/>
                </a:solidFill>
              </a:defRPr>
            </a:lvl4pPr>
            <a:lvl5pPr lvl="4" algn="ctr" rtl="0">
              <a:spcBef>
                <a:spcPts val="0"/>
              </a:spcBef>
              <a:spcAft>
                <a:spcPts val="0"/>
              </a:spcAft>
              <a:buClr>
                <a:schemeClr val="dk1"/>
              </a:buClr>
              <a:buSzPts val="3500"/>
              <a:buNone/>
              <a:defRPr sz="3500">
                <a:solidFill>
                  <a:schemeClr val="dk1"/>
                </a:solidFill>
              </a:defRPr>
            </a:lvl5pPr>
            <a:lvl6pPr lvl="5" algn="ctr" rtl="0">
              <a:spcBef>
                <a:spcPts val="0"/>
              </a:spcBef>
              <a:spcAft>
                <a:spcPts val="0"/>
              </a:spcAft>
              <a:buClr>
                <a:schemeClr val="dk1"/>
              </a:buClr>
              <a:buSzPts val="3500"/>
              <a:buNone/>
              <a:defRPr sz="3500">
                <a:solidFill>
                  <a:schemeClr val="dk1"/>
                </a:solidFill>
              </a:defRPr>
            </a:lvl6pPr>
            <a:lvl7pPr lvl="6" algn="ctr" rtl="0">
              <a:spcBef>
                <a:spcPts val="0"/>
              </a:spcBef>
              <a:spcAft>
                <a:spcPts val="0"/>
              </a:spcAft>
              <a:buClr>
                <a:schemeClr val="dk1"/>
              </a:buClr>
              <a:buSzPts val="3500"/>
              <a:buNone/>
              <a:defRPr sz="3500">
                <a:solidFill>
                  <a:schemeClr val="dk1"/>
                </a:solidFill>
              </a:defRPr>
            </a:lvl7pPr>
            <a:lvl8pPr lvl="7" algn="ctr" rtl="0">
              <a:spcBef>
                <a:spcPts val="0"/>
              </a:spcBef>
              <a:spcAft>
                <a:spcPts val="0"/>
              </a:spcAft>
              <a:buClr>
                <a:schemeClr val="dk1"/>
              </a:buClr>
              <a:buSzPts val="3500"/>
              <a:buNone/>
              <a:defRPr sz="3500">
                <a:solidFill>
                  <a:schemeClr val="dk1"/>
                </a:solidFill>
              </a:defRPr>
            </a:lvl8pPr>
            <a:lvl9pPr lvl="8" algn="ctr" rtl="0">
              <a:spcBef>
                <a:spcPts val="0"/>
              </a:spcBef>
              <a:spcAft>
                <a:spcPts val="0"/>
              </a:spcAft>
              <a:buClr>
                <a:schemeClr val="dk1"/>
              </a:buClr>
              <a:buSzPts val="3500"/>
              <a:buNone/>
              <a:defRPr sz="3500">
                <a:solidFill>
                  <a:schemeClr val="dk1"/>
                </a:solidFill>
              </a:defRPr>
            </a:lvl9pPr>
          </a:lstStyle>
          <a:p>
            <a:endParaRPr/>
          </a:p>
        </p:txBody>
      </p:sp>
      <p:sp>
        <p:nvSpPr>
          <p:cNvPr id="2527" name="Google Shape;2527;p26"/>
          <p:cNvSpPr txBox="1">
            <a:spLocks noGrp="1"/>
          </p:cNvSpPr>
          <p:nvPr>
            <p:ph type="body" idx="1"/>
          </p:nvPr>
        </p:nvSpPr>
        <p:spPr>
          <a:xfrm>
            <a:off x="1890750" y="3027963"/>
            <a:ext cx="5362500" cy="647700"/>
          </a:xfrm>
          <a:prstGeom prst="rect">
            <a:avLst/>
          </a:prstGeom>
        </p:spPr>
        <p:txBody>
          <a:bodyPr spcFirstLastPara="1" wrap="square" lIns="91425" tIns="91425" rIns="91425" bIns="91425" anchor="ctr" anchorCtr="0">
            <a:noAutofit/>
          </a:bodyPr>
          <a:lstStyle>
            <a:lvl1pPr marL="457200" lvl="0" indent="-330200" algn="ctr">
              <a:spcBef>
                <a:spcPts val="0"/>
              </a:spcBef>
              <a:spcAft>
                <a:spcPts val="0"/>
              </a:spcAft>
              <a:buSzPts val="1600"/>
              <a:buChar char="●"/>
              <a:defRPr sz="1500"/>
            </a:lvl1pPr>
            <a:lvl2pPr marL="914400" lvl="1" indent="-330200" algn="ctr">
              <a:spcBef>
                <a:spcPts val="0"/>
              </a:spcBef>
              <a:spcAft>
                <a:spcPts val="0"/>
              </a:spcAft>
              <a:buSzPts val="1600"/>
              <a:buChar char="○"/>
              <a:defRPr sz="1600"/>
            </a:lvl2pPr>
            <a:lvl3pPr marL="1371600" lvl="2" indent="-330200" algn="ctr">
              <a:spcBef>
                <a:spcPts val="0"/>
              </a:spcBef>
              <a:spcAft>
                <a:spcPts val="0"/>
              </a:spcAft>
              <a:buSzPts val="1600"/>
              <a:buChar char="■"/>
              <a:defRPr sz="1600"/>
            </a:lvl3pPr>
            <a:lvl4pPr marL="1828800" lvl="3" indent="-330200" algn="ctr">
              <a:spcBef>
                <a:spcPts val="0"/>
              </a:spcBef>
              <a:spcAft>
                <a:spcPts val="0"/>
              </a:spcAft>
              <a:buSzPts val="1600"/>
              <a:buChar char="●"/>
              <a:defRPr sz="1600"/>
            </a:lvl4pPr>
            <a:lvl5pPr marL="2286000" lvl="4" indent="-330200" algn="ctr">
              <a:spcBef>
                <a:spcPts val="0"/>
              </a:spcBef>
              <a:spcAft>
                <a:spcPts val="0"/>
              </a:spcAft>
              <a:buSzPts val="1600"/>
              <a:buChar char="○"/>
              <a:defRPr sz="1600"/>
            </a:lvl5pPr>
            <a:lvl6pPr marL="2743200" lvl="5" indent="-330200" algn="ctr">
              <a:spcBef>
                <a:spcPts val="0"/>
              </a:spcBef>
              <a:spcAft>
                <a:spcPts val="0"/>
              </a:spcAft>
              <a:buSzPts val="1600"/>
              <a:buChar char="■"/>
              <a:defRPr sz="1600"/>
            </a:lvl6pPr>
            <a:lvl7pPr marL="3200400" lvl="6" indent="-330200" algn="ctr">
              <a:spcBef>
                <a:spcPts val="0"/>
              </a:spcBef>
              <a:spcAft>
                <a:spcPts val="0"/>
              </a:spcAft>
              <a:buSzPts val="1600"/>
              <a:buChar char="●"/>
              <a:defRPr sz="1600"/>
            </a:lvl7pPr>
            <a:lvl8pPr marL="3657600" lvl="7" indent="-330200" algn="ctr">
              <a:spcBef>
                <a:spcPts val="0"/>
              </a:spcBef>
              <a:spcAft>
                <a:spcPts val="0"/>
              </a:spcAft>
              <a:buSzPts val="1600"/>
              <a:buChar char="○"/>
              <a:defRPr sz="1600"/>
            </a:lvl8pPr>
            <a:lvl9pPr marL="4114800" lvl="8" indent="-330200" algn="ctr">
              <a:spcBef>
                <a:spcPts val="0"/>
              </a:spcBef>
              <a:spcAft>
                <a:spcPts val="0"/>
              </a:spcAft>
              <a:buSzPts val="1600"/>
              <a:buChar char="■"/>
              <a:defRPr sz="1600"/>
            </a:lvl9pPr>
          </a:lstStyle>
          <a:p>
            <a:endParaRPr/>
          </a:p>
        </p:txBody>
      </p:sp>
      <p:sp>
        <p:nvSpPr>
          <p:cNvPr id="2528" name="Google Shape;2528;p26"/>
          <p:cNvSpPr/>
          <p:nvPr/>
        </p:nvSpPr>
        <p:spPr>
          <a:xfrm flipH="1">
            <a:off x="6722555" y="0"/>
            <a:ext cx="2421450" cy="1619240"/>
          </a:xfrm>
          <a:custGeom>
            <a:avLst/>
            <a:gdLst/>
            <a:ahLst/>
            <a:cxnLst/>
            <a:rect l="l" t="t" r="r" b="b"/>
            <a:pathLst>
              <a:path w="25325" h="16935" extrusionOk="0">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6"/>
          <p:cNvSpPr/>
          <p:nvPr/>
        </p:nvSpPr>
        <p:spPr>
          <a:xfrm rot="10800000" flipH="1">
            <a:off x="7105633" y="5"/>
            <a:ext cx="2038372" cy="1475619"/>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rgbClr val="51B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6"/>
          <p:cNvSpPr/>
          <p:nvPr/>
        </p:nvSpPr>
        <p:spPr>
          <a:xfrm>
            <a:off x="7731266" y="0"/>
            <a:ext cx="1398984" cy="543375"/>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1" name="Google Shape;2531;p26"/>
          <p:cNvGrpSpPr/>
          <p:nvPr/>
        </p:nvGrpSpPr>
        <p:grpSpPr>
          <a:xfrm rot="10800000" flipH="1">
            <a:off x="-16" y="8"/>
            <a:ext cx="3840097" cy="2558635"/>
            <a:chOff x="235225" y="2771600"/>
            <a:chExt cx="3133750" cy="2088000"/>
          </a:xfrm>
        </p:grpSpPr>
        <p:sp>
          <p:nvSpPr>
            <p:cNvPr id="2532" name="Google Shape;2532;p26"/>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6"/>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6"/>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rgbClr val="51B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6"/>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6"/>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7" name="Google Shape;2537;p26"/>
          <p:cNvGrpSpPr/>
          <p:nvPr/>
        </p:nvGrpSpPr>
        <p:grpSpPr>
          <a:xfrm flipH="1">
            <a:off x="5158074" y="9"/>
            <a:ext cx="3985907" cy="3918269"/>
            <a:chOff x="2524675" y="238075"/>
            <a:chExt cx="1178600" cy="1158600"/>
          </a:xfrm>
        </p:grpSpPr>
        <p:sp>
          <p:nvSpPr>
            <p:cNvPr id="2538" name="Google Shape;2538;p26"/>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6"/>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6"/>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6"/>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6"/>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6"/>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6"/>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6"/>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6"/>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6"/>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26"/>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26"/>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6"/>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6"/>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6"/>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6"/>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6"/>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6"/>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6"/>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6"/>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6"/>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6"/>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6"/>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6"/>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6"/>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6"/>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6"/>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6"/>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6"/>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6"/>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6"/>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6"/>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6"/>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6"/>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6"/>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6"/>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6"/>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6"/>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6"/>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6"/>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6"/>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6"/>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6"/>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6"/>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6"/>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6"/>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6"/>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6"/>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6"/>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6"/>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6"/>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6"/>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6"/>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6"/>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2" name="Google Shape;2592;p26"/>
          <p:cNvGrpSpPr/>
          <p:nvPr/>
        </p:nvGrpSpPr>
        <p:grpSpPr>
          <a:xfrm flipH="1">
            <a:off x="-26" y="1231184"/>
            <a:ext cx="3985907" cy="3918269"/>
            <a:chOff x="2524675" y="238075"/>
            <a:chExt cx="1178600" cy="1158600"/>
          </a:xfrm>
        </p:grpSpPr>
        <p:sp>
          <p:nvSpPr>
            <p:cNvPr id="2593" name="Google Shape;2593;p26"/>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6"/>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6"/>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6"/>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6"/>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6"/>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6"/>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6"/>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6"/>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6"/>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6"/>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6"/>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6"/>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6"/>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6"/>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6"/>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6"/>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6"/>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6"/>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6"/>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6"/>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6"/>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6"/>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6"/>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6"/>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6"/>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6"/>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6"/>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6"/>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6"/>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6"/>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26"/>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6"/>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6"/>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6"/>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6"/>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6"/>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6"/>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6"/>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6"/>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6"/>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26"/>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6"/>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26"/>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26"/>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6"/>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6"/>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6"/>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6"/>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6"/>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26"/>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6"/>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6"/>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6"/>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CUSTOM_16">
    <p:spTree>
      <p:nvGrpSpPr>
        <p:cNvPr id="1" name="Shape 2647"/>
        <p:cNvGrpSpPr/>
        <p:nvPr/>
      </p:nvGrpSpPr>
      <p:grpSpPr>
        <a:xfrm>
          <a:off x="0" y="0"/>
          <a:ext cx="0" cy="0"/>
          <a:chOff x="0" y="0"/>
          <a:chExt cx="0" cy="0"/>
        </a:xfrm>
      </p:grpSpPr>
      <p:sp>
        <p:nvSpPr>
          <p:cNvPr id="2648" name="Google Shape;2648;p27"/>
          <p:cNvSpPr/>
          <p:nvPr/>
        </p:nvSpPr>
        <p:spPr>
          <a:xfrm rot="10800000">
            <a:off x="-26" y="5"/>
            <a:ext cx="2038372" cy="1475619"/>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7"/>
          <p:cNvSpPr/>
          <p:nvPr/>
        </p:nvSpPr>
        <p:spPr>
          <a:xfrm flipH="1">
            <a:off x="13729" y="0"/>
            <a:ext cx="1398984" cy="543375"/>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7"/>
          <p:cNvSpPr/>
          <p:nvPr/>
        </p:nvSpPr>
        <p:spPr>
          <a:xfrm>
            <a:off x="5905501" y="2793747"/>
            <a:ext cx="3245871" cy="2349753"/>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27"/>
          <p:cNvSpPr/>
          <p:nvPr/>
        </p:nvSpPr>
        <p:spPr>
          <a:xfrm>
            <a:off x="7545725" y="4003000"/>
            <a:ext cx="1605658" cy="1140492"/>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27"/>
          <p:cNvSpPr/>
          <p:nvPr/>
        </p:nvSpPr>
        <p:spPr>
          <a:xfrm rot="-5400000">
            <a:off x="7242794" y="327957"/>
            <a:ext cx="2223230" cy="1579186"/>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27"/>
          <p:cNvSpPr/>
          <p:nvPr/>
        </p:nvSpPr>
        <p:spPr>
          <a:xfrm rot="10800000" flipH="1">
            <a:off x="-13316" y="3126092"/>
            <a:ext cx="3025768" cy="2023351"/>
          </a:xfrm>
          <a:custGeom>
            <a:avLst/>
            <a:gdLst/>
            <a:ahLst/>
            <a:cxnLst/>
            <a:rect l="l" t="t" r="r" b="b"/>
            <a:pathLst>
              <a:path w="25325" h="16935" extrusionOk="0">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27"/>
          <p:cNvSpPr/>
          <p:nvPr/>
        </p:nvSpPr>
        <p:spPr>
          <a:xfrm rot="10800000">
            <a:off x="-13308" y="4132062"/>
            <a:ext cx="2619371" cy="1017382"/>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55" name="Google Shape;2655;p27"/>
          <p:cNvGrpSpPr/>
          <p:nvPr/>
        </p:nvGrpSpPr>
        <p:grpSpPr>
          <a:xfrm rot="10800000">
            <a:off x="5290591" y="0"/>
            <a:ext cx="3840097" cy="2558635"/>
            <a:chOff x="235225" y="2771600"/>
            <a:chExt cx="3133750" cy="2088000"/>
          </a:xfrm>
        </p:grpSpPr>
        <p:sp>
          <p:nvSpPr>
            <p:cNvPr id="2656" name="Google Shape;2656;p27"/>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27"/>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27"/>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27"/>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27"/>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1" name="Google Shape;2661;p27"/>
          <p:cNvGrpSpPr/>
          <p:nvPr/>
        </p:nvGrpSpPr>
        <p:grpSpPr>
          <a:xfrm>
            <a:off x="-2" y="9"/>
            <a:ext cx="3985907" cy="3918269"/>
            <a:chOff x="2524675" y="238075"/>
            <a:chExt cx="1178600" cy="1158600"/>
          </a:xfrm>
        </p:grpSpPr>
        <p:sp>
          <p:nvSpPr>
            <p:cNvPr id="2662" name="Google Shape;2662;p27"/>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27"/>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27"/>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27"/>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27"/>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27"/>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27"/>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27"/>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27"/>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27"/>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27"/>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27"/>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27"/>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27"/>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27"/>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27"/>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27"/>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27"/>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27"/>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27"/>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27"/>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27"/>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27"/>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27"/>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27"/>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27"/>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27"/>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27"/>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27"/>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27"/>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27"/>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27"/>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27"/>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27"/>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27"/>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27"/>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27"/>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7"/>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27"/>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27"/>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27"/>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27"/>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27"/>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27"/>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27"/>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27"/>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27"/>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27"/>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27"/>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27"/>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27"/>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27"/>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27"/>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27"/>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6" name="Google Shape;2716;p27"/>
          <p:cNvGrpSpPr/>
          <p:nvPr/>
        </p:nvGrpSpPr>
        <p:grpSpPr>
          <a:xfrm>
            <a:off x="5212442" y="3609126"/>
            <a:ext cx="3918269" cy="1521517"/>
            <a:chOff x="1302767" y="-2641999"/>
            <a:chExt cx="3918269" cy="1521517"/>
          </a:xfrm>
        </p:grpSpPr>
        <p:sp>
          <p:nvSpPr>
            <p:cNvPr id="2717" name="Google Shape;2717;p27"/>
            <p:cNvSpPr/>
            <p:nvPr/>
          </p:nvSpPr>
          <p:spPr>
            <a:xfrm rot="5400000" flipH="1">
              <a:off x="4768538" y="-1966464"/>
              <a:ext cx="61635" cy="6163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27"/>
            <p:cNvSpPr/>
            <p:nvPr/>
          </p:nvSpPr>
          <p:spPr>
            <a:xfrm rot="5400000" flipH="1">
              <a:off x="4571627" y="-1176537"/>
              <a:ext cx="26632" cy="26632"/>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27"/>
            <p:cNvSpPr/>
            <p:nvPr/>
          </p:nvSpPr>
          <p:spPr>
            <a:xfrm rot="5400000" flipH="1">
              <a:off x="1784814" y="-1196025"/>
              <a:ext cx="79475" cy="71612"/>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27"/>
            <p:cNvSpPr/>
            <p:nvPr/>
          </p:nvSpPr>
          <p:spPr>
            <a:xfrm rot="5400000" flipH="1">
              <a:off x="1300991" y="-2205565"/>
              <a:ext cx="76431" cy="7288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27"/>
            <p:cNvSpPr/>
            <p:nvPr/>
          </p:nvSpPr>
          <p:spPr>
            <a:xfrm rot="5400000" flipH="1">
              <a:off x="1660995" y="-1684499"/>
              <a:ext cx="35341" cy="35341"/>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27"/>
            <p:cNvSpPr/>
            <p:nvPr/>
          </p:nvSpPr>
          <p:spPr>
            <a:xfrm rot="5400000" flipH="1">
              <a:off x="4856594" y="-1149947"/>
              <a:ext cx="29507" cy="29423"/>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27"/>
            <p:cNvSpPr/>
            <p:nvPr/>
          </p:nvSpPr>
          <p:spPr>
            <a:xfrm rot="5400000" flipH="1">
              <a:off x="5041626" y="-1420288"/>
              <a:ext cx="55801" cy="5597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27"/>
            <p:cNvSpPr/>
            <p:nvPr/>
          </p:nvSpPr>
          <p:spPr>
            <a:xfrm rot="5400000" flipH="1">
              <a:off x="4764776" y="-1162545"/>
              <a:ext cx="44303" cy="39822"/>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27"/>
            <p:cNvSpPr/>
            <p:nvPr/>
          </p:nvSpPr>
          <p:spPr>
            <a:xfrm rot="5400000" flipH="1">
              <a:off x="4633431" y="-2351325"/>
              <a:ext cx="17670" cy="17670"/>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27"/>
            <p:cNvSpPr/>
            <p:nvPr/>
          </p:nvSpPr>
          <p:spPr>
            <a:xfrm rot="5400000" flipH="1">
              <a:off x="4611322" y="-2628852"/>
              <a:ext cx="26632" cy="29423"/>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27"/>
            <p:cNvSpPr/>
            <p:nvPr/>
          </p:nvSpPr>
          <p:spPr>
            <a:xfrm rot="5400000" flipH="1">
              <a:off x="5013683" y="-2364387"/>
              <a:ext cx="29507" cy="26379"/>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27"/>
            <p:cNvSpPr/>
            <p:nvPr/>
          </p:nvSpPr>
          <p:spPr>
            <a:xfrm rot="5400000" flipH="1">
              <a:off x="4518235" y="-2639928"/>
              <a:ext cx="43965" cy="39822"/>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27"/>
            <p:cNvSpPr/>
            <p:nvPr/>
          </p:nvSpPr>
          <p:spPr>
            <a:xfrm rot="5400000" flipH="1">
              <a:off x="5179143" y="-1794030"/>
              <a:ext cx="43965" cy="39822"/>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0" name="Google Shape;2730;p27"/>
          <p:cNvGrpSpPr/>
          <p:nvPr/>
        </p:nvGrpSpPr>
        <p:grpSpPr>
          <a:xfrm>
            <a:off x="5212442" y="5926"/>
            <a:ext cx="3918269" cy="1521517"/>
            <a:chOff x="1302767" y="-2641999"/>
            <a:chExt cx="3918269" cy="1521517"/>
          </a:xfrm>
        </p:grpSpPr>
        <p:sp>
          <p:nvSpPr>
            <p:cNvPr id="2731" name="Google Shape;2731;p27"/>
            <p:cNvSpPr/>
            <p:nvPr/>
          </p:nvSpPr>
          <p:spPr>
            <a:xfrm rot="5400000" flipH="1">
              <a:off x="4768538" y="-1966464"/>
              <a:ext cx="61635" cy="6163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27"/>
            <p:cNvSpPr/>
            <p:nvPr/>
          </p:nvSpPr>
          <p:spPr>
            <a:xfrm rot="5400000" flipH="1">
              <a:off x="4571627" y="-1176537"/>
              <a:ext cx="26632" cy="26632"/>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27"/>
            <p:cNvSpPr/>
            <p:nvPr/>
          </p:nvSpPr>
          <p:spPr>
            <a:xfrm rot="5400000" flipH="1">
              <a:off x="1784814" y="-1196025"/>
              <a:ext cx="79475" cy="71612"/>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27"/>
            <p:cNvSpPr/>
            <p:nvPr/>
          </p:nvSpPr>
          <p:spPr>
            <a:xfrm rot="5400000" flipH="1">
              <a:off x="1300991" y="-2205565"/>
              <a:ext cx="76431" cy="7288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27"/>
            <p:cNvSpPr/>
            <p:nvPr/>
          </p:nvSpPr>
          <p:spPr>
            <a:xfrm rot="5400000" flipH="1">
              <a:off x="1660995" y="-1684499"/>
              <a:ext cx="35341" cy="35341"/>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27"/>
            <p:cNvSpPr/>
            <p:nvPr/>
          </p:nvSpPr>
          <p:spPr>
            <a:xfrm rot="5400000" flipH="1">
              <a:off x="4856594" y="-1149947"/>
              <a:ext cx="29507" cy="29423"/>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27"/>
            <p:cNvSpPr/>
            <p:nvPr/>
          </p:nvSpPr>
          <p:spPr>
            <a:xfrm rot="5400000" flipH="1">
              <a:off x="5041626" y="-1420288"/>
              <a:ext cx="55801" cy="5597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27"/>
            <p:cNvSpPr/>
            <p:nvPr/>
          </p:nvSpPr>
          <p:spPr>
            <a:xfrm rot="5400000" flipH="1">
              <a:off x="4764776" y="-1162545"/>
              <a:ext cx="44303" cy="39822"/>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27"/>
            <p:cNvSpPr/>
            <p:nvPr/>
          </p:nvSpPr>
          <p:spPr>
            <a:xfrm rot="5400000" flipH="1">
              <a:off x="4633431" y="-2351325"/>
              <a:ext cx="17670" cy="17670"/>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27"/>
            <p:cNvSpPr/>
            <p:nvPr/>
          </p:nvSpPr>
          <p:spPr>
            <a:xfrm rot="5400000" flipH="1">
              <a:off x="4611322" y="-2628852"/>
              <a:ext cx="26632" cy="29423"/>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27"/>
            <p:cNvSpPr/>
            <p:nvPr/>
          </p:nvSpPr>
          <p:spPr>
            <a:xfrm rot="5400000" flipH="1">
              <a:off x="5013683" y="-2364387"/>
              <a:ext cx="29507" cy="26379"/>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27"/>
            <p:cNvSpPr/>
            <p:nvPr/>
          </p:nvSpPr>
          <p:spPr>
            <a:xfrm rot="5400000" flipH="1">
              <a:off x="4518235" y="-2639928"/>
              <a:ext cx="43965" cy="39822"/>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27"/>
            <p:cNvSpPr/>
            <p:nvPr/>
          </p:nvSpPr>
          <p:spPr>
            <a:xfrm rot="5400000" flipH="1">
              <a:off x="5179143" y="-1794030"/>
              <a:ext cx="43965" cy="39822"/>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4" name="Google Shape;2744;p27"/>
          <p:cNvSpPr/>
          <p:nvPr/>
        </p:nvSpPr>
        <p:spPr>
          <a:xfrm flipH="1">
            <a:off x="-13314" y="4415703"/>
            <a:ext cx="1716064" cy="727104"/>
          </a:xfrm>
          <a:custGeom>
            <a:avLst/>
            <a:gdLst/>
            <a:ahLst/>
            <a:cxnLst/>
            <a:rect l="l" t="t" r="r" b="b"/>
            <a:pathLst>
              <a:path w="15176" h="6430" extrusionOk="0">
                <a:moveTo>
                  <a:pt x="14851" y="1"/>
                </a:moveTo>
                <a:cubicBezTo>
                  <a:pt x="13065" y="1"/>
                  <a:pt x="13747" y="3704"/>
                  <a:pt x="11309" y="3704"/>
                </a:cubicBezTo>
                <a:cubicBezTo>
                  <a:pt x="10789" y="3704"/>
                  <a:pt x="10127" y="3536"/>
                  <a:pt x="9270" y="3128"/>
                </a:cubicBezTo>
                <a:cubicBezTo>
                  <a:pt x="8066" y="2566"/>
                  <a:pt x="6609" y="2262"/>
                  <a:pt x="5236" y="2262"/>
                </a:cubicBezTo>
                <a:cubicBezTo>
                  <a:pt x="2446" y="2262"/>
                  <a:pt x="1" y="3518"/>
                  <a:pt x="724" y="6429"/>
                </a:cubicBezTo>
                <a:lnTo>
                  <a:pt x="15175" y="6429"/>
                </a:lnTo>
                <a:lnTo>
                  <a:pt x="15175" y="37"/>
                </a:lnTo>
                <a:cubicBezTo>
                  <a:pt x="15059" y="13"/>
                  <a:pt x="14951" y="1"/>
                  <a:pt x="14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5" name="Google Shape;2745;p27"/>
          <p:cNvGrpSpPr/>
          <p:nvPr/>
        </p:nvGrpSpPr>
        <p:grpSpPr>
          <a:xfrm rot="-5400000">
            <a:off x="5178623" y="1191409"/>
            <a:ext cx="3985907" cy="3918269"/>
            <a:chOff x="2524675" y="238075"/>
            <a:chExt cx="1178600" cy="1158600"/>
          </a:xfrm>
        </p:grpSpPr>
        <p:sp>
          <p:nvSpPr>
            <p:cNvPr id="2746" name="Google Shape;2746;p27"/>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27"/>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27"/>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27"/>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27"/>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27"/>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27"/>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27"/>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27"/>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27"/>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27"/>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27"/>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27"/>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27"/>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27"/>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27"/>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27"/>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27"/>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27"/>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27"/>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27"/>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27"/>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27"/>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27"/>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27"/>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27"/>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27"/>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27"/>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27"/>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27"/>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27"/>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27"/>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27"/>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27"/>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27"/>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27"/>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27"/>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27"/>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27"/>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27"/>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27"/>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27"/>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27"/>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27"/>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27"/>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27"/>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27"/>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27"/>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27"/>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27"/>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27"/>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27"/>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27"/>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27"/>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CUSTOM_17">
    <p:spTree>
      <p:nvGrpSpPr>
        <p:cNvPr id="1" name="Shape 2800"/>
        <p:cNvGrpSpPr/>
        <p:nvPr/>
      </p:nvGrpSpPr>
      <p:grpSpPr>
        <a:xfrm>
          <a:off x="0" y="0"/>
          <a:ext cx="0" cy="0"/>
          <a:chOff x="0" y="0"/>
          <a:chExt cx="0" cy="0"/>
        </a:xfrm>
      </p:grpSpPr>
      <p:sp>
        <p:nvSpPr>
          <p:cNvPr id="2801" name="Google Shape;2801;p28"/>
          <p:cNvSpPr/>
          <p:nvPr/>
        </p:nvSpPr>
        <p:spPr>
          <a:xfrm flipH="1">
            <a:off x="6722555" y="0"/>
            <a:ext cx="2421450" cy="1619240"/>
          </a:xfrm>
          <a:custGeom>
            <a:avLst/>
            <a:gdLst/>
            <a:ahLst/>
            <a:cxnLst/>
            <a:rect l="l" t="t" r="r" b="b"/>
            <a:pathLst>
              <a:path w="25325" h="16935" extrusionOk="0">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28"/>
          <p:cNvSpPr/>
          <p:nvPr/>
        </p:nvSpPr>
        <p:spPr>
          <a:xfrm rot="10800000" flipH="1">
            <a:off x="7105633" y="5"/>
            <a:ext cx="2038372" cy="1475619"/>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rgbClr val="51B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28"/>
          <p:cNvSpPr/>
          <p:nvPr/>
        </p:nvSpPr>
        <p:spPr>
          <a:xfrm>
            <a:off x="7731266" y="0"/>
            <a:ext cx="1398984" cy="543375"/>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04" name="Google Shape;2804;p28"/>
          <p:cNvGrpSpPr/>
          <p:nvPr/>
        </p:nvGrpSpPr>
        <p:grpSpPr>
          <a:xfrm rot="10800000" flipH="1">
            <a:off x="-16" y="8"/>
            <a:ext cx="3840097" cy="2558635"/>
            <a:chOff x="235225" y="2771600"/>
            <a:chExt cx="3133750" cy="2088000"/>
          </a:xfrm>
        </p:grpSpPr>
        <p:sp>
          <p:nvSpPr>
            <p:cNvPr id="2805" name="Google Shape;2805;p28"/>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28"/>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28"/>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rgbClr val="51B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28"/>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rgbClr val="35B1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28"/>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0" name="Google Shape;2810;p28"/>
          <p:cNvGrpSpPr/>
          <p:nvPr/>
        </p:nvGrpSpPr>
        <p:grpSpPr>
          <a:xfrm flipH="1">
            <a:off x="5158074" y="9"/>
            <a:ext cx="3985907" cy="3918269"/>
            <a:chOff x="2524675" y="238075"/>
            <a:chExt cx="1178600" cy="1158600"/>
          </a:xfrm>
        </p:grpSpPr>
        <p:sp>
          <p:nvSpPr>
            <p:cNvPr id="2811" name="Google Shape;2811;p28"/>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28"/>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28"/>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28"/>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28"/>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28"/>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28"/>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28"/>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28"/>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28"/>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28"/>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28"/>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28"/>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28"/>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28"/>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28"/>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28"/>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28"/>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28"/>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28"/>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28"/>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28"/>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28"/>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28"/>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28"/>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28"/>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28"/>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28"/>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28"/>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28"/>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28"/>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28"/>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28"/>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28"/>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28"/>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28"/>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28"/>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28"/>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28"/>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28"/>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28"/>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28"/>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28"/>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28"/>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28"/>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28"/>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28"/>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28"/>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28"/>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28"/>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28"/>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28"/>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28"/>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28"/>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5" name="Google Shape;2865;p28"/>
          <p:cNvGrpSpPr/>
          <p:nvPr/>
        </p:nvGrpSpPr>
        <p:grpSpPr>
          <a:xfrm flipH="1">
            <a:off x="-26" y="1231184"/>
            <a:ext cx="3985907" cy="3918269"/>
            <a:chOff x="2524675" y="238075"/>
            <a:chExt cx="1178600" cy="1158600"/>
          </a:xfrm>
        </p:grpSpPr>
        <p:sp>
          <p:nvSpPr>
            <p:cNvPr id="2866" name="Google Shape;2866;p28"/>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28"/>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28"/>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28"/>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28"/>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28"/>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28"/>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28"/>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28"/>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28"/>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28"/>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28"/>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28"/>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28"/>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28"/>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28"/>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28"/>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28"/>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28"/>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28"/>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28"/>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28"/>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28"/>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28"/>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28"/>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28"/>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28"/>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28"/>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28"/>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28"/>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28"/>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28"/>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28"/>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28"/>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28"/>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28"/>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28"/>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28"/>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28"/>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28"/>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28"/>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28"/>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28"/>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28"/>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28"/>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28"/>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28"/>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28"/>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28"/>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28"/>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28"/>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28"/>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28"/>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28"/>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2">
  <p:cSld name="CUSTOM_18">
    <p:spTree>
      <p:nvGrpSpPr>
        <p:cNvPr id="1" name="Shape 2920"/>
        <p:cNvGrpSpPr/>
        <p:nvPr/>
      </p:nvGrpSpPr>
      <p:grpSpPr>
        <a:xfrm>
          <a:off x="0" y="0"/>
          <a:ext cx="0" cy="0"/>
          <a:chOff x="0" y="0"/>
          <a:chExt cx="0" cy="0"/>
        </a:xfrm>
      </p:grpSpPr>
      <p:grpSp>
        <p:nvGrpSpPr>
          <p:cNvPr id="2921" name="Google Shape;2921;p29"/>
          <p:cNvGrpSpPr/>
          <p:nvPr/>
        </p:nvGrpSpPr>
        <p:grpSpPr>
          <a:xfrm flipH="1">
            <a:off x="10" y="3399552"/>
            <a:ext cx="3931697" cy="1741540"/>
            <a:chOff x="1076310" y="3270752"/>
            <a:chExt cx="3931697" cy="1741540"/>
          </a:xfrm>
        </p:grpSpPr>
        <p:sp>
          <p:nvSpPr>
            <p:cNvPr id="2922" name="Google Shape;2922;p29"/>
            <p:cNvSpPr/>
            <p:nvPr/>
          </p:nvSpPr>
          <p:spPr>
            <a:xfrm>
              <a:off x="3402350" y="3871800"/>
              <a:ext cx="1605658" cy="1140492"/>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3" name="Google Shape;2923;p29"/>
            <p:cNvGrpSpPr/>
            <p:nvPr/>
          </p:nvGrpSpPr>
          <p:grpSpPr>
            <a:xfrm rot="-5400000">
              <a:off x="2177753" y="2169309"/>
              <a:ext cx="1715384" cy="3918269"/>
              <a:chOff x="10706378" y="539509"/>
              <a:chExt cx="1715384" cy="3918269"/>
            </a:xfrm>
          </p:grpSpPr>
          <p:sp>
            <p:nvSpPr>
              <p:cNvPr id="2924" name="Google Shape;2924;p29"/>
              <p:cNvSpPr/>
              <p:nvPr/>
            </p:nvSpPr>
            <p:spPr>
              <a:xfrm rot="10800000" flipH="1">
                <a:off x="10962050" y="4005280"/>
                <a:ext cx="61635" cy="6163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29"/>
              <p:cNvSpPr/>
              <p:nvPr/>
            </p:nvSpPr>
            <p:spPr>
              <a:xfrm rot="10800000" flipH="1">
                <a:off x="12057532" y="2466178"/>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29"/>
              <p:cNvSpPr/>
              <p:nvPr/>
            </p:nvSpPr>
            <p:spPr>
              <a:xfrm rot="10800000" flipH="1">
                <a:off x="12242691" y="3905345"/>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29"/>
              <p:cNvSpPr/>
              <p:nvPr/>
            </p:nvSpPr>
            <p:spPr>
              <a:xfrm rot="10800000" flipH="1">
                <a:off x="12313119" y="3942123"/>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29"/>
              <p:cNvSpPr/>
              <p:nvPr/>
            </p:nvSpPr>
            <p:spPr>
              <a:xfrm rot="10800000" flipH="1">
                <a:off x="11188130" y="539509"/>
                <a:ext cx="76431" cy="7288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29"/>
              <p:cNvSpPr/>
              <p:nvPr/>
            </p:nvSpPr>
            <p:spPr>
              <a:xfrm rot="10800000" flipH="1">
                <a:off x="12028109" y="2213550"/>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29"/>
              <p:cNvSpPr/>
              <p:nvPr/>
            </p:nvSpPr>
            <p:spPr>
              <a:xfrm rot="10800000" flipH="1">
                <a:off x="11998771" y="1047386"/>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29"/>
              <p:cNvSpPr/>
              <p:nvPr/>
            </p:nvSpPr>
            <p:spPr>
              <a:xfrm rot="10800000" flipH="1">
                <a:off x="10706378" y="897737"/>
                <a:ext cx="35341" cy="35341"/>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29"/>
              <p:cNvSpPr/>
              <p:nvPr/>
            </p:nvSpPr>
            <p:spPr>
              <a:xfrm rot="10800000" flipH="1">
                <a:off x="12377798" y="1239985"/>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29"/>
              <p:cNvSpPr/>
              <p:nvPr/>
            </p:nvSpPr>
            <p:spPr>
              <a:xfrm rot="10800000" flipH="1">
                <a:off x="11390875" y="3870173"/>
                <a:ext cx="17670" cy="17670"/>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29"/>
              <p:cNvSpPr/>
              <p:nvPr/>
            </p:nvSpPr>
            <p:spPr>
              <a:xfrm rot="10800000" flipH="1">
                <a:off x="11928258" y="4263742"/>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29"/>
              <p:cNvSpPr/>
              <p:nvPr/>
            </p:nvSpPr>
            <p:spPr>
              <a:xfrm rot="10800000" flipH="1">
                <a:off x="11658045" y="3846669"/>
                <a:ext cx="26632" cy="29423"/>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29"/>
              <p:cNvSpPr/>
              <p:nvPr/>
            </p:nvSpPr>
            <p:spPr>
              <a:xfrm rot="10800000" flipH="1">
                <a:off x="11393665" y="4251990"/>
                <a:ext cx="29507" cy="26379"/>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29"/>
              <p:cNvSpPr/>
              <p:nvPr/>
            </p:nvSpPr>
            <p:spPr>
              <a:xfrm rot="10800000" flipH="1">
                <a:off x="11655255" y="3757049"/>
                <a:ext cx="43965" cy="39822"/>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29"/>
              <p:cNvSpPr/>
              <p:nvPr/>
            </p:nvSpPr>
            <p:spPr>
              <a:xfrm rot="10800000" flipH="1">
                <a:off x="10809357" y="4417957"/>
                <a:ext cx="43965" cy="39822"/>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29"/>
              <p:cNvSpPr/>
              <p:nvPr/>
            </p:nvSpPr>
            <p:spPr>
              <a:xfrm rot="10800000" flipH="1">
                <a:off x="11919550" y="227535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29"/>
              <p:cNvSpPr/>
              <p:nvPr/>
            </p:nvSpPr>
            <p:spPr>
              <a:xfrm rot="10800000" flipH="1">
                <a:off x="12004605" y="2130778"/>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41" name="Google Shape;2941;p29"/>
          <p:cNvSpPr/>
          <p:nvPr/>
        </p:nvSpPr>
        <p:spPr>
          <a:xfrm flipH="1">
            <a:off x="7178590" y="0"/>
            <a:ext cx="1965410" cy="1314283"/>
          </a:xfrm>
          <a:custGeom>
            <a:avLst/>
            <a:gdLst/>
            <a:ahLst/>
            <a:cxnLst/>
            <a:rect l="l" t="t" r="r" b="b"/>
            <a:pathLst>
              <a:path w="25325" h="16935" extrusionOk="0">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2" name="Google Shape;2942;p29"/>
          <p:cNvGrpSpPr/>
          <p:nvPr/>
        </p:nvGrpSpPr>
        <p:grpSpPr>
          <a:xfrm rot="-5400000">
            <a:off x="6873526" y="1007415"/>
            <a:ext cx="3277907" cy="1263055"/>
            <a:chOff x="1766764" y="-4125385"/>
            <a:chExt cx="3277907" cy="1263055"/>
          </a:xfrm>
        </p:grpSpPr>
        <p:sp>
          <p:nvSpPr>
            <p:cNvPr id="2943" name="Google Shape;2943;p29"/>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29"/>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29"/>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29"/>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29"/>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29"/>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29"/>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29"/>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29"/>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29"/>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29"/>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29"/>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29"/>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29"/>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29"/>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29"/>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29"/>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29"/>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29"/>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29"/>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29"/>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29"/>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29"/>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29"/>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29"/>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29"/>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9" name="Google Shape;2969;p29"/>
          <p:cNvGrpSpPr/>
          <p:nvPr/>
        </p:nvGrpSpPr>
        <p:grpSpPr>
          <a:xfrm>
            <a:off x="39701" y="-10"/>
            <a:ext cx="3277907" cy="1263055"/>
            <a:chOff x="1766764" y="-4125385"/>
            <a:chExt cx="3277907" cy="1263055"/>
          </a:xfrm>
        </p:grpSpPr>
        <p:sp>
          <p:nvSpPr>
            <p:cNvPr id="2970" name="Google Shape;2970;p29"/>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29"/>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29"/>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29"/>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29"/>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29"/>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29"/>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29"/>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29"/>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29"/>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29"/>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29"/>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29"/>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29"/>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29"/>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29"/>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29"/>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29"/>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29"/>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29"/>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29"/>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29"/>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29"/>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29"/>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29"/>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29"/>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 and text 1">
  <p:cSld name="CUSTOM_19">
    <p:spTree>
      <p:nvGrpSpPr>
        <p:cNvPr id="1" name="Shape 2996"/>
        <p:cNvGrpSpPr/>
        <p:nvPr/>
      </p:nvGrpSpPr>
      <p:grpSpPr>
        <a:xfrm>
          <a:off x="0" y="0"/>
          <a:ext cx="0" cy="0"/>
          <a:chOff x="0" y="0"/>
          <a:chExt cx="0" cy="0"/>
        </a:xfrm>
      </p:grpSpPr>
      <p:sp>
        <p:nvSpPr>
          <p:cNvPr id="2997" name="Google Shape;2997;p30"/>
          <p:cNvSpPr txBox="1">
            <a:spLocks noGrp="1"/>
          </p:cNvSpPr>
          <p:nvPr>
            <p:ph type="subTitle" idx="1"/>
          </p:nvPr>
        </p:nvSpPr>
        <p:spPr>
          <a:xfrm>
            <a:off x="1448700" y="2891519"/>
            <a:ext cx="2394600" cy="17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Font typeface="Open Sans"/>
              <a:buNone/>
              <a:defRPr sz="1600">
                <a:latin typeface="Montserrat Black"/>
                <a:ea typeface="Montserrat Black"/>
                <a:cs typeface="Montserrat Black"/>
                <a:sym typeface="Montserrat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98" name="Google Shape;2998;p30"/>
          <p:cNvSpPr txBox="1">
            <a:spLocks noGrp="1"/>
          </p:cNvSpPr>
          <p:nvPr>
            <p:ph type="subTitle" idx="2"/>
          </p:nvPr>
        </p:nvSpPr>
        <p:spPr>
          <a:xfrm>
            <a:off x="1503000" y="3210342"/>
            <a:ext cx="2286000" cy="66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99" name="Google Shape;2999;p30"/>
          <p:cNvSpPr txBox="1">
            <a:spLocks noGrp="1"/>
          </p:cNvSpPr>
          <p:nvPr>
            <p:ph type="subTitle" idx="3"/>
          </p:nvPr>
        </p:nvSpPr>
        <p:spPr>
          <a:xfrm>
            <a:off x="5303800" y="2887919"/>
            <a:ext cx="2394600" cy="17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Font typeface="Open Sans"/>
              <a:buNone/>
              <a:defRPr sz="1600">
                <a:latin typeface="Montserrat Black"/>
                <a:ea typeface="Montserrat Black"/>
                <a:cs typeface="Montserrat Black"/>
                <a:sym typeface="Montserrat Black"/>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3000" name="Google Shape;3000;p30"/>
          <p:cNvSpPr txBox="1">
            <a:spLocks noGrp="1"/>
          </p:cNvSpPr>
          <p:nvPr>
            <p:ph type="subTitle" idx="4"/>
          </p:nvPr>
        </p:nvSpPr>
        <p:spPr>
          <a:xfrm>
            <a:off x="5358100" y="3210342"/>
            <a:ext cx="2286000" cy="658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5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3001" name="Google Shape;3001;p30"/>
          <p:cNvSpPr txBox="1">
            <a:spLocks noGrp="1"/>
          </p:cNvSpPr>
          <p:nvPr>
            <p:ph type="title"/>
          </p:nvPr>
        </p:nvSpPr>
        <p:spPr>
          <a:xfrm>
            <a:off x="720000" y="541975"/>
            <a:ext cx="7704000" cy="27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1pPr>
            <a:lvl2pPr lvl="1" algn="ctr" rtl="0">
              <a:spcBef>
                <a:spcPts val="0"/>
              </a:spcBef>
              <a:spcAft>
                <a:spcPts val="0"/>
              </a:spcAft>
              <a:buClr>
                <a:schemeClr val="dk1"/>
              </a:buClr>
              <a:buSzPts val="3500"/>
              <a:buNone/>
              <a:defRPr sz="3500">
                <a:solidFill>
                  <a:schemeClr val="dk1"/>
                </a:solidFill>
              </a:defRPr>
            </a:lvl2pPr>
            <a:lvl3pPr lvl="2" algn="ctr" rtl="0">
              <a:spcBef>
                <a:spcPts val="0"/>
              </a:spcBef>
              <a:spcAft>
                <a:spcPts val="0"/>
              </a:spcAft>
              <a:buClr>
                <a:schemeClr val="dk1"/>
              </a:buClr>
              <a:buSzPts val="3500"/>
              <a:buNone/>
              <a:defRPr sz="3500">
                <a:solidFill>
                  <a:schemeClr val="dk1"/>
                </a:solidFill>
              </a:defRPr>
            </a:lvl3pPr>
            <a:lvl4pPr lvl="3" algn="ctr" rtl="0">
              <a:spcBef>
                <a:spcPts val="0"/>
              </a:spcBef>
              <a:spcAft>
                <a:spcPts val="0"/>
              </a:spcAft>
              <a:buClr>
                <a:schemeClr val="dk1"/>
              </a:buClr>
              <a:buSzPts val="3500"/>
              <a:buNone/>
              <a:defRPr sz="3500">
                <a:solidFill>
                  <a:schemeClr val="dk1"/>
                </a:solidFill>
              </a:defRPr>
            </a:lvl4pPr>
            <a:lvl5pPr lvl="4" algn="ctr" rtl="0">
              <a:spcBef>
                <a:spcPts val="0"/>
              </a:spcBef>
              <a:spcAft>
                <a:spcPts val="0"/>
              </a:spcAft>
              <a:buClr>
                <a:schemeClr val="dk1"/>
              </a:buClr>
              <a:buSzPts val="3500"/>
              <a:buNone/>
              <a:defRPr sz="3500">
                <a:solidFill>
                  <a:schemeClr val="dk1"/>
                </a:solidFill>
              </a:defRPr>
            </a:lvl5pPr>
            <a:lvl6pPr lvl="5" algn="ctr" rtl="0">
              <a:spcBef>
                <a:spcPts val="0"/>
              </a:spcBef>
              <a:spcAft>
                <a:spcPts val="0"/>
              </a:spcAft>
              <a:buClr>
                <a:schemeClr val="dk1"/>
              </a:buClr>
              <a:buSzPts val="3500"/>
              <a:buNone/>
              <a:defRPr sz="3500">
                <a:solidFill>
                  <a:schemeClr val="dk1"/>
                </a:solidFill>
              </a:defRPr>
            </a:lvl6pPr>
            <a:lvl7pPr lvl="6" algn="ctr" rtl="0">
              <a:spcBef>
                <a:spcPts val="0"/>
              </a:spcBef>
              <a:spcAft>
                <a:spcPts val="0"/>
              </a:spcAft>
              <a:buClr>
                <a:schemeClr val="dk1"/>
              </a:buClr>
              <a:buSzPts val="3500"/>
              <a:buNone/>
              <a:defRPr sz="3500">
                <a:solidFill>
                  <a:schemeClr val="dk1"/>
                </a:solidFill>
              </a:defRPr>
            </a:lvl7pPr>
            <a:lvl8pPr lvl="7" algn="ctr" rtl="0">
              <a:spcBef>
                <a:spcPts val="0"/>
              </a:spcBef>
              <a:spcAft>
                <a:spcPts val="0"/>
              </a:spcAft>
              <a:buClr>
                <a:schemeClr val="dk1"/>
              </a:buClr>
              <a:buSzPts val="3500"/>
              <a:buNone/>
              <a:defRPr sz="3500">
                <a:solidFill>
                  <a:schemeClr val="dk1"/>
                </a:solidFill>
              </a:defRPr>
            </a:lvl8pPr>
            <a:lvl9pPr lvl="8" algn="ctr" rtl="0">
              <a:spcBef>
                <a:spcPts val="0"/>
              </a:spcBef>
              <a:spcAft>
                <a:spcPts val="0"/>
              </a:spcAft>
              <a:buClr>
                <a:schemeClr val="dk1"/>
              </a:buClr>
              <a:buSzPts val="3500"/>
              <a:buNone/>
              <a:defRPr sz="3500">
                <a:solidFill>
                  <a:schemeClr val="dk1"/>
                </a:solidFill>
              </a:defRPr>
            </a:lvl9pPr>
          </a:lstStyle>
          <a:p>
            <a:endParaRPr/>
          </a:p>
        </p:txBody>
      </p:sp>
      <p:sp>
        <p:nvSpPr>
          <p:cNvPr id="3002" name="Google Shape;3002;p30"/>
          <p:cNvSpPr/>
          <p:nvPr/>
        </p:nvSpPr>
        <p:spPr>
          <a:xfrm>
            <a:off x="0" y="4214225"/>
            <a:ext cx="3055899" cy="921047"/>
          </a:xfrm>
          <a:custGeom>
            <a:avLst/>
            <a:gdLst/>
            <a:ahLst/>
            <a:cxnLst/>
            <a:rect l="l" t="t" r="r" b="b"/>
            <a:pathLst>
              <a:path w="21503" h="6481" extrusionOk="0">
                <a:moveTo>
                  <a:pt x="336" y="0"/>
                </a:moveTo>
                <a:cubicBezTo>
                  <a:pt x="229" y="0"/>
                  <a:pt x="117" y="6"/>
                  <a:pt x="0" y="19"/>
                </a:cubicBezTo>
                <a:lnTo>
                  <a:pt x="0" y="6480"/>
                </a:lnTo>
                <a:lnTo>
                  <a:pt x="21503" y="6480"/>
                </a:lnTo>
                <a:cubicBezTo>
                  <a:pt x="16649" y="6480"/>
                  <a:pt x="15939" y="4158"/>
                  <a:pt x="14420" y="4158"/>
                </a:cubicBezTo>
                <a:cubicBezTo>
                  <a:pt x="13982" y="4158"/>
                  <a:pt x="13476" y="4351"/>
                  <a:pt x="12784" y="4849"/>
                </a:cubicBezTo>
                <a:cubicBezTo>
                  <a:pt x="12348" y="5162"/>
                  <a:pt x="11997" y="5285"/>
                  <a:pt x="11694" y="5285"/>
                </a:cubicBezTo>
                <a:cubicBezTo>
                  <a:pt x="10576" y="5285"/>
                  <a:pt x="10118" y="3608"/>
                  <a:pt x="8497" y="3608"/>
                </a:cubicBezTo>
                <a:cubicBezTo>
                  <a:pt x="8072" y="3608"/>
                  <a:pt x="7566" y="3724"/>
                  <a:pt x="6948" y="4015"/>
                </a:cubicBezTo>
                <a:cubicBezTo>
                  <a:pt x="6163" y="4392"/>
                  <a:pt x="5548" y="4550"/>
                  <a:pt x="5056" y="4550"/>
                </a:cubicBezTo>
                <a:cubicBezTo>
                  <a:pt x="2417" y="4550"/>
                  <a:pt x="3288" y="0"/>
                  <a:pt x="336" y="0"/>
                </a:cubicBezTo>
                <a:close/>
              </a:path>
            </a:pathLst>
          </a:custGeom>
          <a:solidFill>
            <a:srgbClr val="3BAE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03" name="Google Shape;3003;p30"/>
          <p:cNvGrpSpPr/>
          <p:nvPr/>
        </p:nvGrpSpPr>
        <p:grpSpPr>
          <a:xfrm rot="10800000" flipH="1">
            <a:off x="5954700" y="3522075"/>
            <a:ext cx="3189300" cy="1619850"/>
            <a:chOff x="4185675" y="845125"/>
            <a:chExt cx="3189300" cy="1619850"/>
          </a:xfrm>
        </p:grpSpPr>
        <p:sp>
          <p:nvSpPr>
            <p:cNvPr id="3004" name="Google Shape;3004;p30"/>
            <p:cNvSpPr/>
            <p:nvPr/>
          </p:nvSpPr>
          <p:spPr>
            <a:xfrm>
              <a:off x="4185675" y="845125"/>
              <a:ext cx="3189300" cy="1619850"/>
            </a:xfrm>
            <a:custGeom>
              <a:avLst/>
              <a:gdLst/>
              <a:ahLst/>
              <a:cxnLst/>
              <a:rect l="l" t="t" r="r" b="b"/>
              <a:pathLst>
                <a:path w="127572" h="64794" extrusionOk="0">
                  <a:moveTo>
                    <a:pt x="113336" y="23816"/>
                  </a:moveTo>
                  <a:cubicBezTo>
                    <a:pt x="113349" y="23816"/>
                    <a:pt x="113375" y="23828"/>
                    <a:pt x="113414" y="23864"/>
                  </a:cubicBezTo>
                  <a:cubicBezTo>
                    <a:pt x="113336" y="23864"/>
                    <a:pt x="113311" y="23816"/>
                    <a:pt x="113336" y="23816"/>
                  </a:cubicBezTo>
                  <a:close/>
                  <a:moveTo>
                    <a:pt x="1" y="0"/>
                  </a:moveTo>
                  <a:cubicBezTo>
                    <a:pt x="11578" y="3144"/>
                    <a:pt x="24234" y="3902"/>
                    <a:pt x="36229" y="3902"/>
                  </a:cubicBezTo>
                  <a:cubicBezTo>
                    <a:pt x="39143" y="3902"/>
                    <a:pt x="42018" y="3858"/>
                    <a:pt x="44829" y="3791"/>
                  </a:cubicBezTo>
                  <a:cubicBezTo>
                    <a:pt x="47556" y="3735"/>
                    <a:pt x="50348" y="3599"/>
                    <a:pt x="53102" y="3599"/>
                  </a:cubicBezTo>
                  <a:cubicBezTo>
                    <a:pt x="61161" y="3599"/>
                    <a:pt x="68895" y="4764"/>
                    <a:pt x="73715" y="12489"/>
                  </a:cubicBezTo>
                  <a:cubicBezTo>
                    <a:pt x="78060" y="19403"/>
                    <a:pt x="81967" y="26433"/>
                    <a:pt x="90772" y="28101"/>
                  </a:cubicBezTo>
                  <a:cubicBezTo>
                    <a:pt x="98694" y="29662"/>
                    <a:pt x="106054" y="27325"/>
                    <a:pt x="111184" y="35354"/>
                  </a:cubicBezTo>
                  <a:cubicBezTo>
                    <a:pt x="113075" y="38360"/>
                    <a:pt x="113744" y="41822"/>
                    <a:pt x="114413" y="45274"/>
                  </a:cubicBezTo>
                  <a:cubicBezTo>
                    <a:pt x="115421" y="50520"/>
                    <a:pt x="117651" y="54864"/>
                    <a:pt x="120997" y="58995"/>
                  </a:cubicBezTo>
                  <a:cubicBezTo>
                    <a:pt x="123004" y="61225"/>
                    <a:pt x="125234" y="63232"/>
                    <a:pt x="127571" y="64793"/>
                  </a:cubicBezTo>
                  <a:lnTo>
                    <a:pt x="127571" y="52527"/>
                  </a:lnTo>
                  <a:cubicBezTo>
                    <a:pt x="125787" y="51073"/>
                    <a:pt x="124226" y="49405"/>
                    <a:pt x="122888" y="47505"/>
                  </a:cubicBezTo>
                  <a:cubicBezTo>
                    <a:pt x="120328" y="43606"/>
                    <a:pt x="118650" y="39146"/>
                    <a:pt x="117981" y="34569"/>
                  </a:cubicBezTo>
                  <a:cubicBezTo>
                    <a:pt x="117428" y="30555"/>
                    <a:pt x="117535" y="25871"/>
                    <a:pt x="113414" y="23864"/>
                  </a:cubicBezTo>
                  <a:lnTo>
                    <a:pt x="113414" y="23864"/>
                  </a:lnTo>
                  <a:cubicBezTo>
                    <a:pt x="116643" y="25095"/>
                    <a:pt x="117874" y="28324"/>
                    <a:pt x="118650" y="31447"/>
                  </a:cubicBezTo>
                  <a:cubicBezTo>
                    <a:pt x="119766" y="35907"/>
                    <a:pt x="120774" y="40484"/>
                    <a:pt x="123111" y="44382"/>
                  </a:cubicBezTo>
                  <a:cubicBezTo>
                    <a:pt x="124342" y="46505"/>
                    <a:pt x="125787" y="48397"/>
                    <a:pt x="127571" y="50074"/>
                  </a:cubicBezTo>
                  <a:lnTo>
                    <a:pt x="127571" y="0"/>
                  </a:lnTo>
                  <a:lnTo>
                    <a:pt x="70816" y="0"/>
                  </a:lnTo>
                  <a:cubicBezTo>
                    <a:pt x="72154" y="339"/>
                    <a:pt x="73376" y="669"/>
                    <a:pt x="74714" y="1115"/>
                  </a:cubicBezTo>
                  <a:cubicBezTo>
                    <a:pt x="78399" y="2230"/>
                    <a:pt x="82297" y="3568"/>
                    <a:pt x="85420" y="5915"/>
                  </a:cubicBezTo>
                  <a:cubicBezTo>
                    <a:pt x="87766" y="7699"/>
                    <a:pt x="89211" y="10036"/>
                    <a:pt x="90665" y="12489"/>
                  </a:cubicBezTo>
                  <a:cubicBezTo>
                    <a:pt x="92226" y="15389"/>
                    <a:pt x="93225" y="19180"/>
                    <a:pt x="96571" y="20634"/>
                  </a:cubicBezTo>
                  <a:cubicBezTo>
                    <a:pt x="100701" y="22419"/>
                    <a:pt x="105608" y="22080"/>
                    <a:pt x="109952" y="22749"/>
                  </a:cubicBezTo>
                  <a:cubicBezTo>
                    <a:pt x="110068" y="22749"/>
                    <a:pt x="110068" y="22865"/>
                    <a:pt x="109952" y="22865"/>
                  </a:cubicBezTo>
                  <a:cubicBezTo>
                    <a:pt x="105715" y="22642"/>
                    <a:pt x="101147" y="23195"/>
                    <a:pt x="97017" y="21749"/>
                  </a:cubicBezTo>
                  <a:cubicBezTo>
                    <a:pt x="94118" y="20857"/>
                    <a:pt x="92110" y="18734"/>
                    <a:pt x="90549" y="16174"/>
                  </a:cubicBezTo>
                  <a:cubicBezTo>
                    <a:pt x="88988" y="13498"/>
                    <a:pt x="87543" y="10482"/>
                    <a:pt x="85312" y="8368"/>
                  </a:cubicBezTo>
                  <a:cubicBezTo>
                    <a:pt x="82413" y="5692"/>
                    <a:pt x="78506" y="4237"/>
                    <a:pt x="74714" y="3122"/>
                  </a:cubicBezTo>
                  <a:cubicBezTo>
                    <a:pt x="70254" y="1677"/>
                    <a:pt x="65686" y="785"/>
                    <a:pt x="61110" y="0"/>
                  </a:cubicBezTo>
                  <a:close/>
                </a:path>
              </a:pathLst>
            </a:custGeom>
            <a:solidFill>
              <a:srgbClr val="51B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30"/>
            <p:cNvSpPr/>
            <p:nvPr/>
          </p:nvSpPr>
          <p:spPr>
            <a:xfrm>
              <a:off x="5713400" y="845125"/>
              <a:ext cx="1224000" cy="579875"/>
            </a:xfrm>
            <a:custGeom>
              <a:avLst/>
              <a:gdLst/>
              <a:ahLst/>
              <a:cxnLst/>
              <a:rect l="l" t="t" r="r" b="b"/>
              <a:pathLst>
                <a:path w="48960" h="23195" extrusionOk="0">
                  <a:moveTo>
                    <a:pt x="1" y="0"/>
                  </a:moveTo>
                  <a:cubicBezTo>
                    <a:pt x="4577" y="785"/>
                    <a:pt x="9145" y="1677"/>
                    <a:pt x="13605" y="3122"/>
                  </a:cubicBezTo>
                  <a:cubicBezTo>
                    <a:pt x="17397" y="4237"/>
                    <a:pt x="21304" y="5692"/>
                    <a:pt x="24203" y="8368"/>
                  </a:cubicBezTo>
                  <a:cubicBezTo>
                    <a:pt x="26434" y="10482"/>
                    <a:pt x="27879" y="13498"/>
                    <a:pt x="29440" y="16174"/>
                  </a:cubicBezTo>
                  <a:cubicBezTo>
                    <a:pt x="31001" y="18734"/>
                    <a:pt x="33009" y="20857"/>
                    <a:pt x="35908" y="21749"/>
                  </a:cubicBezTo>
                  <a:cubicBezTo>
                    <a:pt x="40038" y="23195"/>
                    <a:pt x="44606" y="22642"/>
                    <a:pt x="48843" y="22865"/>
                  </a:cubicBezTo>
                  <a:cubicBezTo>
                    <a:pt x="48959" y="22865"/>
                    <a:pt x="48959" y="22749"/>
                    <a:pt x="48843" y="22749"/>
                  </a:cubicBezTo>
                  <a:cubicBezTo>
                    <a:pt x="44499" y="22080"/>
                    <a:pt x="39592" y="22419"/>
                    <a:pt x="35462" y="20634"/>
                  </a:cubicBezTo>
                  <a:cubicBezTo>
                    <a:pt x="32116" y="19180"/>
                    <a:pt x="31117" y="15389"/>
                    <a:pt x="29556" y="12489"/>
                  </a:cubicBezTo>
                  <a:cubicBezTo>
                    <a:pt x="28102" y="10036"/>
                    <a:pt x="26657" y="7699"/>
                    <a:pt x="24311" y="5915"/>
                  </a:cubicBezTo>
                  <a:cubicBezTo>
                    <a:pt x="21188" y="3568"/>
                    <a:pt x="17290" y="2230"/>
                    <a:pt x="13605" y="1115"/>
                  </a:cubicBezTo>
                  <a:cubicBezTo>
                    <a:pt x="12267" y="669"/>
                    <a:pt x="11045" y="339"/>
                    <a:pt x="970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30"/>
            <p:cNvSpPr/>
            <p:nvPr/>
          </p:nvSpPr>
          <p:spPr>
            <a:xfrm>
              <a:off x="7018425" y="1440525"/>
              <a:ext cx="356550" cy="717800"/>
            </a:xfrm>
            <a:custGeom>
              <a:avLst/>
              <a:gdLst/>
              <a:ahLst/>
              <a:cxnLst/>
              <a:rect l="l" t="t" r="r" b="b"/>
              <a:pathLst>
                <a:path w="14262" h="28712" extrusionOk="0">
                  <a:moveTo>
                    <a:pt x="26" y="0"/>
                  </a:moveTo>
                  <a:cubicBezTo>
                    <a:pt x="1" y="0"/>
                    <a:pt x="26" y="48"/>
                    <a:pt x="104" y="48"/>
                  </a:cubicBezTo>
                  <a:cubicBezTo>
                    <a:pt x="65" y="12"/>
                    <a:pt x="39" y="0"/>
                    <a:pt x="26" y="0"/>
                  </a:cubicBezTo>
                  <a:close/>
                  <a:moveTo>
                    <a:pt x="104" y="48"/>
                  </a:moveTo>
                  <a:lnTo>
                    <a:pt x="104" y="48"/>
                  </a:lnTo>
                  <a:cubicBezTo>
                    <a:pt x="4225" y="2055"/>
                    <a:pt x="4118" y="6739"/>
                    <a:pt x="4671" y="10753"/>
                  </a:cubicBezTo>
                  <a:cubicBezTo>
                    <a:pt x="5340" y="15330"/>
                    <a:pt x="7018" y="19790"/>
                    <a:pt x="9578" y="23689"/>
                  </a:cubicBezTo>
                  <a:cubicBezTo>
                    <a:pt x="10916" y="25589"/>
                    <a:pt x="12477" y="27257"/>
                    <a:pt x="14261" y="28711"/>
                  </a:cubicBezTo>
                  <a:lnTo>
                    <a:pt x="14261" y="26258"/>
                  </a:lnTo>
                  <a:cubicBezTo>
                    <a:pt x="12477" y="24581"/>
                    <a:pt x="11032" y="22689"/>
                    <a:pt x="9801" y="20566"/>
                  </a:cubicBezTo>
                  <a:cubicBezTo>
                    <a:pt x="7464" y="16668"/>
                    <a:pt x="6456" y="12091"/>
                    <a:pt x="5340" y="7631"/>
                  </a:cubicBezTo>
                  <a:cubicBezTo>
                    <a:pt x="4564" y="4508"/>
                    <a:pt x="3333" y="1279"/>
                    <a:pt x="104" y="48"/>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7" name="Google Shape;3007;p30"/>
          <p:cNvGrpSpPr/>
          <p:nvPr/>
        </p:nvGrpSpPr>
        <p:grpSpPr>
          <a:xfrm rot="-5400000">
            <a:off x="-1007424" y="1007415"/>
            <a:ext cx="3277907" cy="1263055"/>
            <a:chOff x="1766764" y="-4125385"/>
            <a:chExt cx="3277907" cy="1263055"/>
          </a:xfrm>
        </p:grpSpPr>
        <p:sp>
          <p:nvSpPr>
            <p:cNvPr id="3008" name="Google Shape;3008;p30"/>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30"/>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30"/>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30"/>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0"/>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30"/>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30"/>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30"/>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30"/>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30"/>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30"/>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30"/>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30"/>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30"/>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30"/>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30"/>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30"/>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30"/>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30"/>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30"/>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30"/>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30"/>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30"/>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30"/>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30"/>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30"/>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4" name="Google Shape;3034;p30"/>
          <p:cNvGrpSpPr/>
          <p:nvPr/>
        </p:nvGrpSpPr>
        <p:grpSpPr>
          <a:xfrm>
            <a:off x="1" y="3878865"/>
            <a:ext cx="3277907" cy="1263055"/>
            <a:chOff x="1766764" y="-4125385"/>
            <a:chExt cx="3277907" cy="1263055"/>
          </a:xfrm>
        </p:grpSpPr>
        <p:sp>
          <p:nvSpPr>
            <p:cNvPr id="3035" name="Google Shape;3035;p30"/>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30"/>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30"/>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30"/>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30"/>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30"/>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30"/>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30"/>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30"/>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30"/>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30"/>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0"/>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30"/>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30"/>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30"/>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30"/>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30"/>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30"/>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30"/>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30"/>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30"/>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30"/>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30"/>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30"/>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30"/>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30"/>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1" name="Google Shape;3061;p30"/>
          <p:cNvGrpSpPr/>
          <p:nvPr/>
        </p:nvGrpSpPr>
        <p:grpSpPr>
          <a:xfrm>
            <a:off x="5866101" y="3878865"/>
            <a:ext cx="3277907" cy="1263055"/>
            <a:chOff x="1766764" y="-4125385"/>
            <a:chExt cx="3277907" cy="1263055"/>
          </a:xfrm>
        </p:grpSpPr>
        <p:sp>
          <p:nvSpPr>
            <p:cNvPr id="3062" name="Google Shape;3062;p30"/>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30"/>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30"/>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30"/>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30"/>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30"/>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30"/>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30"/>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30"/>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0"/>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30"/>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30"/>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0"/>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0"/>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30"/>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30"/>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0"/>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0"/>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0"/>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0"/>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0"/>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0"/>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0"/>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0"/>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0"/>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0"/>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88" name="Google Shape;3088;p30"/>
          <p:cNvSpPr txBox="1">
            <a:spLocks noGrp="1"/>
          </p:cNvSpPr>
          <p:nvPr>
            <p:ph type="title" idx="5" hasCustomPrompt="1"/>
          </p:nvPr>
        </p:nvSpPr>
        <p:spPr>
          <a:xfrm>
            <a:off x="6078400" y="1951788"/>
            <a:ext cx="845400" cy="247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1600"/>
            </a:lvl1pPr>
            <a:lvl2pPr lvl="1" algn="ctr" rtl="0">
              <a:spcBef>
                <a:spcPts val="0"/>
              </a:spcBef>
              <a:spcAft>
                <a:spcPts val="0"/>
              </a:spcAft>
              <a:buSzPts val="2500"/>
              <a:buFont typeface="Staatliches"/>
              <a:buNone/>
              <a:defRPr sz="2500">
                <a:latin typeface="Staatliches"/>
                <a:ea typeface="Staatliches"/>
                <a:cs typeface="Staatliches"/>
                <a:sym typeface="Staatliches"/>
              </a:defRPr>
            </a:lvl2pPr>
            <a:lvl3pPr lvl="2" algn="ctr" rtl="0">
              <a:spcBef>
                <a:spcPts val="0"/>
              </a:spcBef>
              <a:spcAft>
                <a:spcPts val="0"/>
              </a:spcAft>
              <a:buSzPts val="2500"/>
              <a:buFont typeface="Staatliches"/>
              <a:buNone/>
              <a:defRPr sz="2500">
                <a:latin typeface="Staatliches"/>
                <a:ea typeface="Staatliches"/>
                <a:cs typeface="Staatliches"/>
                <a:sym typeface="Staatliches"/>
              </a:defRPr>
            </a:lvl3pPr>
            <a:lvl4pPr lvl="3" algn="ctr" rtl="0">
              <a:spcBef>
                <a:spcPts val="0"/>
              </a:spcBef>
              <a:spcAft>
                <a:spcPts val="0"/>
              </a:spcAft>
              <a:buSzPts val="2500"/>
              <a:buFont typeface="Staatliches"/>
              <a:buNone/>
              <a:defRPr sz="2500">
                <a:latin typeface="Staatliches"/>
                <a:ea typeface="Staatliches"/>
                <a:cs typeface="Staatliches"/>
                <a:sym typeface="Staatliches"/>
              </a:defRPr>
            </a:lvl4pPr>
            <a:lvl5pPr lvl="4" algn="ctr" rtl="0">
              <a:spcBef>
                <a:spcPts val="0"/>
              </a:spcBef>
              <a:spcAft>
                <a:spcPts val="0"/>
              </a:spcAft>
              <a:buSzPts val="2500"/>
              <a:buFont typeface="Staatliches"/>
              <a:buNone/>
              <a:defRPr sz="2500">
                <a:latin typeface="Staatliches"/>
                <a:ea typeface="Staatliches"/>
                <a:cs typeface="Staatliches"/>
                <a:sym typeface="Staatliches"/>
              </a:defRPr>
            </a:lvl5pPr>
            <a:lvl6pPr lvl="5" algn="ctr" rtl="0">
              <a:spcBef>
                <a:spcPts val="0"/>
              </a:spcBef>
              <a:spcAft>
                <a:spcPts val="0"/>
              </a:spcAft>
              <a:buSzPts val="2500"/>
              <a:buFont typeface="Staatliches"/>
              <a:buNone/>
              <a:defRPr sz="2500">
                <a:latin typeface="Staatliches"/>
                <a:ea typeface="Staatliches"/>
                <a:cs typeface="Staatliches"/>
                <a:sym typeface="Staatliches"/>
              </a:defRPr>
            </a:lvl6pPr>
            <a:lvl7pPr lvl="6" algn="ctr" rtl="0">
              <a:spcBef>
                <a:spcPts val="0"/>
              </a:spcBef>
              <a:spcAft>
                <a:spcPts val="0"/>
              </a:spcAft>
              <a:buSzPts val="2500"/>
              <a:buFont typeface="Staatliches"/>
              <a:buNone/>
              <a:defRPr sz="2500">
                <a:latin typeface="Staatliches"/>
                <a:ea typeface="Staatliches"/>
                <a:cs typeface="Staatliches"/>
                <a:sym typeface="Staatliches"/>
              </a:defRPr>
            </a:lvl7pPr>
            <a:lvl8pPr lvl="7" algn="ctr" rtl="0">
              <a:spcBef>
                <a:spcPts val="0"/>
              </a:spcBef>
              <a:spcAft>
                <a:spcPts val="0"/>
              </a:spcAft>
              <a:buSzPts val="2500"/>
              <a:buFont typeface="Staatliches"/>
              <a:buNone/>
              <a:defRPr sz="2500">
                <a:latin typeface="Staatliches"/>
                <a:ea typeface="Staatliches"/>
                <a:cs typeface="Staatliches"/>
                <a:sym typeface="Staatliches"/>
              </a:defRPr>
            </a:lvl8pPr>
            <a:lvl9pPr lvl="8" algn="ctr" rtl="0">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3089" name="Google Shape;3089;p30"/>
          <p:cNvSpPr txBox="1">
            <a:spLocks noGrp="1"/>
          </p:cNvSpPr>
          <p:nvPr>
            <p:ph type="title" idx="6" hasCustomPrompt="1"/>
          </p:nvPr>
        </p:nvSpPr>
        <p:spPr>
          <a:xfrm>
            <a:off x="2225400" y="1951788"/>
            <a:ext cx="841200" cy="247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1600"/>
            </a:lvl1pPr>
            <a:lvl2pPr lvl="1" algn="ctr" rtl="0">
              <a:spcBef>
                <a:spcPts val="0"/>
              </a:spcBef>
              <a:spcAft>
                <a:spcPts val="0"/>
              </a:spcAft>
              <a:buSzPts val="2500"/>
              <a:buFont typeface="Staatliches"/>
              <a:buNone/>
              <a:defRPr sz="2500">
                <a:latin typeface="Staatliches"/>
                <a:ea typeface="Staatliches"/>
                <a:cs typeface="Staatliches"/>
                <a:sym typeface="Staatliches"/>
              </a:defRPr>
            </a:lvl2pPr>
            <a:lvl3pPr lvl="2" algn="ctr" rtl="0">
              <a:spcBef>
                <a:spcPts val="0"/>
              </a:spcBef>
              <a:spcAft>
                <a:spcPts val="0"/>
              </a:spcAft>
              <a:buSzPts val="2500"/>
              <a:buFont typeface="Staatliches"/>
              <a:buNone/>
              <a:defRPr sz="2500">
                <a:latin typeface="Staatliches"/>
                <a:ea typeface="Staatliches"/>
                <a:cs typeface="Staatliches"/>
                <a:sym typeface="Staatliches"/>
              </a:defRPr>
            </a:lvl3pPr>
            <a:lvl4pPr lvl="3" algn="ctr" rtl="0">
              <a:spcBef>
                <a:spcPts val="0"/>
              </a:spcBef>
              <a:spcAft>
                <a:spcPts val="0"/>
              </a:spcAft>
              <a:buSzPts val="2500"/>
              <a:buFont typeface="Staatliches"/>
              <a:buNone/>
              <a:defRPr sz="2500">
                <a:latin typeface="Staatliches"/>
                <a:ea typeface="Staatliches"/>
                <a:cs typeface="Staatliches"/>
                <a:sym typeface="Staatliches"/>
              </a:defRPr>
            </a:lvl4pPr>
            <a:lvl5pPr lvl="4" algn="ctr" rtl="0">
              <a:spcBef>
                <a:spcPts val="0"/>
              </a:spcBef>
              <a:spcAft>
                <a:spcPts val="0"/>
              </a:spcAft>
              <a:buSzPts val="2500"/>
              <a:buFont typeface="Staatliches"/>
              <a:buNone/>
              <a:defRPr sz="2500">
                <a:latin typeface="Staatliches"/>
                <a:ea typeface="Staatliches"/>
                <a:cs typeface="Staatliches"/>
                <a:sym typeface="Staatliches"/>
              </a:defRPr>
            </a:lvl5pPr>
            <a:lvl6pPr lvl="5" algn="ctr" rtl="0">
              <a:spcBef>
                <a:spcPts val="0"/>
              </a:spcBef>
              <a:spcAft>
                <a:spcPts val="0"/>
              </a:spcAft>
              <a:buSzPts val="2500"/>
              <a:buFont typeface="Staatliches"/>
              <a:buNone/>
              <a:defRPr sz="2500">
                <a:latin typeface="Staatliches"/>
                <a:ea typeface="Staatliches"/>
                <a:cs typeface="Staatliches"/>
                <a:sym typeface="Staatliches"/>
              </a:defRPr>
            </a:lvl6pPr>
            <a:lvl7pPr lvl="6" algn="ctr" rtl="0">
              <a:spcBef>
                <a:spcPts val="0"/>
              </a:spcBef>
              <a:spcAft>
                <a:spcPts val="0"/>
              </a:spcAft>
              <a:buSzPts val="2500"/>
              <a:buFont typeface="Staatliches"/>
              <a:buNone/>
              <a:defRPr sz="2500">
                <a:latin typeface="Staatliches"/>
                <a:ea typeface="Staatliches"/>
                <a:cs typeface="Staatliches"/>
                <a:sym typeface="Staatliches"/>
              </a:defRPr>
            </a:lvl7pPr>
            <a:lvl8pPr lvl="7" algn="ctr" rtl="0">
              <a:spcBef>
                <a:spcPts val="0"/>
              </a:spcBef>
              <a:spcAft>
                <a:spcPts val="0"/>
              </a:spcAft>
              <a:buSzPts val="2500"/>
              <a:buFont typeface="Staatliches"/>
              <a:buNone/>
              <a:defRPr sz="2500">
                <a:latin typeface="Staatliches"/>
                <a:ea typeface="Staatliches"/>
                <a:cs typeface="Staatliches"/>
                <a:sym typeface="Staatliches"/>
              </a:defRPr>
            </a:lvl8pPr>
            <a:lvl9pPr lvl="8" algn="ctr" rtl="0">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5"/>
        <p:cNvGrpSpPr/>
        <p:nvPr/>
      </p:nvGrpSpPr>
      <p:grpSpPr>
        <a:xfrm>
          <a:off x="0" y="0"/>
          <a:ext cx="0" cy="0"/>
          <a:chOff x="0" y="0"/>
          <a:chExt cx="0" cy="0"/>
        </a:xfrm>
      </p:grpSpPr>
      <p:sp>
        <p:nvSpPr>
          <p:cNvPr id="246" name="Google Shape;246;p4"/>
          <p:cNvSpPr txBox="1">
            <a:spLocks noGrp="1"/>
          </p:cNvSpPr>
          <p:nvPr>
            <p:ph type="body" idx="1"/>
          </p:nvPr>
        </p:nvSpPr>
        <p:spPr>
          <a:xfrm>
            <a:off x="720000" y="887175"/>
            <a:ext cx="7704000" cy="36360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Font typeface="Oswald"/>
              <a:buAutoNum type="arabicPeriod"/>
              <a:defRPr sz="1300"/>
            </a:lvl1pPr>
            <a:lvl2pPr marL="914400" lvl="1" indent="-304800">
              <a:spcBef>
                <a:spcPts val="0"/>
              </a:spcBef>
              <a:spcAft>
                <a:spcPts val="0"/>
              </a:spcAft>
              <a:buSzPts val="1200"/>
              <a:buFont typeface="Roboto Condensed Light"/>
              <a:buAutoNum type="alphaLcPeriod"/>
              <a:defRPr/>
            </a:lvl2pPr>
            <a:lvl3pPr marL="1371600" lvl="2" indent="-304800">
              <a:spcBef>
                <a:spcPts val="0"/>
              </a:spcBef>
              <a:spcAft>
                <a:spcPts val="0"/>
              </a:spcAft>
              <a:buSzPts val="1200"/>
              <a:buFont typeface="Roboto Condensed Light"/>
              <a:buAutoNum type="romanLcPeriod"/>
              <a:defRPr/>
            </a:lvl3pPr>
            <a:lvl4pPr marL="1828800" lvl="3" indent="-304800">
              <a:spcBef>
                <a:spcPts val="0"/>
              </a:spcBef>
              <a:spcAft>
                <a:spcPts val="0"/>
              </a:spcAft>
              <a:buSzPts val="1200"/>
              <a:buFont typeface="Roboto Condensed Light"/>
              <a:buAutoNum type="arabicPeriod"/>
              <a:defRPr/>
            </a:lvl4pPr>
            <a:lvl5pPr marL="2286000" lvl="4" indent="-304800">
              <a:spcBef>
                <a:spcPts val="0"/>
              </a:spcBef>
              <a:spcAft>
                <a:spcPts val="0"/>
              </a:spcAft>
              <a:buSzPts val="1200"/>
              <a:buFont typeface="Roboto Condensed Light"/>
              <a:buAutoNum type="alphaLcPeriod"/>
              <a:defRPr/>
            </a:lvl5pPr>
            <a:lvl6pPr marL="2743200" lvl="5" indent="-304800">
              <a:spcBef>
                <a:spcPts val="0"/>
              </a:spcBef>
              <a:spcAft>
                <a:spcPts val="0"/>
              </a:spcAft>
              <a:buSzPts val="1200"/>
              <a:buFont typeface="Roboto Condensed Light"/>
              <a:buAutoNum type="romanLcPeriod"/>
              <a:defRPr/>
            </a:lvl6pPr>
            <a:lvl7pPr marL="3200400" lvl="6" indent="-304800">
              <a:spcBef>
                <a:spcPts val="0"/>
              </a:spcBef>
              <a:spcAft>
                <a:spcPts val="0"/>
              </a:spcAft>
              <a:buSzPts val="1200"/>
              <a:buFont typeface="Roboto Condensed Light"/>
              <a:buAutoNum type="arabicPeriod"/>
              <a:defRPr/>
            </a:lvl7pPr>
            <a:lvl8pPr marL="3657600" lvl="7" indent="-304800">
              <a:spcBef>
                <a:spcPts val="0"/>
              </a:spcBef>
              <a:spcAft>
                <a:spcPts val="0"/>
              </a:spcAft>
              <a:buSzPts val="1200"/>
              <a:buFont typeface="Roboto Condensed Light"/>
              <a:buAutoNum type="alphaLcPeriod"/>
              <a:defRPr/>
            </a:lvl8pPr>
            <a:lvl9pPr marL="4114800" lvl="8" indent="-304800">
              <a:spcBef>
                <a:spcPts val="0"/>
              </a:spcBef>
              <a:spcAft>
                <a:spcPts val="0"/>
              </a:spcAft>
              <a:buSzPts val="1200"/>
              <a:buFont typeface="Roboto Condensed Light"/>
              <a:buAutoNum type="romanLcPeriod"/>
              <a:defRPr/>
            </a:lvl9pPr>
          </a:lstStyle>
          <a:p>
            <a:endParaRPr/>
          </a:p>
        </p:txBody>
      </p:sp>
      <p:sp>
        <p:nvSpPr>
          <p:cNvPr id="247" name="Google Shape;247;p4"/>
          <p:cNvSpPr txBox="1">
            <a:spLocks noGrp="1"/>
          </p:cNvSpPr>
          <p:nvPr>
            <p:ph type="title"/>
          </p:nvPr>
        </p:nvSpPr>
        <p:spPr>
          <a:xfrm>
            <a:off x="720000" y="541975"/>
            <a:ext cx="7704000" cy="27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1pPr>
            <a:lvl2pPr lvl="1" algn="ctr" rtl="0">
              <a:spcBef>
                <a:spcPts val="0"/>
              </a:spcBef>
              <a:spcAft>
                <a:spcPts val="0"/>
              </a:spcAft>
              <a:buClr>
                <a:schemeClr val="dk1"/>
              </a:buClr>
              <a:buSzPts val="3500"/>
              <a:buNone/>
              <a:defRPr sz="3500">
                <a:solidFill>
                  <a:schemeClr val="dk1"/>
                </a:solidFill>
              </a:defRPr>
            </a:lvl2pPr>
            <a:lvl3pPr lvl="2" algn="ctr" rtl="0">
              <a:spcBef>
                <a:spcPts val="0"/>
              </a:spcBef>
              <a:spcAft>
                <a:spcPts val="0"/>
              </a:spcAft>
              <a:buClr>
                <a:schemeClr val="dk1"/>
              </a:buClr>
              <a:buSzPts val="3500"/>
              <a:buNone/>
              <a:defRPr sz="3500">
                <a:solidFill>
                  <a:schemeClr val="dk1"/>
                </a:solidFill>
              </a:defRPr>
            </a:lvl3pPr>
            <a:lvl4pPr lvl="3" algn="ctr" rtl="0">
              <a:spcBef>
                <a:spcPts val="0"/>
              </a:spcBef>
              <a:spcAft>
                <a:spcPts val="0"/>
              </a:spcAft>
              <a:buClr>
                <a:schemeClr val="dk1"/>
              </a:buClr>
              <a:buSzPts val="3500"/>
              <a:buNone/>
              <a:defRPr sz="3500">
                <a:solidFill>
                  <a:schemeClr val="dk1"/>
                </a:solidFill>
              </a:defRPr>
            </a:lvl4pPr>
            <a:lvl5pPr lvl="4" algn="ctr" rtl="0">
              <a:spcBef>
                <a:spcPts val="0"/>
              </a:spcBef>
              <a:spcAft>
                <a:spcPts val="0"/>
              </a:spcAft>
              <a:buClr>
                <a:schemeClr val="dk1"/>
              </a:buClr>
              <a:buSzPts val="3500"/>
              <a:buNone/>
              <a:defRPr sz="3500">
                <a:solidFill>
                  <a:schemeClr val="dk1"/>
                </a:solidFill>
              </a:defRPr>
            </a:lvl5pPr>
            <a:lvl6pPr lvl="5" algn="ctr" rtl="0">
              <a:spcBef>
                <a:spcPts val="0"/>
              </a:spcBef>
              <a:spcAft>
                <a:spcPts val="0"/>
              </a:spcAft>
              <a:buClr>
                <a:schemeClr val="dk1"/>
              </a:buClr>
              <a:buSzPts val="3500"/>
              <a:buNone/>
              <a:defRPr sz="3500">
                <a:solidFill>
                  <a:schemeClr val="dk1"/>
                </a:solidFill>
              </a:defRPr>
            </a:lvl6pPr>
            <a:lvl7pPr lvl="6" algn="ctr" rtl="0">
              <a:spcBef>
                <a:spcPts val="0"/>
              </a:spcBef>
              <a:spcAft>
                <a:spcPts val="0"/>
              </a:spcAft>
              <a:buClr>
                <a:schemeClr val="dk1"/>
              </a:buClr>
              <a:buSzPts val="3500"/>
              <a:buNone/>
              <a:defRPr sz="3500">
                <a:solidFill>
                  <a:schemeClr val="dk1"/>
                </a:solidFill>
              </a:defRPr>
            </a:lvl7pPr>
            <a:lvl8pPr lvl="7" algn="ctr" rtl="0">
              <a:spcBef>
                <a:spcPts val="0"/>
              </a:spcBef>
              <a:spcAft>
                <a:spcPts val="0"/>
              </a:spcAft>
              <a:buClr>
                <a:schemeClr val="dk1"/>
              </a:buClr>
              <a:buSzPts val="3500"/>
              <a:buNone/>
              <a:defRPr sz="3500">
                <a:solidFill>
                  <a:schemeClr val="dk1"/>
                </a:solidFill>
              </a:defRPr>
            </a:lvl8pPr>
            <a:lvl9pPr lvl="8" algn="ctr" rtl="0">
              <a:spcBef>
                <a:spcPts val="0"/>
              </a:spcBef>
              <a:spcAft>
                <a:spcPts val="0"/>
              </a:spcAft>
              <a:buClr>
                <a:schemeClr val="dk1"/>
              </a:buClr>
              <a:buSzPts val="3500"/>
              <a:buNone/>
              <a:defRPr sz="3500">
                <a:solidFill>
                  <a:schemeClr val="dk1"/>
                </a:solidFill>
              </a:defRPr>
            </a:lvl9pPr>
          </a:lstStyle>
          <a:p>
            <a:endParaRPr/>
          </a:p>
        </p:txBody>
      </p:sp>
      <p:grpSp>
        <p:nvGrpSpPr>
          <p:cNvPr id="248" name="Google Shape;248;p4"/>
          <p:cNvGrpSpPr/>
          <p:nvPr/>
        </p:nvGrpSpPr>
        <p:grpSpPr>
          <a:xfrm rot="5400000">
            <a:off x="6739425" y="2738925"/>
            <a:ext cx="3189300" cy="1619850"/>
            <a:chOff x="4185675" y="845125"/>
            <a:chExt cx="3189300" cy="1619850"/>
          </a:xfrm>
        </p:grpSpPr>
        <p:sp>
          <p:nvSpPr>
            <p:cNvPr id="249" name="Google Shape;249;p4"/>
            <p:cNvSpPr/>
            <p:nvPr/>
          </p:nvSpPr>
          <p:spPr>
            <a:xfrm>
              <a:off x="4185675" y="845125"/>
              <a:ext cx="3189300" cy="1619850"/>
            </a:xfrm>
            <a:custGeom>
              <a:avLst/>
              <a:gdLst/>
              <a:ahLst/>
              <a:cxnLst/>
              <a:rect l="l" t="t" r="r" b="b"/>
              <a:pathLst>
                <a:path w="127572" h="64794" extrusionOk="0">
                  <a:moveTo>
                    <a:pt x="113336" y="23816"/>
                  </a:moveTo>
                  <a:cubicBezTo>
                    <a:pt x="113349" y="23816"/>
                    <a:pt x="113375" y="23828"/>
                    <a:pt x="113414" y="23864"/>
                  </a:cubicBezTo>
                  <a:cubicBezTo>
                    <a:pt x="113336" y="23864"/>
                    <a:pt x="113311" y="23816"/>
                    <a:pt x="113336" y="23816"/>
                  </a:cubicBezTo>
                  <a:close/>
                  <a:moveTo>
                    <a:pt x="1" y="0"/>
                  </a:moveTo>
                  <a:cubicBezTo>
                    <a:pt x="11578" y="3144"/>
                    <a:pt x="24234" y="3902"/>
                    <a:pt x="36229" y="3902"/>
                  </a:cubicBezTo>
                  <a:cubicBezTo>
                    <a:pt x="39143" y="3902"/>
                    <a:pt x="42018" y="3858"/>
                    <a:pt x="44829" y="3791"/>
                  </a:cubicBezTo>
                  <a:cubicBezTo>
                    <a:pt x="47556" y="3735"/>
                    <a:pt x="50348" y="3599"/>
                    <a:pt x="53102" y="3599"/>
                  </a:cubicBezTo>
                  <a:cubicBezTo>
                    <a:pt x="61161" y="3599"/>
                    <a:pt x="68895" y="4764"/>
                    <a:pt x="73715" y="12489"/>
                  </a:cubicBezTo>
                  <a:cubicBezTo>
                    <a:pt x="78060" y="19403"/>
                    <a:pt x="81967" y="26433"/>
                    <a:pt x="90772" y="28101"/>
                  </a:cubicBezTo>
                  <a:cubicBezTo>
                    <a:pt x="98694" y="29662"/>
                    <a:pt x="106054" y="27325"/>
                    <a:pt x="111184" y="35354"/>
                  </a:cubicBezTo>
                  <a:cubicBezTo>
                    <a:pt x="113075" y="38360"/>
                    <a:pt x="113744" y="41822"/>
                    <a:pt x="114413" y="45274"/>
                  </a:cubicBezTo>
                  <a:cubicBezTo>
                    <a:pt x="115421" y="50520"/>
                    <a:pt x="117651" y="54864"/>
                    <a:pt x="120997" y="58995"/>
                  </a:cubicBezTo>
                  <a:cubicBezTo>
                    <a:pt x="123004" y="61225"/>
                    <a:pt x="125234" y="63232"/>
                    <a:pt x="127571" y="64793"/>
                  </a:cubicBezTo>
                  <a:lnTo>
                    <a:pt x="127571" y="52527"/>
                  </a:lnTo>
                  <a:cubicBezTo>
                    <a:pt x="125787" y="51073"/>
                    <a:pt x="124226" y="49405"/>
                    <a:pt x="122888" y="47505"/>
                  </a:cubicBezTo>
                  <a:cubicBezTo>
                    <a:pt x="120328" y="43606"/>
                    <a:pt x="118650" y="39146"/>
                    <a:pt x="117981" y="34569"/>
                  </a:cubicBezTo>
                  <a:cubicBezTo>
                    <a:pt x="117428" y="30555"/>
                    <a:pt x="117535" y="25871"/>
                    <a:pt x="113414" y="23864"/>
                  </a:cubicBezTo>
                  <a:lnTo>
                    <a:pt x="113414" y="23864"/>
                  </a:lnTo>
                  <a:cubicBezTo>
                    <a:pt x="116643" y="25095"/>
                    <a:pt x="117874" y="28324"/>
                    <a:pt x="118650" y="31447"/>
                  </a:cubicBezTo>
                  <a:cubicBezTo>
                    <a:pt x="119766" y="35907"/>
                    <a:pt x="120774" y="40484"/>
                    <a:pt x="123111" y="44382"/>
                  </a:cubicBezTo>
                  <a:cubicBezTo>
                    <a:pt x="124342" y="46505"/>
                    <a:pt x="125787" y="48397"/>
                    <a:pt x="127571" y="50074"/>
                  </a:cubicBezTo>
                  <a:lnTo>
                    <a:pt x="127571" y="0"/>
                  </a:lnTo>
                  <a:lnTo>
                    <a:pt x="70816" y="0"/>
                  </a:lnTo>
                  <a:cubicBezTo>
                    <a:pt x="72154" y="339"/>
                    <a:pt x="73376" y="669"/>
                    <a:pt x="74714" y="1115"/>
                  </a:cubicBezTo>
                  <a:cubicBezTo>
                    <a:pt x="78399" y="2230"/>
                    <a:pt x="82297" y="3568"/>
                    <a:pt x="85420" y="5915"/>
                  </a:cubicBezTo>
                  <a:cubicBezTo>
                    <a:pt x="87766" y="7699"/>
                    <a:pt x="89211" y="10036"/>
                    <a:pt x="90665" y="12489"/>
                  </a:cubicBezTo>
                  <a:cubicBezTo>
                    <a:pt x="92226" y="15389"/>
                    <a:pt x="93225" y="19180"/>
                    <a:pt x="96571" y="20634"/>
                  </a:cubicBezTo>
                  <a:cubicBezTo>
                    <a:pt x="100701" y="22419"/>
                    <a:pt x="105608" y="22080"/>
                    <a:pt x="109952" y="22749"/>
                  </a:cubicBezTo>
                  <a:cubicBezTo>
                    <a:pt x="110068" y="22749"/>
                    <a:pt x="110068" y="22865"/>
                    <a:pt x="109952" y="22865"/>
                  </a:cubicBezTo>
                  <a:cubicBezTo>
                    <a:pt x="105715" y="22642"/>
                    <a:pt x="101147" y="23195"/>
                    <a:pt x="97017" y="21749"/>
                  </a:cubicBezTo>
                  <a:cubicBezTo>
                    <a:pt x="94118" y="20857"/>
                    <a:pt x="92110" y="18734"/>
                    <a:pt x="90549" y="16174"/>
                  </a:cubicBezTo>
                  <a:cubicBezTo>
                    <a:pt x="88988" y="13498"/>
                    <a:pt x="87543" y="10482"/>
                    <a:pt x="85312" y="8368"/>
                  </a:cubicBezTo>
                  <a:cubicBezTo>
                    <a:pt x="82413" y="5692"/>
                    <a:pt x="78506" y="4237"/>
                    <a:pt x="74714" y="3122"/>
                  </a:cubicBezTo>
                  <a:cubicBezTo>
                    <a:pt x="70254" y="1677"/>
                    <a:pt x="65686" y="785"/>
                    <a:pt x="61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
            <p:cNvSpPr/>
            <p:nvPr/>
          </p:nvSpPr>
          <p:spPr>
            <a:xfrm>
              <a:off x="5713400" y="845125"/>
              <a:ext cx="1224000" cy="579875"/>
            </a:xfrm>
            <a:custGeom>
              <a:avLst/>
              <a:gdLst/>
              <a:ahLst/>
              <a:cxnLst/>
              <a:rect l="l" t="t" r="r" b="b"/>
              <a:pathLst>
                <a:path w="48960" h="23195" extrusionOk="0">
                  <a:moveTo>
                    <a:pt x="1" y="0"/>
                  </a:moveTo>
                  <a:cubicBezTo>
                    <a:pt x="4577" y="785"/>
                    <a:pt x="9145" y="1677"/>
                    <a:pt x="13605" y="3122"/>
                  </a:cubicBezTo>
                  <a:cubicBezTo>
                    <a:pt x="17397" y="4237"/>
                    <a:pt x="21304" y="5692"/>
                    <a:pt x="24203" y="8368"/>
                  </a:cubicBezTo>
                  <a:cubicBezTo>
                    <a:pt x="26434" y="10482"/>
                    <a:pt x="27879" y="13498"/>
                    <a:pt x="29440" y="16174"/>
                  </a:cubicBezTo>
                  <a:cubicBezTo>
                    <a:pt x="31001" y="18734"/>
                    <a:pt x="33009" y="20857"/>
                    <a:pt x="35908" y="21749"/>
                  </a:cubicBezTo>
                  <a:cubicBezTo>
                    <a:pt x="40038" y="23195"/>
                    <a:pt x="44606" y="22642"/>
                    <a:pt x="48843" y="22865"/>
                  </a:cubicBezTo>
                  <a:cubicBezTo>
                    <a:pt x="48959" y="22865"/>
                    <a:pt x="48959" y="22749"/>
                    <a:pt x="48843" y="22749"/>
                  </a:cubicBezTo>
                  <a:cubicBezTo>
                    <a:pt x="44499" y="22080"/>
                    <a:pt x="39592" y="22419"/>
                    <a:pt x="35462" y="20634"/>
                  </a:cubicBezTo>
                  <a:cubicBezTo>
                    <a:pt x="32116" y="19180"/>
                    <a:pt x="31117" y="15389"/>
                    <a:pt x="29556" y="12489"/>
                  </a:cubicBezTo>
                  <a:cubicBezTo>
                    <a:pt x="28102" y="10036"/>
                    <a:pt x="26657" y="7699"/>
                    <a:pt x="24311" y="5915"/>
                  </a:cubicBezTo>
                  <a:cubicBezTo>
                    <a:pt x="21188" y="3568"/>
                    <a:pt x="17290" y="2230"/>
                    <a:pt x="13605" y="1115"/>
                  </a:cubicBezTo>
                  <a:cubicBezTo>
                    <a:pt x="12267" y="669"/>
                    <a:pt x="11045" y="339"/>
                    <a:pt x="9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7018425" y="1440525"/>
              <a:ext cx="356550" cy="717800"/>
            </a:xfrm>
            <a:custGeom>
              <a:avLst/>
              <a:gdLst/>
              <a:ahLst/>
              <a:cxnLst/>
              <a:rect l="l" t="t" r="r" b="b"/>
              <a:pathLst>
                <a:path w="14262" h="28712" extrusionOk="0">
                  <a:moveTo>
                    <a:pt x="26" y="0"/>
                  </a:moveTo>
                  <a:cubicBezTo>
                    <a:pt x="1" y="0"/>
                    <a:pt x="26" y="48"/>
                    <a:pt x="104" y="48"/>
                  </a:cubicBezTo>
                  <a:cubicBezTo>
                    <a:pt x="65" y="12"/>
                    <a:pt x="39" y="0"/>
                    <a:pt x="26" y="0"/>
                  </a:cubicBezTo>
                  <a:close/>
                  <a:moveTo>
                    <a:pt x="104" y="48"/>
                  </a:moveTo>
                  <a:lnTo>
                    <a:pt x="104" y="48"/>
                  </a:lnTo>
                  <a:cubicBezTo>
                    <a:pt x="4225" y="2055"/>
                    <a:pt x="4118" y="6739"/>
                    <a:pt x="4671" y="10753"/>
                  </a:cubicBezTo>
                  <a:cubicBezTo>
                    <a:pt x="5340" y="15330"/>
                    <a:pt x="7018" y="19790"/>
                    <a:pt x="9578" y="23689"/>
                  </a:cubicBezTo>
                  <a:cubicBezTo>
                    <a:pt x="10916" y="25589"/>
                    <a:pt x="12477" y="27257"/>
                    <a:pt x="14261" y="28711"/>
                  </a:cubicBezTo>
                  <a:lnTo>
                    <a:pt x="14261" y="26258"/>
                  </a:lnTo>
                  <a:cubicBezTo>
                    <a:pt x="12477" y="24581"/>
                    <a:pt x="11032" y="22689"/>
                    <a:pt x="9801" y="20566"/>
                  </a:cubicBezTo>
                  <a:cubicBezTo>
                    <a:pt x="7464" y="16668"/>
                    <a:pt x="6456" y="12091"/>
                    <a:pt x="5340" y="7631"/>
                  </a:cubicBezTo>
                  <a:cubicBezTo>
                    <a:pt x="4564" y="4508"/>
                    <a:pt x="3333" y="1279"/>
                    <a:pt x="104" y="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4"/>
          <p:cNvGrpSpPr/>
          <p:nvPr/>
        </p:nvGrpSpPr>
        <p:grpSpPr>
          <a:xfrm rot="10800000" flipH="1">
            <a:off x="-1" y="8"/>
            <a:ext cx="3840097" cy="2558635"/>
            <a:chOff x="235225" y="2771600"/>
            <a:chExt cx="3133750" cy="2088000"/>
          </a:xfrm>
        </p:grpSpPr>
        <p:sp>
          <p:nvSpPr>
            <p:cNvPr id="253" name="Google Shape;253;p4"/>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 name="Google Shape;258;p4"/>
          <p:cNvGrpSpPr/>
          <p:nvPr/>
        </p:nvGrpSpPr>
        <p:grpSpPr>
          <a:xfrm>
            <a:off x="-2" y="9"/>
            <a:ext cx="3985907" cy="3918269"/>
            <a:chOff x="2524675" y="238075"/>
            <a:chExt cx="1178600" cy="1158600"/>
          </a:xfrm>
        </p:grpSpPr>
        <p:sp>
          <p:nvSpPr>
            <p:cNvPr id="259" name="Google Shape;259;p4"/>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 name="Google Shape;313;p4"/>
          <p:cNvSpPr/>
          <p:nvPr/>
        </p:nvSpPr>
        <p:spPr>
          <a:xfrm>
            <a:off x="0" y="4214225"/>
            <a:ext cx="3055899" cy="921047"/>
          </a:xfrm>
          <a:custGeom>
            <a:avLst/>
            <a:gdLst/>
            <a:ahLst/>
            <a:cxnLst/>
            <a:rect l="l" t="t" r="r" b="b"/>
            <a:pathLst>
              <a:path w="21503" h="6481" extrusionOk="0">
                <a:moveTo>
                  <a:pt x="336" y="0"/>
                </a:moveTo>
                <a:cubicBezTo>
                  <a:pt x="229" y="0"/>
                  <a:pt x="117" y="6"/>
                  <a:pt x="0" y="19"/>
                </a:cubicBezTo>
                <a:lnTo>
                  <a:pt x="0" y="6480"/>
                </a:lnTo>
                <a:lnTo>
                  <a:pt x="21503" y="6480"/>
                </a:lnTo>
                <a:cubicBezTo>
                  <a:pt x="16649" y="6480"/>
                  <a:pt x="15939" y="4158"/>
                  <a:pt x="14420" y="4158"/>
                </a:cubicBezTo>
                <a:cubicBezTo>
                  <a:pt x="13982" y="4158"/>
                  <a:pt x="13476" y="4351"/>
                  <a:pt x="12784" y="4849"/>
                </a:cubicBezTo>
                <a:cubicBezTo>
                  <a:pt x="12348" y="5162"/>
                  <a:pt x="11997" y="5285"/>
                  <a:pt x="11694" y="5285"/>
                </a:cubicBezTo>
                <a:cubicBezTo>
                  <a:pt x="10576" y="5285"/>
                  <a:pt x="10118" y="3608"/>
                  <a:pt x="8497" y="3608"/>
                </a:cubicBezTo>
                <a:cubicBezTo>
                  <a:pt x="8072" y="3608"/>
                  <a:pt x="7566" y="3724"/>
                  <a:pt x="6948" y="4015"/>
                </a:cubicBezTo>
                <a:cubicBezTo>
                  <a:pt x="6163" y="4392"/>
                  <a:pt x="5548" y="4550"/>
                  <a:pt x="5056" y="4550"/>
                </a:cubicBezTo>
                <a:cubicBezTo>
                  <a:pt x="2417" y="4550"/>
                  <a:pt x="3288" y="0"/>
                  <a:pt x="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4" name="Google Shape;314;p4"/>
          <p:cNvGrpSpPr/>
          <p:nvPr/>
        </p:nvGrpSpPr>
        <p:grpSpPr>
          <a:xfrm>
            <a:off x="12" y="4442118"/>
            <a:ext cx="3128088" cy="672829"/>
            <a:chOff x="1713837" y="-812307"/>
            <a:chExt cx="3128088" cy="672829"/>
          </a:xfrm>
        </p:grpSpPr>
        <p:sp>
          <p:nvSpPr>
            <p:cNvPr id="315" name="Google Shape;315;p4"/>
            <p:cNvSpPr/>
            <p:nvPr/>
          </p:nvSpPr>
          <p:spPr>
            <a:xfrm rot="5400000" flipH="1">
              <a:off x="3549448" y="-398024"/>
              <a:ext cx="35341" cy="35341"/>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
            <p:cNvSpPr/>
            <p:nvPr/>
          </p:nvSpPr>
          <p:spPr>
            <a:xfrm rot="5400000" flipH="1">
              <a:off x="2921048" y="-568514"/>
              <a:ext cx="26379" cy="26632"/>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
            <p:cNvSpPr/>
            <p:nvPr/>
          </p:nvSpPr>
          <p:spPr>
            <a:xfrm rot="5400000" flipH="1">
              <a:off x="4379281" y="-534653"/>
              <a:ext cx="44049" cy="47093"/>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
            <p:cNvSpPr/>
            <p:nvPr/>
          </p:nvSpPr>
          <p:spPr>
            <a:xfrm rot="5400000" flipH="1">
              <a:off x="4558437" y="-807826"/>
              <a:ext cx="38215" cy="35341"/>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
            <p:cNvSpPr/>
            <p:nvPr/>
          </p:nvSpPr>
          <p:spPr>
            <a:xfrm rot="5400000" flipH="1">
              <a:off x="4761098" y="-572783"/>
              <a:ext cx="82349" cy="79306"/>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
            <p:cNvSpPr/>
            <p:nvPr/>
          </p:nvSpPr>
          <p:spPr>
            <a:xfrm rot="5400000" flipH="1">
              <a:off x="3907802" y="-168942"/>
              <a:ext cx="29423" cy="29507"/>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
            <p:cNvSpPr/>
            <p:nvPr/>
          </p:nvSpPr>
          <p:spPr>
            <a:xfrm rot="5400000" flipH="1">
              <a:off x="2574319" y="-685866"/>
              <a:ext cx="35341" cy="35256"/>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
            <p:cNvSpPr/>
            <p:nvPr/>
          </p:nvSpPr>
          <p:spPr>
            <a:xfrm rot="5400000" flipH="1">
              <a:off x="4408577" y="-655090"/>
              <a:ext cx="106868" cy="90212"/>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
            <p:cNvSpPr/>
            <p:nvPr/>
          </p:nvSpPr>
          <p:spPr>
            <a:xfrm rot="5400000" flipH="1">
              <a:off x="4068146" y="-405464"/>
              <a:ext cx="79221" cy="70597"/>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
            <p:cNvSpPr/>
            <p:nvPr/>
          </p:nvSpPr>
          <p:spPr>
            <a:xfrm rot="5400000" flipH="1">
              <a:off x="2584845" y="-558326"/>
              <a:ext cx="79306" cy="70851"/>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
            <p:cNvSpPr/>
            <p:nvPr/>
          </p:nvSpPr>
          <p:spPr>
            <a:xfrm rot="5400000" flipH="1">
              <a:off x="2061877" y="-696181"/>
              <a:ext cx="26632" cy="29423"/>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
            <p:cNvSpPr/>
            <p:nvPr/>
          </p:nvSpPr>
          <p:spPr>
            <a:xfrm rot="5400000" flipH="1">
              <a:off x="1713837" y="-812307"/>
              <a:ext cx="35341" cy="35341"/>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
            <p:cNvSpPr/>
            <p:nvPr/>
          </p:nvSpPr>
          <p:spPr>
            <a:xfrm rot="5400000" flipH="1">
              <a:off x="1724152" y="-684471"/>
              <a:ext cx="79559" cy="70597"/>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
            <p:cNvSpPr/>
            <p:nvPr/>
          </p:nvSpPr>
          <p:spPr>
            <a:xfrm rot="5400000" flipH="1">
              <a:off x="3686753" y="-475216"/>
              <a:ext cx="44303" cy="39737"/>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
            <p:cNvSpPr/>
            <p:nvPr/>
          </p:nvSpPr>
          <p:spPr>
            <a:xfrm rot="5400000" flipH="1">
              <a:off x="3785504" y="-337826"/>
              <a:ext cx="43965" cy="4109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 name="Google Shape;330;p4"/>
          <p:cNvGrpSpPr/>
          <p:nvPr/>
        </p:nvGrpSpPr>
        <p:grpSpPr>
          <a:xfrm>
            <a:off x="39701" y="-10"/>
            <a:ext cx="3277907" cy="1263055"/>
            <a:chOff x="1766764" y="-4125385"/>
            <a:chExt cx="3277907" cy="1263055"/>
          </a:xfrm>
        </p:grpSpPr>
        <p:sp>
          <p:nvSpPr>
            <p:cNvPr id="331" name="Google Shape;331;p4"/>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 name="Google Shape;357;p4"/>
          <p:cNvGrpSpPr/>
          <p:nvPr/>
        </p:nvGrpSpPr>
        <p:grpSpPr>
          <a:xfrm>
            <a:off x="5225742" y="1"/>
            <a:ext cx="3918269" cy="1521517"/>
            <a:chOff x="1302767" y="-2641999"/>
            <a:chExt cx="3918269" cy="1521517"/>
          </a:xfrm>
        </p:grpSpPr>
        <p:sp>
          <p:nvSpPr>
            <p:cNvPr id="358" name="Google Shape;358;p4"/>
            <p:cNvSpPr/>
            <p:nvPr/>
          </p:nvSpPr>
          <p:spPr>
            <a:xfrm rot="5400000" flipH="1">
              <a:off x="4768538" y="-1966464"/>
              <a:ext cx="61635" cy="6163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
            <p:cNvSpPr/>
            <p:nvPr/>
          </p:nvSpPr>
          <p:spPr>
            <a:xfrm rot="5400000" flipH="1">
              <a:off x="4571627" y="-1176537"/>
              <a:ext cx="26632" cy="26632"/>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
            <p:cNvSpPr/>
            <p:nvPr/>
          </p:nvSpPr>
          <p:spPr>
            <a:xfrm rot="5400000" flipH="1">
              <a:off x="1784814" y="-1196025"/>
              <a:ext cx="79475" cy="71612"/>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
            <p:cNvSpPr/>
            <p:nvPr/>
          </p:nvSpPr>
          <p:spPr>
            <a:xfrm rot="5400000" flipH="1">
              <a:off x="1300991" y="-2205565"/>
              <a:ext cx="76431" cy="7288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
            <p:cNvSpPr/>
            <p:nvPr/>
          </p:nvSpPr>
          <p:spPr>
            <a:xfrm rot="5400000" flipH="1">
              <a:off x="1660995" y="-1684499"/>
              <a:ext cx="35341" cy="35341"/>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
            <p:cNvSpPr/>
            <p:nvPr/>
          </p:nvSpPr>
          <p:spPr>
            <a:xfrm rot="5400000" flipH="1">
              <a:off x="4856594" y="-1149947"/>
              <a:ext cx="29507" cy="29423"/>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
            <p:cNvSpPr/>
            <p:nvPr/>
          </p:nvSpPr>
          <p:spPr>
            <a:xfrm rot="5400000" flipH="1">
              <a:off x="5041626" y="-1420288"/>
              <a:ext cx="55801" cy="5597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
            <p:cNvSpPr/>
            <p:nvPr/>
          </p:nvSpPr>
          <p:spPr>
            <a:xfrm rot="5400000" flipH="1">
              <a:off x="4764776" y="-1162545"/>
              <a:ext cx="44303" cy="39822"/>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
            <p:cNvSpPr/>
            <p:nvPr/>
          </p:nvSpPr>
          <p:spPr>
            <a:xfrm rot="5400000" flipH="1">
              <a:off x="4633431" y="-2351325"/>
              <a:ext cx="17670" cy="17670"/>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
            <p:cNvSpPr/>
            <p:nvPr/>
          </p:nvSpPr>
          <p:spPr>
            <a:xfrm rot="5400000" flipH="1">
              <a:off x="4611322" y="-2628852"/>
              <a:ext cx="26632" cy="29423"/>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
            <p:cNvSpPr/>
            <p:nvPr/>
          </p:nvSpPr>
          <p:spPr>
            <a:xfrm rot="5400000" flipH="1">
              <a:off x="5013683" y="-2364387"/>
              <a:ext cx="29507" cy="26379"/>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
            <p:cNvSpPr/>
            <p:nvPr/>
          </p:nvSpPr>
          <p:spPr>
            <a:xfrm rot="5400000" flipH="1">
              <a:off x="4518235" y="-2639928"/>
              <a:ext cx="43965" cy="39822"/>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
            <p:cNvSpPr/>
            <p:nvPr/>
          </p:nvSpPr>
          <p:spPr>
            <a:xfrm rot="5400000" flipH="1">
              <a:off x="5179143" y="-1794030"/>
              <a:ext cx="43965" cy="39822"/>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71"/>
        <p:cNvGrpSpPr/>
        <p:nvPr/>
      </p:nvGrpSpPr>
      <p:grpSpPr>
        <a:xfrm>
          <a:off x="0" y="0"/>
          <a:ext cx="0" cy="0"/>
          <a:chOff x="0" y="0"/>
          <a:chExt cx="0" cy="0"/>
        </a:xfrm>
      </p:grpSpPr>
      <p:sp>
        <p:nvSpPr>
          <p:cNvPr id="372" name="Google Shape;372;p5"/>
          <p:cNvSpPr txBox="1">
            <a:spLocks noGrp="1"/>
          </p:cNvSpPr>
          <p:nvPr>
            <p:ph type="subTitle" idx="1"/>
          </p:nvPr>
        </p:nvSpPr>
        <p:spPr>
          <a:xfrm>
            <a:off x="1445013" y="3002219"/>
            <a:ext cx="2394600" cy="17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Font typeface="Open Sans"/>
              <a:buNone/>
              <a:defRPr sz="1600">
                <a:latin typeface="Montserrat Black"/>
                <a:ea typeface="Montserrat Black"/>
                <a:cs typeface="Montserrat Black"/>
                <a:sym typeface="Montserrat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73" name="Google Shape;373;p5"/>
          <p:cNvSpPr txBox="1">
            <a:spLocks noGrp="1"/>
          </p:cNvSpPr>
          <p:nvPr>
            <p:ph type="subTitle" idx="2"/>
          </p:nvPr>
        </p:nvSpPr>
        <p:spPr>
          <a:xfrm>
            <a:off x="1445013" y="3219867"/>
            <a:ext cx="2394600" cy="57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74" name="Google Shape;374;p5"/>
          <p:cNvSpPr txBox="1">
            <a:spLocks noGrp="1"/>
          </p:cNvSpPr>
          <p:nvPr>
            <p:ph type="subTitle" idx="3"/>
          </p:nvPr>
        </p:nvSpPr>
        <p:spPr>
          <a:xfrm>
            <a:off x="5303788" y="3002219"/>
            <a:ext cx="2394600" cy="17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Font typeface="Open Sans"/>
              <a:buNone/>
              <a:defRPr sz="1600">
                <a:latin typeface="Montserrat Black"/>
                <a:ea typeface="Montserrat Black"/>
                <a:cs typeface="Montserrat Black"/>
                <a:sym typeface="Montserrat Black"/>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375" name="Google Shape;375;p5"/>
          <p:cNvSpPr txBox="1">
            <a:spLocks noGrp="1"/>
          </p:cNvSpPr>
          <p:nvPr>
            <p:ph type="subTitle" idx="4"/>
          </p:nvPr>
        </p:nvSpPr>
        <p:spPr>
          <a:xfrm>
            <a:off x="5303188" y="3219867"/>
            <a:ext cx="2395800" cy="567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5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376" name="Google Shape;376;p5"/>
          <p:cNvSpPr txBox="1">
            <a:spLocks noGrp="1"/>
          </p:cNvSpPr>
          <p:nvPr>
            <p:ph type="title"/>
          </p:nvPr>
        </p:nvSpPr>
        <p:spPr>
          <a:xfrm>
            <a:off x="720000" y="541975"/>
            <a:ext cx="7704000" cy="27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1pPr>
            <a:lvl2pPr lvl="1" algn="ctr" rtl="0">
              <a:spcBef>
                <a:spcPts val="0"/>
              </a:spcBef>
              <a:spcAft>
                <a:spcPts val="0"/>
              </a:spcAft>
              <a:buClr>
                <a:schemeClr val="dk1"/>
              </a:buClr>
              <a:buSzPts val="3500"/>
              <a:buNone/>
              <a:defRPr sz="3500">
                <a:solidFill>
                  <a:schemeClr val="dk1"/>
                </a:solidFill>
              </a:defRPr>
            </a:lvl2pPr>
            <a:lvl3pPr lvl="2" algn="ctr" rtl="0">
              <a:spcBef>
                <a:spcPts val="0"/>
              </a:spcBef>
              <a:spcAft>
                <a:spcPts val="0"/>
              </a:spcAft>
              <a:buClr>
                <a:schemeClr val="dk1"/>
              </a:buClr>
              <a:buSzPts val="3500"/>
              <a:buNone/>
              <a:defRPr sz="3500">
                <a:solidFill>
                  <a:schemeClr val="dk1"/>
                </a:solidFill>
              </a:defRPr>
            </a:lvl3pPr>
            <a:lvl4pPr lvl="3" algn="ctr" rtl="0">
              <a:spcBef>
                <a:spcPts val="0"/>
              </a:spcBef>
              <a:spcAft>
                <a:spcPts val="0"/>
              </a:spcAft>
              <a:buClr>
                <a:schemeClr val="dk1"/>
              </a:buClr>
              <a:buSzPts val="3500"/>
              <a:buNone/>
              <a:defRPr sz="3500">
                <a:solidFill>
                  <a:schemeClr val="dk1"/>
                </a:solidFill>
              </a:defRPr>
            </a:lvl4pPr>
            <a:lvl5pPr lvl="4" algn="ctr" rtl="0">
              <a:spcBef>
                <a:spcPts val="0"/>
              </a:spcBef>
              <a:spcAft>
                <a:spcPts val="0"/>
              </a:spcAft>
              <a:buClr>
                <a:schemeClr val="dk1"/>
              </a:buClr>
              <a:buSzPts val="3500"/>
              <a:buNone/>
              <a:defRPr sz="3500">
                <a:solidFill>
                  <a:schemeClr val="dk1"/>
                </a:solidFill>
              </a:defRPr>
            </a:lvl5pPr>
            <a:lvl6pPr lvl="5" algn="ctr" rtl="0">
              <a:spcBef>
                <a:spcPts val="0"/>
              </a:spcBef>
              <a:spcAft>
                <a:spcPts val="0"/>
              </a:spcAft>
              <a:buClr>
                <a:schemeClr val="dk1"/>
              </a:buClr>
              <a:buSzPts val="3500"/>
              <a:buNone/>
              <a:defRPr sz="3500">
                <a:solidFill>
                  <a:schemeClr val="dk1"/>
                </a:solidFill>
              </a:defRPr>
            </a:lvl6pPr>
            <a:lvl7pPr lvl="6" algn="ctr" rtl="0">
              <a:spcBef>
                <a:spcPts val="0"/>
              </a:spcBef>
              <a:spcAft>
                <a:spcPts val="0"/>
              </a:spcAft>
              <a:buClr>
                <a:schemeClr val="dk1"/>
              </a:buClr>
              <a:buSzPts val="3500"/>
              <a:buNone/>
              <a:defRPr sz="3500">
                <a:solidFill>
                  <a:schemeClr val="dk1"/>
                </a:solidFill>
              </a:defRPr>
            </a:lvl7pPr>
            <a:lvl8pPr lvl="7" algn="ctr" rtl="0">
              <a:spcBef>
                <a:spcPts val="0"/>
              </a:spcBef>
              <a:spcAft>
                <a:spcPts val="0"/>
              </a:spcAft>
              <a:buClr>
                <a:schemeClr val="dk1"/>
              </a:buClr>
              <a:buSzPts val="3500"/>
              <a:buNone/>
              <a:defRPr sz="3500">
                <a:solidFill>
                  <a:schemeClr val="dk1"/>
                </a:solidFill>
              </a:defRPr>
            </a:lvl8pPr>
            <a:lvl9pPr lvl="8" algn="ctr" rtl="0">
              <a:spcBef>
                <a:spcPts val="0"/>
              </a:spcBef>
              <a:spcAft>
                <a:spcPts val="0"/>
              </a:spcAft>
              <a:buClr>
                <a:schemeClr val="dk1"/>
              </a:buClr>
              <a:buSzPts val="3500"/>
              <a:buNone/>
              <a:defRPr sz="3500">
                <a:solidFill>
                  <a:schemeClr val="dk1"/>
                </a:solidFill>
              </a:defRPr>
            </a:lvl9pPr>
          </a:lstStyle>
          <a:p>
            <a:endParaRPr/>
          </a:p>
        </p:txBody>
      </p:sp>
      <p:sp>
        <p:nvSpPr>
          <p:cNvPr id="377" name="Google Shape;377;p5"/>
          <p:cNvSpPr/>
          <p:nvPr/>
        </p:nvSpPr>
        <p:spPr>
          <a:xfrm>
            <a:off x="0" y="4214225"/>
            <a:ext cx="3055899" cy="921047"/>
          </a:xfrm>
          <a:custGeom>
            <a:avLst/>
            <a:gdLst/>
            <a:ahLst/>
            <a:cxnLst/>
            <a:rect l="l" t="t" r="r" b="b"/>
            <a:pathLst>
              <a:path w="21503" h="6481" extrusionOk="0">
                <a:moveTo>
                  <a:pt x="336" y="0"/>
                </a:moveTo>
                <a:cubicBezTo>
                  <a:pt x="229" y="0"/>
                  <a:pt x="117" y="6"/>
                  <a:pt x="0" y="19"/>
                </a:cubicBezTo>
                <a:lnTo>
                  <a:pt x="0" y="6480"/>
                </a:lnTo>
                <a:lnTo>
                  <a:pt x="21503" y="6480"/>
                </a:lnTo>
                <a:cubicBezTo>
                  <a:pt x="16649" y="6480"/>
                  <a:pt x="15939" y="4158"/>
                  <a:pt x="14420" y="4158"/>
                </a:cubicBezTo>
                <a:cubicBezTo>
                  <a:pt x="13982" y="4158"/>
                  <a:pt x="13476" y="4351"/>
                  <a:pt x="12784" y="4849"/>
                </a:cubicBezTo>
                <a:cubicBezTo>
                  <a:pt x="12348" y="5162"/>
                  <a:pt x="11997" y="5285"/>
                  <a:pt x="11694" y="5285"/>
                </a:cubicBezTo>
                <a:cubicBezTo>
                  <a:pt x="10576" y="5285"/>
                  <a:pt x="10118" y="3608"/>
                  <a:pt x="8497" y="3608"/>
                </a:cubicBezTo>
                <a:cubicBezTo>
                  <a:pt x="8072" y="3608"/>
                  <a:pt x="7566" y="3724"/>
                  <a:pt x="6948" y="4015"/>
                </a:cubicBezTo>
                <a:cubicBezTo>
                  <a:pt x="6163" y="4392"/>
                  <a:pt x="5548" y="4550"/>
                  <a:pt x="5056" y="4550"/>
                </a:cubicBezTo>
                <a:cubicBezTo>
                  <a:pt x="2417" y="4550"/>
                  <a:pt x="3288" y="0"/>
                  <a:pt x="336" y="0"/>
                </a:cubicBezTo>
                <a:close/>
              </a:path>
            </a:pathLst>
          </a:custGeom>
          <a:solidFill>
            <a:srgbClr val="3BAE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8" name="Google Shape;378;p5"/>
          <p:cNvGrpSpPr/>
          <p:nvPr/>
        </p:nvGrpSpPr>
        <p:grpSpPr>
          <a:xfrm rot="10800000" flipH="1">
            <a:off x="5954700" y="3522075"/>
            <a:ext cx="3189300" cy="1619850"/>
            <a:chOff x="4185675" y="845125"/>
            <a:chExt cx="3189300" cy="1619850"/>
          </a:xfrm>
        </p:grpSpPr>
        <p:sp>
          <p:nvSpPr>
            <p:cNvPr id="379" name="Google Shape;379;p5"/>
            <p:cNvSpPr/>
            <p:nvPr/>
          </p:nvSpPr>
          <p:spPr>
            <a:xfrm>
              <a:off x="4185675" y="845125"/>
              <a:ext cx="3189300" cy="1619850"/>
            </a:xfrm>
            <a:custGeom>
              <a:avLst/>
              <a:gdLst/>
              <a:ahLst/>
              <a:cxnLst/>
              <a:rect l="l" t="t" r="r" b="b"/>
              <a:pathLst>
                <a:path w="127572" h="64794" extrusionOk="0">
                  <a:moveTo>
                    <a:pt x="113336" y="23816"/>
                  </a:moveTo>
                  <a:cubicBezTo>
                    <a:pt x="113349" y="23816"/>
                    <a:pt x="113375" y="23828"/>
                    <a:pt x="113414" y="23864"/>
                  </a:cubicBezTo>
                  <a:cubicBezTo>
                    <a:pt x="113336" y="23864"/>
                    <a:pt x="113311" y="23816"/>
                    <a:pt x="113336" y="23816"/>
                  </a:cubicBezTo>
                  <a:close/>
                  <a:moveTo>
                    <a:pt x="1" y="0"/>
                  </a:moveTo>
                  <a:cubicBezTo>
                    <a:pt x="11578" y="3144"/>
                    <a:pt x="24234" y="3902"/>
                    <a:pt x="36229" y="3902"/>
                  </a:cubicBezTo>
                  <a:cubicBezTo>
                    <a:pt x="39143" y="3902"/>
                    <a:pt x="42018" y="3858"/>
                    <a:pt x="44829" y="3791"/>
                  </a:cubicBezTo>
                  <a:cubicBezTo>
                    <a:pt x="47556" y="3735"/>
                    <a:pt x="50348" y="3599"/>
                    <a:pt x="53102" y="3599"/>
                  </a:cubicBezTo>
                  <a:cubicBezTo>
                    <a:pt x="61161" y="3599"/>
                    <a:pt x="68895" y="4764"/>
                    <a:pt x="73715" y="12489"/>
                  </a:cubicBezTo>
                  <a:cubicBezTo>
                    <a:pt x="78060" y="19403"/>
                    <a:pt x="81967" y="26433"/>
                    <a:pt x="90772" y="28101"/>
                  </a:cubicBezTo>
                  <a:cubicBezTo>
                    <a:pt x="98694" y="29662"/>
                    <a:pt x="106054" y="27325"/>
                    <a:pt x="111184" y="35354"/>
                  </a:cubicBezTo>
                  <a:cubicBezTo>
                    <a:pt x="113075" y="38360"/>
                    <a:pt x="113744" y="41822"/>
                    <a:pt x="114413" y="45274"/>
                  </a:cubicBezTo>
                  <a:cubicBezTo>
                    <a:pt x="115421" y="50520"/>
                    <a:pt x="117651" y="54864"/>
                    <a:pt x="120997" y="58995"/>
                  </a:cubicBezTo>
                  <a:cubicBezTo>
                    <a:pt x="123004" y="61225"/>
                    <a:pt x="125234" y="63232"/>
                    <a:pt x="127571" y="64793"/>
                  </a:cubicBezTo>
                  <a:lnTo>
                    <a:pt x="127571" y="52527"/>
                  </a:lnTo>
                  <a:cubicBezTo>
                    <a:pt x="125787" y="51073"/>
                    <a:pt x="124226" y="49405"/>
                    <a:pt x="122888" y="47505"/>
                  </a:cubicBezTo>
                  <a:cubicBezTo>
                    <a:pt x="120328" y="43606"/>
                    <a:pt x="118650" y="39146"/>
                    <a:pt x="117981" y="34569"/>
                  </a:cubicBezTo>
                  <a:cubicBezTo>
                    <a:pt x="117428" y="30555"/>
                    <a:pt x="117535" y="25871"/>
                    <a:pt x="113414" y="23864"/>
                  </a:cubicBezTo>
                  <a:lnTo>
                    <a:pt x="113414" y="23864"/>
                  </a:lnTo>
                  <a:cubicBezTo>
                    <a:pt x="116643" y="25095"/>
                    <a:pt x="117874" y="28324"/>
                    <a:pt x="118650" y="31447"/>
                  </a:cubicBezTo>
                  <a:cubicBezTo>
                    <a:pt x="119766" y="35907"/>
                    <a:pt x="120774" y="40484"/>
                    <a:pt x="123111" y="44382"/>
                  </a:cubicBezTo>
                  <a:cubicBezTo>
                    <a:pt x="124342" y="46505"/>
                    <a:pt x="125787" y="48397"/>
                    <a:pt x="127571" y="50074"/>
                  </a:cubicBezTo>
                  <a:lnTo>
                    <a:pt x="127571" y="0"/>
                  </a:lnTo>
                  <a:lnTo>
                    <a:pt x="70816" y="0"/>
                  </a:lnTo>
                  <a:cubicBezTo>
                    <a:pt x="72154" y="339"/>
                    <a:pt x="73376" y="669"/>
                    <a:pt x="74714" y="1115"/>
                  </a:cubicBezTo>
                  <a:cubicBezTo>
                    <a:pt x="78399" y="2230"/>
                    <a:pt x="82297" y="3568"/>
                    <a:pt x="85420" y="5915"/>
                  </a:cubicBezTo>
                  <a:cubicBezTo>
                    <a:pt x="87766" y="7699"/>
                    <a:pt x="89211" y="10036"/>
                    <a:pt x="90665" y="12489"/>
                  </a:cubicBezTo>
                  <a:cubicBezTo>
                    <a:pt x="92226" y="15389"/>
                    <a:pt x="93225" y="19180"/>
                    <a:pt x="96571" y="20634"/>
                  </a:cubicBezTo>
                  <a:cubicBezTo>
                    <a:pt x="100701" y="22419"/>
                    <a:pt x="105608" y="22080"/>
                    <a:pt x="109952" y="22749"/>
                  </a:cubicBezTo>
                  <a:cubicBezTo>
                    <a:pt x="110068" y="22749"/>
                    <a:pt x="110068" y="22865"/>
                    <a:pt x="109952" y="22865"/>
                  </a:cubicBezTo>
                  <a:cubicBezTo>
                    <a:pt x="105715" y="22642"/>
                    <a:pt x="101147" y="23195"/>
                    <a:pt x="97017" y="21749"/>
                  </a:cubicBezTo>
                  <a:cubicBezTo>
                    <a:pt x="94118" y="20857"/>
                    <a:pt x="92110" y="18734"/>
                    <a:pt x="90549" y="16174"/>
                  </a:cubicBezTo>
                  <a:cubicBezTo>
                    <a:pt x="88988" y="13498"/>
                    <a:pt x="87543" y="10482"/>
                    <a:pt x="85312" y="8368"/>
                  </a:cubicBezTo>
                  <a:cubicBezTo>
                    <a:pt x="82413" y="5692"/>
                    <a:pt x="78506" y="4237"/>
                    <a:pt x="74714" y="3122"/>
                  </a:cubicBezTo>
                  <a:cubicBezTo>
                    <a:pt x="70254" y="1677"/>
                    <a:pt x="65686" y="785"/>
                    <a:pt x="61110" y="0"/>
                  </a:cubicBezTo>
                  <a:close/>
                </a:path>
              </a:pathLst>
            </a:custGeom>
            <a:solidFill>
              <a:srgbClr val="51B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
            <p:cNvSpPr/>
            <p:nvPr/>
          </p:nvSpPr>
          <p:spPr>
            <a:xfrm>
              <a:off x="5713400" y="845125"/>
              <a:ext cx="1224000" cy="579875"/>
            </a:xfrm>
            <a:custGeom>
              <a:avLst/>
              <a:gdLst/>
              <a:ahLst/>
              <a:cxnLst/>
              <a:rect l="l" t="t" r="r" b="b"/>
              <a:pathLst>
                <a:path w="48960" h="23195" extrusionOk="0">
                  <a:moveTo>
                    <a:pt x="1" y="0"/>
                  </a:moveTo>
                  <a:cubicBezTo>
                    <a:pt x="4577" y="785"/>
                    <a:pt x="9145" y="1677"/>
                    <a:pt x="13605" y="3122"/>
                  </a:cubicBezTo>
                  <a:cubicBezTo>
                    <a:pt x="17397" y="4237"/>
                    <a:pt x="21304" y="5692"/>
                    <a:pt x="24203" y="8368"/>
                  </a:cubicBezTo>
                  <a:cubicBezTo>
                    <a:pt x="26434" y="10482"/>
                    <a:pt x="27879" y="13498"/>
                    <a:pt x="29440" y="16174"/>
                  </a:cubicBezTo>
                  <a:cubicBezTo>
                    <a:pt x="31001" y="18734"/>
                    <a:pt x="33009" y="20857"/>
                    <a:pt x="35908" y="21749"/>
                  </a:cubicBezTo>
                  <a:cubicBezTo>
                    <a:pt x="40038" y="23195"/>
                    <a:pt x="44606" y="22642"/>
                    <a:pt x="48843" y="22865"/>
                  </a:cubicBezTo>
                  <a:cubicBezTo>
                    <a:pt x="48959" y="22865"/>
                    <a:pt x="48959" y="22749"/>
                    <a:pt x="48843" y="22749"/>
                  </a:cubicBezTo>
                  <a:cubicBezTo>
                    <a:pt x="44499" y="22080"/>
                    <a:pt x="39592" y="22419"/>
                    <a:pt x="35462" y="20634"/>
                  </a:cubicBezTo>
                  <a:cubicBezTo>
                    <a:pt x="32116" y="19180"/>
                    <a:pt x="31117" y="15389"/>
                    <a:pt x="29556" y="12489"/>
                  </a:cubicBezTo>
                  <a:cubicBezTo>
                    <a:pt x="28102" y="10036"/>
                    <a:pt x="26657" y="7699"/>
                    <a:pt x="24311" y="5915"/>
                  </a:cubicBezTo>
                  <a:cubicBezTo>
                    <a:pt x="21188" y="3568"/>
                    <a:pt x="17290" y="2230"/>
                    <a:pt x="13605" y="1115"/>
                  </a:cubicBezTo>
                  <a:cubicBezTo>
                    <a:pt x="12267" y="669"/>
                    <a:pt x="11045" y="339"/>
                    <a:pt x="970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
            <p:cNvSpPr/>
            <p:nvPr/>
          </p:nvSpPr>
          <p:spPr>
            <a:xfrm>
              <a:off x="7018425" y="1440525"/>
              <a:ext cx="356550" cy="717800"/>
            </a:xfrm>
            <a:custGeom>
              <a:avLst/>
              <a:gdLst/>
              <a:ahLst/>
              <a:cxnLst/>
              <a:rect l="l" t="t" r="r" b="b"/>
              <a:pathLst>
                <a:path w="14262" h="28712" extrusionOk="0">
                  <a:moveTo>
                    <a:pt x="26" y="0"/>
                  </a:moveTo>
                  <a:cubicBezTo>
                    <a:pt x="1" y="0"/>
                    <a:pt x="26" y="48"/>
                    <a:pt x="104" y="48"/>
                  </a:cubicBezTo>
                  <a:cubicBezTo>
                    <a:pt x="65" y="12"/>
                    <a:pt x="39" y="0"/>
                    <a:pt x="26" y="0"/>
                  </a:cubicBezTo>
                  <a:close/>
                  <a:moveTo>
                    <a:pt x="104" y="48"/>
                  </a:moveTo>
                  <a:lnTo>
                    <a:pt x="104" y="48"/>
                  </a:lnTo>
                  <a:cubicBezTo>
                    <a:pt x="4225" y="2055"/>
                    <a:pt x="4118" y="6739"/>
                    <a:pt x="4671" y="10753"/>
                  </a:cubicBezTo>
                  <a:cubicBezTo>
                    <a:pt x="5340" y="15330"/>
                    <a:pt x="7018" y="19790"/>
                    <a:pt x="9578" y="23689"/>
                  </a:cubicBezTo>
                  <a:cubicBezTo>
                    <a:pt x="10916" y="25589"/>
                    <a:pt x="12477" y="27257"/>
                    <a:pt x="14261" y="28711"/>
                  </a:cubicBezTo>
                  <a:lnTo>
                    <a:pt x="14261" y="26258"/>
                  </a:lnTo>
                  <a:cubicBezTo>
                    <a:pt x="12477" y="24581"/>
                    <a:pt x="11032" y="22689"/>
                    <a:pt x="9801" y="20566"/>
                  </a:cubicBezTo>
                  <a:cubicBezTo>
                    <a:pt x="7464" y="16668"/>
                    <a:pt x="6456" y="12091"/>
                    <a:pt x="5340" y="7631"/>
                  </a:cubicBezTo>
                  <a:cubicBezTo>
                    <a:pt x="4564" y="4508"/>
                    <a:pt x="3333" y="1279"/>
                    <a:pt x="104" y="48"/>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2" name="Google Shape;382;p5"/>
          <p:cNvGrpSpPr/>
          <p:nvPr/>
        </p:nvGrpSpPr>
        <p:grpSpPr>
          <a:xfrm rot="-5400000">
            <a:off x="-1007424" y="1007415"/>
            <a:ext cx="3277907" cy="1263055"/>
            <a:chOff x="1766764" y="-4125385"/>
            <a:chExt cx="3277907" cy="1263055"/>
          </a:xfrm>
        </p:grpSpPr>
        <p:sp>
          <p:nvSpPr>
            <p:cNvPr id="383" name="Google Shape;383;p5"/>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5"/>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5"/>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5"/>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5"/>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 name="Google Shape;409;p5"/>
          <p:cNvGrpSpPr/>
          <p:nvPr/>
        </p:nvGrpSpPr>
        <p:grpSpPr>
          <a:xfrm>
            <a:off x="1" y="3878865"/>
            <a:ext cx="3277907" cy="1263055"/>
            <a:chOff x="1766764" y="-4125385"/>
            <a:chExt cx="3277907" cy="1263055"/>
          </a:xfrm>
        </p:grpSpPr>
        <p:sp>
          <p:nvSpPr>
            <p:cNvPr id="410" name="Google Shape;410;p5"/>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5"/>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5"/>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5"/>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5"/>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5"/>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5"/>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5"/>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5"/>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5"/>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5"/>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5"/>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5"/>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5"/>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5"/>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5"/>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5"/>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5"/>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5"/>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5"/>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 name="Google Shape;436;p5"/>
          <p:cNvGrpSpPr/>
          <p:nvPr/>
        </p:nvGrpSpPr>
        <p:grpSpPr>
          <a:xfrm>
            <a:off x="5866101" y="3878865"/>
            <a:ext cx="3277907" cy="1263055"/>
            <a:chOff x="1766764" y="-4125385"/>
            <a:chExt cx="3277907" cy="1263055"/>
          </a:xfrm>
        </p:grpSpPr>
        <p:sp>
          <p:nvSpPr>
            <p:cNvPr id="437" name="Google Shape;437;p5"/>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5"/>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5"/>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5"/>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5"/>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5"/>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5"/>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5"/>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5"/>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5"/>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5"/>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5"/>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5"/>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5"/>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5"/>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5"/>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5"/>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5"/>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5"/>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5"/>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3"/>
        <p:cNvGrpSpPr/>
        <p:nvPr/>
      </p:nvGrpSpPr>
      <p:grpSpPr>
        <a:xfrm>
          <a:off x="0" y="0"/>
          <a:ext cx="0" cy="0"/>
          <a:chOff x="0" y="0"/>
          <a:chExt cx="0" cy="0"/>
        </a:xfrm>
      </p:grpSpPr>
      <p:sp>
        <p:nvSpPr>
          <p:cNvPr id="464" name="Google Shape;464;p6"/>
          <p:cNvSpPr txBox="1">
            <a:spLocks noGrp="1"/>
          </p:cNvSpPr>
          <p:nvPr>
            <p:ph type="title"/>
          </p:nvPr>
        </p:nvSpPr>
        <p:spPr>
          <a:xfrm>
            <a:off x="720000" y="541975"/>
            <a:ext cx="7704000" cy="27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1pPr>
            <a:lvl2pPr lvl="1" algn="ctr" rtl="0">
              <a:spcBef>
                <a:spcPts val="0"/>
              </a:spcBef>
              <a:spcAft>
                <a:spcPts val="0"/>
              </a:spcAft>
              <a:buClr>
                <a:schemeClr val="dk1"/>
              </a:buClr>
              <a:buSzPts val="3500"/>
              <a:buNone/>
              <a:defRPr sz="3500">
                <a:solidFill>
                  <a:schemeClr val="dk1"/>
                </a:solidFill>
              </a:defRPr>
            </a:lvl2pPr>
            <a:lvl3pPr lvl="2" algn="ctr" rtl="0">
              <a:spcBef>
                <a:spcPts val="0"/>
              </a:spcBef>
              <a:spcAft>
                <a:spcPts val="0"/>
              </a:spcAft>
              <a:buClr>
                <a:schemeClr val="dk1"/>
              </a:buClr>
              <a:buSzPts val="3500"/>
              <a:buNone/>
              <a:defRPr sz="3500">
                <a:solidFill>
                  <a:schemeClr val="dk1"/>
                </a:solidFill>
              </a:defRPr>
            </a:lvl3pPr>
            <a:lvl4pPr lvl="3" algn="ctr" rtl="0">
              <a:spcBef>
                <a:spcPts val="0"/>
              </a:spcBef>
              <a:spcAft>
                <a:spcPts val="0"/>
              </a:spcAft>
              <a:buClr>
                <a:schemeClr val="dk1"/>
              </a:buClr>
              <a:buSzPts val="3500"/>
              <a:buNone/>
              <a:defRPr sz="3500">
                <a:solidFill>
                  <a:schemeClr val="dk1"/>
                </a:solidFill>
              </a:defRPr>
            </a:lvl4pPr>
            <a:lvl5pPr lvl="4" algn="ctr" rtl="0">
              <a:spcBef>
                <a:spcPts val="0"/>
              </a:spcBef>
              <a:spcAft>
                <a:spcPts val="0"/>
              </a:spcAft>
              <a:buClr>
                <a:schemeClr val="dk1"/>
              </a:buClr>
              <a:buSzPts val="3500"/>
              <a:buNone/>
              <a:defRPr sz="3500">
                <a:solidFill>
                  <a:schemeClr val="dk1"/>
                </a:solidFill>
              </a:defRPr>
            </a:lvl5pPr>
            <a:lvl6pPr lvl="5" algn="ctr" rtl="0">
              <a:spcBef>
                <a:spcPts val="0"/>
              </a:spcBef>
              <a:spcAft>
                <a:spcPts val="0"/>
              </a:spcAft>
              <a:buClr>
                <a:schemeClr val="dk1"/>
              </a:buClr>
              <a:buSzPts val="3500"/>
              <a:buNone/>
              <a:defRPr sz="3500">
                <a:solidFill>
                  <a:schemeClr val="dk1"/>
                </a:solidFill>
              </a:defRPr>
            </a:lvl6pPr>
            <a:lvl7pPr lvl="6" algn="ctr" rtl="0">
              <a:spcBef>
                <a:spcPts val="0"/>
              </a:spcBef>
              <a:spcAft>
                <a:spcPts val="0"/>
              </a:spcAft>
              <a:buClr>
                <a:schemeClr val="dk1"/>
              </a:buClr>
              <a:buSzPts val="3500"/>
              <a:buNone/>
              <a:defRPr sz="3500">
                <a:solidFill>
                  <a:schemeClr val="dk1"/>
                </a:solidFill>
              </a:defRPr>
            </a:lvl7pPr>
            <a:lvl8pPr lvl="7" algn="ctr" rtl="0">
              <a:spcBef>
                <a:spcPts val="0"/>
              </a:spcBef>
              <a:spcAft>
                <a:spcPts val="0"/>
              </a:spcAft>
              <a:buClr>
                <a:schemeClr val="dk1"/>
              </a:buClr>
              <a:buSzPts val="3500"/>
              <a:buNone/>
              <a:defRPr sz="3500">
                <a:solidFill>
                  <a:schemeClr val="dk1"/>
                </a:solidFill>
              </a:defRPr>
            </a:lvl8pPr>
            <a:lvl9pPr lvl="8" algn="ctr" rtl="0">
              <a:spcBef>
                <a:spcPts val="0"/>
              </a:spcBef>
              <a:spcAft>
                <a:spcPts val="0"/>
              </a:spcAft>
              <a:buClr>
                <a:schemeClr val="dk1"/>
              </a:buClr>
              <a:buSzPts val="3500"/>
              <a:buNone/>
              <a:defRPr sz="3500">
                <a:solidFill>
                  <a:schemeClr val="dk1"/>
                </a:solidFill>
              </a:defRPr>
            </a:lvl9pPr>
          </a:lstStyle>
          <a:p>
            <a:endParaRPr/>
          </a:p>
        </p:txBody>
      </p:sp>
      <p:grpSp>
        <p:nvGrpSpPr>
          <p:cNvPr id="465" name="Google Shape;465;p6"/>
          <p:cNvGrpSpPr/>
          <p:nvPr/>
        </p:nvGrpSpPr>
        <p:grpSpPr>
          <a:xfrm>
            <a:off x="6977899" y="3547"/>
            <a:ext cx="2166108" cy="1568075"/>
            <a:chOff x="6977899" y="60697"/>
            <a:chExt cx="2166108" cy="1568075"/>
          </a:xfrm>
        </p:grpSpPr>
        <p:sp>
          <p:nvSpPr>
            <p:cNvPr id="466" name="Google Shape;466;p6"/>
            <p:cNvSpPr/>
            <p:nvPr/>
          </p:nvSpPr>
          <p:spPr>
            <a:xfrm rot="10800000" flipH="1">
              <a:off x="6977899" y="60697"/>
              <a:ext cx="2166087" cy="1568075"/>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rot="10800000" flipH="1">
              <a:off x="7538350" y="60698"/>
              <a:ext cx="1605658" cy="1140492"/>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8" name="Google Shape;468;p6"/>
          <p:cNvGrpSpPr/>
          <p:nvPr/>
        </p:nvGrpSpPr>
        <p:grpSpPr>
          <a:xfrm rot="10800000" flipH="1">
            <a:off x="8229535" y="1763360"/>
            <a:ext cx="1280726" cy="3383675"/>
            <a:chOff x="9196698" y="950579"/>
            <a:chExt cx="1280726" cy="3383675"/>
          </a:xfrm>
        </p:grpSpPr>
        <p:sp>
          <p:nvSpPr>
            <p:cNvPr id="469" name="Google Shape;469;p6"/>
            <p:cNvSpPr/>
            <p:nvPr/>
          </p:nvSpPr>
          <p:spPr>
            <a:xfrm rot="10800000" flipH="1">
              <a:off x="9419903" y="2786190"/>
              <a:ext cx="35341" cy="35341"/>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rot="10800000" flipH="1">
              <a:off x="9599228" y="2157664"/>
              <a:ext cx="26379" cy="26632"/>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rot="10800000" flipH="1">
              <a:off x="9546302" y="3614502"/>
              <a:ext cx="44049" cy="47093"/>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rot="10800000" flipH="1">
              <a:off x="9828268" y="3796617"/>
              <a:ext cx="38215" cy="35341"/>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rot="10800000" flipH="1">
              <a:off x="10207125" y="3808369"/>
              <a:ext cx="26632" cy="26632"/>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rot="10800000" flipH="1">
              <a:off x="9549176" y="3999362"/>
              <a:ext cx="82349" cy="79306"/>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rot="10800000" flipH="1">
              <a:off x="9196698" y="3144502"/>
              <a:ext cx="29423" cy="29507"/>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rot="10800000" flipH="1">
              <a:off x="9707787" y="1811104"/>
              <a:ext cx="35341" cy="35256"/>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rot="10800000" flipH="1">
              <a:off x="9613771" y="3653647"/>
              <a:ext cx="106868" cy="90212"/>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rot="10800000" flipH="1">
              <a:off x="9387775" y="3309201"/>
              <a:ext cx="79221" cy="70597"/>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rot="10800000" flipH="1">
              <a:off x="9540468" y="1825815"/>
              <a:ext cx="79306" cy="70851"/>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p:nvPr/>
          </p:nvSpPr>
          <p:spPr>
            <a:xfrm rot="10800000" flipH="1">
              <a:off x="9725373" y="1297224"/>
              <a:ext cx="26632" cy="29423"/>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6"/>
            <p:cNvSpPr/>
            <p:nvPr/>
          </p:nvSpPr>
          <p:spPr>
            <a:xfrm rot="10800000" flipH="1">
              <a:off x="9834186" y="950579"/>
              <a:ext cx="35341" cy="35341"/>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6"/>
            <p:cNvSpPr/>
            <p:nvPr/>
          </p:nvSpPr>
          <p:spPr>
            <a:xfrm rot="10800000" flipH="1">
              <a:off x="9666613" y="965375"/>
              <a:ext cx="79559" cy="70597"/>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rot="10800000" flipH="1">
              <a:off x="10177702" y="1025488"/>
              <a:ext cx="79475" cy="71612"/>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rot="10800000" flipH="1">
              <a:off x="9490416" y="2925778"/>
              <a:ext cx="44303" cy="39737"/>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rot="10800000" flipH="1">
              <a:off x="9352519" y="3023684"/>
              <a:ext cx="43965" cy="4109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rot="10800000" flipH="1">
              <a:off x="10177702" y="4093379"/>
              <a:ext cx="29507" cy="29423"/>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rot="10800000" flipH="1">
              <a:off x="10421622" y="4278284"/>
              <a:ext cx="55801" cy="5597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rot="10800000" flipH="1">
              <a:off x="10177702" y="4003758"/>
              <a:ext cx="44303" cy="39822"/>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9" name="Google Shape;489;p6"/>
          <p:cNvGrpSpPr/>
          <p:nvPr/>
        </p:nvGrpSpPr>
        <p:grpSpPr>
          <a:xfrm>
            <a:off x="-26" y="0"/>
            <a:ext cx="2038372" cy="1475624"/>
            <a:chOff x="-26" y="0"/>
            <a:chExt cx="2038372" cy="1475624"/>
          </a:xfrm>
        </p:grpSpPr>
        <p:sp>
          <p:nvSpPr>
            <p:cNvPr id="490" name="Google Shape;490;p6"/>
            <p:cNvSpPr/>
            <p:nvPr/>
          </p:nvSpPr>
          <p:spPr>
            <a:xfrm rot="10800000">
              <a:off x="-26" y="5"/>
              <a:ext cx="2038372" cy="1475619"/>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flipH="1">
              <a:off x="13729" y="0"/>
              <a:ext cx="1398984" cy="543375"/>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6"/>
          <p:cNvGrpSpPr/>
          <p:nvPr/>
        </p:nvGrpSpPr>
        <p:grpSpPr>
          <a:xfrm rot="-5400000">
            <a:off x="-1198383" y="1200263"/>
            <a:ext cx="3918269" cy="1521517"/>
            <a:chOff x="1302767" y="-2641999"/>
            <a:chExt cx="3918269" cy="1521517"/>
          </a:xfrm>
        </p:grpSpPr>
        <p:sp>
          <p:nvSpPr>
            <p:cNvPr id="493" name="Google Shape;493;p6"/>
            <p:cNvSpPr/>
            <p:nvPr/>
          </p:nvSpPr>
          <p:spPr>
            <a:xfrm rot="5400000" flipH="1">
              <a:off x="4768538" y="-1966464"/>
              <a:ext cx="61635" cy="6163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6"/>
            <p:cNvSpPr/>
            <p:nvPr/>
          </p:nvSpPr>
          <p:spPr>
            <a:xfrm rot="5400000" flipH="1">
              <a:off x="4571627" y="-1176537"/>
              <a:ext cx="26632" cy="26632"/>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rot="5400000" flipH="1">
              <a:off x="1784814" y="-1196025"/>
              <a:ext cx="79475" cy="71612"/>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6"/>
            <p:cNvSpPr/>
            <p:nvPr/>
          </p:nvSpPr>
          <p:spPr>
            <a:xfrm rot="5400000" flipH="1">
              <a:off x="1300991" y="-2205565"/>
              <a:ext cx="76431" cy="7288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6"/>
            <p:cNvSpPr/>
            <p:nvPr/>
          </p:nvSpPr>
          <p:spPr>
            <a:xfrm rot="5400000" flipH="1">
              <a:off x="1660995" y="-1684499"/>
              <a:ext cx="35341" cy="35341"/>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6"/>
            <p:cNvSpPr/>
            <p:nvPr/>
          </p:nvSpPr>
          <p:spPr>
            <a:xfrm rot="5400000" flipH="1">
              <a:off x="4856594" y="-1149947"/>
              <a:ext cx="29507" cy="29423"/>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6"/>
            <p:cNvSpPr/>
            <p:nvPr/>
          </p:nvSpPr>
          <p:spPr>
            <a:xfrm rot="5400000" flipH="1">
              <a:off x="5041626" y="-1420288"/>
              <a:ext cx="55801" cy="5597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6"/>
            <p:cNvSpPr/>
            <p:nvPr/>
          </p:nvSpPr>
          <p:spPr>
            <a:xfrm rot="5400000" flipH="1">
              <a:off x="4764776" y="-1162545"/>
              <a:ext cx="44303" cy="39822"/>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6"/>
            <p:cNvSpPr/>
            <p:nvPr/>
          </p:nvSpPr>
          <p:spPr>
            <a:xfrm rot="5400000" flipH="1">
              <a:off x="4633431" y="-2351325"/>
              <a:ext cx="17670" cy="17670"/>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6"/>
            <p:cNvSpPr/>
            <p:nvPr/>
          </p:nvSpPr>
          <p:spPr>
            <a:xfrm rot="5400000" flipH="1">
              <a:off x="4611322" y="-2628852"/>
              <a:ext cx="26632" cy="29423"/>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6"/>
            <p:cNvSpPr/>
            <p:nvPr/>
          </p:nvSpPr>
          <p:spPr>
            <a:xfrm rot="5400000" flipH="1">
              <a:off x="5013683" y="-2364387"/>
              <a:ext cx="29507" cy="26379"/>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6"/>
            <p:cNvSpPr/>
            <p:nvPr/>
          </p:nvSpPr>
          <p:spPr>
            <a:xfrm rot="5400000" flipH="1">
              <a:off x="4518235" y="-2639928"/>
              <a:ext cx="43965" cy="39822"/>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6"/>
            <p:cNvSpPr/>
            <p:nvPr/>
          </p:nvSpPr>
          <p:spPr>
            <a:xfrm rot="5400000" flipH="1">
              <a:off x="5179143" y="-1794030"/>
              <a:ext cx="43965" cy="39822"/>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6" name="Google Shape;506;p6"/>
          <p:cNvGrpSpPr/>
          <p:nvPr/>
        </p:nvGrpSpPr>
        <p:grpSpPr>
          <a:xfrm rot="-5400000" flipH="1">
            <a:off x="6313753" y="-1105389"/>
            <a:ext cx="1715384" cy="3918269"/>
            <a:chOff x="10706378" y="539509"/>
            <a:chExt cx="1715384" cy="3918269"/>
          </a:xfrm>
        </p:grpSpPr>
        <p:sp>
          <p:nvSpPr>
            <p:cNvPr id="507" name="Google Shape;507;p6"/>
            <p:cNvSpPr/>
            <p:nvPr/>
          </p:nvSpPr>
          <p:spPr>
            <a:xfrm rot="10800000" flipH="1">
              <a:off x="10962050" y="4005280"/>
              <a:ext cx="61635" cy="6163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6"/>
            <p:cNvSpPr/>
            <p:nvPr/>
          </p:nvSpPr>
          <p:spPr>
            <a:xfrm rot="10800000" flipH="1">
              <a:off x="12057532" y="2466178"/>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6"/>
            <p:cNvSpPr/>
            <p:nvPr/>
          </p:nvSpPr>
          <p:spPr>
            <a:xfrm rot="10800000" flipH="1">
              <a:off x="12242691" y="3905345"/>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6"/>
            <p:cNvSpPr/>
            <p:nvPr/>
          </p:nvSpPr>
          <p:spPr>
            <a:xfrm rot="10800000" flipH="1">
              <a:off x="12313119" y="3942123"/>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6"/>
            <p:cNvSpPr/>
            <p:nvPr/>
          </p:nvSpPr>
          <p:spPr>
            <a:xfrm rot="10800000" flipH="1">
              <a:off x="11188130" y="539509"/>
              <a:ext cx="76431" cy="7288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6"/>
            <p:cNvSpPr/>
            <p:nvPr/>
          </p:nvSpPr>
          <p:spPr>
            <a:xfrm rot="10800000" flipH="1">
              <a:off x="12028109" y="2213550"/>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6"/>
            <p:cNvSpPr/>
            <p:nvPr/>
          </p:nvSpPr>
          <p:spPr>
            <a:xfrm rot="10800000" flipH="1">
              <a:off x="11998771" y="1047386"/>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6"/>
            <p:cNvSpPr/>
            <p:nvPr/>
          </p:nvSpPr>
          <p:spPr>
            <a:xfrm rot="10800000" flipH="1">
              <a:off x="10706378" y="897737"/>
              <a:ext cx="35341" cy="35341"/>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6"/>
            <p:cNvSpPr/>
            <p:nvPr/>
          </p:nvSpPr>
          <p:spPr>
            <a:xfrm rot="10800000" flipH="1">
              <a:off x="12377798" y="1239985"/>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6"/>
            <p:cNvSpPr/>
            <p:nvPr/>
          </p:nvSpPr>
          <p:spPr>
            <a:xfrm rot="10800000" flipH="1">
              <a:off x="11390875" y="3870173"/>
              <a:ext cx="17670" cy="17670"/>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6"/>
            <p:cNvSpPr/>
            <p:nvPr/>
          </p:nvSpPr>
          <p:spPr>
            <a:xfrm rot="10800000" flipH="1">
              <a:off x="11928258" y="4263742"/>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6"/>
            <p:cNvSpPr/>
            <p:nvPr/>
          </p:nvSpPr>
          <p:spPr>
            <a:xfrm rot="10800000" flipH="1">
              <a:off x="11658045" y="3846669"/>
              <a:ext cx="26632" cy="29423"/>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6"/>
            <p:cNvSpPr/>
            <p:nvPr/>
          </p:nvSpPr>
          <p:spPr>
            <a:xfrm rot="10800000" flipH="1">
              <a:off x="11393665" y="4251990"/>
              <a:ext cx="29507" cy="26379"/>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6"/>
            <p:cNvSpPr/>
            <p:nvPr/>
          </p:nvSpPr>
          <p:spPr>
            <a:xfrm rot="10800000" flipH="1">
              <a:off x="11655255" y="3757049"/>
              <a:ext cx="43965" cy="39822"/>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6"/>
            <p:cNvSpPr/>
            <p:nvPr/>
          </p:nvSpPr>
          <p:spPr>
            <a:xfrm rot="10800000" flipH="1">
              <a:off x="10809357" y="4417957"/>
              <a:ext cx="43965" cy="39822"/>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6"/>
            <p:cNvSpPr/>
            <p:nvPr/>
          </p:nvSpPr>
          <p:spPr>
            <a:xfrm rot="10800000" flipH="1">
              <a:off x="11919550" y="227535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6"/>
            <p:cNvSpPr/>
            <p:nvPr/>
          </p:nvSpPr>
          <p:spPr>
            <a:xfrm rot="10800000" flipH="1">
              <a:off x="12004605" y="2130778"/>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4" name="Google Shape;524;p6"/>
          <p:cNvGrpSpPr/>
          <p:nvPr/>
        </p:nvGrpSpPr>
        <p:grpSpPr>
          <a:xfrm>
            <a:off x="11048" y="1225234"/>
            <a:ext cx="3985907" cy="3918269"/>
            <a:chOff x="2524675" y="238075"/>
            <a:chExt cx="1178600" cy="1158600"/>
          </a:xfrm>
        </p:grpSpPr>
        <p:sp>
          <p:nvSpPr>
            <p:cNvPr id="525" name="Google Shape;525;p6"/>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6"/>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6"/>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6"/>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6"/>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6"/>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6"/>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6"/>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6"/>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6"/>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6"/>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6"/>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6"/>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6"/>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6"/>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6"/>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6"/>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6"/>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6"/>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6"/>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6"/>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6"/>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6"/>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6"/>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6"/>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6"/>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6"/>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6"/>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6"/>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6"/>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6"/>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6"/>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6"/>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6"/>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6"/>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6"/>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6"/>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6"/>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6"/>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6"/>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6"/>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6"/>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6"/>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6"/>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6"/>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6"/>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6"/>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6"/>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6"/>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6"/>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6"/>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6"/>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6"/>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6"/>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79"/>
        <p:cNvGrpSpPr/>
        <p:nvPr/>
      </p:nvGrpSpPr>
      <p:grpSpPr>
        <a:xfrm>
          <a:off x="0" y="0"/>
          <a:ext cx="0" cy="0"/>
          <a:chOff x="0" y="0"/>
          <a:chExt cx="0" cy="0"/>
        </a:xfrm>
      </p:grpSpPr>
      <p:sp>
        <p:nvSpPr>
          <p:cNvPr id="580" name="Google Shape;580;p7"/>
          <p:cNvSpPr txBox="1">
            <a:spLocks noGrp="1"/>
          </p:cNvSpPr>
          <p:nvPr>
            <p:ph type="title"/>
          </p:nvPr>
        </p:nvSpPr>
        <p:spPr>
          <a:xfrm>
            <a:off x="715650" y="1633550"/>
            <a:ext cx="3849600" cy="534000"/>
          </a:xfrm>
          <a:prstGeom prst="rect">
            <a:avLst/>
          </a:prstGeom>
        </p:spPr>
        <p:txBody>
          <a:bodyPr spcFirstLastPara="1" wrap="square" lIns="91425" tIns="91425" rIns="91425" bIns="91425" anchor="ctr" anchorCtr="0">
            <a:noAutofit/>
          </a:bodyPr>
          <a:lstStyle>
            <a:lvl1pPr lvl="0" algn="r">
              <a:spcBef>
                <a:spcPts val="0"/>
              </a:spcBef>
              <a:spcAft>
                <a:spcPts val="0"/>
              </a:spcAft>
              <a:buSzPts val="2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581" name="Google Shape;581;p7"/>
          <p:cNvSpPr txBox="1">
            <a:spLocks noGrp="1"/>
          </p:cNvSpPr>
          <p:nvPr>
            <p:ph type="subTitle" idx="1"/>
          </p:nvPr>
        </p:nvSpPr>
        <p:spPr>
          <a:xfrm>
            <a:off x="1225375" y="2153275"/>
            <a:ext cx="3339900" cy="1377600"/>
          </a:xfrm>
          <a:prstGeom prst="rect">
            <a:avLst/>
          </a:prstGeom>
        </p:spPr>
        <p:txBody>
          <a:bodyPr spcFirstLastPara="1" wrap="square" lIns="91425" tIns="91425" rIns="91425" bIns="91425" anchor="t" anchorCtr="0">
            <a:noAutofit/>
          </a:bodyPr>
          <a:lstStyle>
            <a:lvl1pPr lvl="0" algn="r">
              <a:spcBef>
                <a:spcPts val="0"/>
              </a:spcBef>
              <a:spcAft>
                <a:spcPts val="0"/>
              </a:spcAft>
              <a:buSzPts val="1600"/>
              <a:buNone/>
              <a:defRPr sz="1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582" name="Google Shape;582;p7"/>
          <p:cNvGrpSpPr/>
          <p:nvPr/>
        </p:nvGrpSpPr>
        <p:grpSpPr>
          <a:xfrm>
            <a:off x="4853273" y="1225234"/>
            <a:ext cx="3985907" cy="3918269"/>
            <a:chOff x="2524675" y="238075"/>
            <a:chExt cx="1178600" cy="1158600"/>
          </a:xfrm>
        </p:grpSpPr>
        <p:sp>
          <p:nvSpPr>
            <p:cNvPr id="583" name="Google Shape;583;p7"/>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7"/>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7"/>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7"/>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7"/>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7"/>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7"/>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7"/>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7"/>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7"/>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7"/>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7"/>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7"/>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7"/>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7"/>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7"/>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7"/>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7"/>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7"/>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7"/>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7"/>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7"/>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7"/>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7"/>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7"/>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7"/>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7"/>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7"/>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7"/>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7"/>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7"/>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7"/>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7"/>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7"/>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7"/>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7"/>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7"/>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7"/>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7"/>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7"/>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7"/>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7"/>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7"/>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7"/>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7"/>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7"/>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7"/>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7"/>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7"/>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7"/>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7"/>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7"/>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7"/>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7"/>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7"/>
          <p:cNvGrpSpPr/>
          <p:nvPr/>
        </p:nvGrpSpPr>
        <p:grpSpPr>
          <a:xfrm flipH="1">
            <a:off x="5898101" y="2793747"/>
            <a:ext cx="3245882" cy="2349753"/>
            <a:chOff x="381001" y="2793747"/>
            <a:chExt cx="3245882" cy="2349753"/>
          </a:xfrm>
        </p:grpSpPr>
        <p:sp>
          <p:nvSpPr>
            <p:cNvPr id="638" name="Google Shape;638;p7"/>
            <p:cNvSpPr/>
            <p:nvPr/>
          </p:nvSpPr>
          <p:spPr>
            <a:xfrm flipH="1">
              <a:off x="381011" y="2793747"/>
              <a:ext cx="3245871" cy="2349753"/>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7"/>
            <p:cNvSpPr/>
            <p:nvPr/>
          </p:nvSpPr>
          <p:spPr>
            <a:xfrm flipH="1">
              <a:off x="381001" y="4003000"/>
              <a:ext cx="1605658" cy="1140492"/>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0" name="Google Shape;640;p7"/>
          <p:cNvSpPr/>
          <p:nvPr/>
        </p:nvSpPr>
        <p:spPr>
          <a:xfrm flipH="1">
            <a:off x="5695917" y="0"/>
            <a:ext cx="3448062" cy="2305785"/>
          </a:xfrm>
          <a:custGeom>
            <a:avLst/>
            <a:gdLst/>
            <a:ahLst/>
            <a:cxnLst/>
            <a:rect l="l" t="t" r="r" b="b"/>
            <a:pathLst>
              <a:path w="25325" h="16935" extrusionOk="0">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7"/>
          <p:cNvSpPr/>
          <p:nvPr/>
        </p:nvSpPr>
        <p:spPr>
          <a:xfrm rot="10800000" flipH="1">
            <a:off x="7105633" y="5"/>
            <a:ext cx="2038372" cy="1475619"/>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2" name="Google Shape;642;p7"/>
          <p:cNvGrpSpPr/>
          <p:nvPr/>
        </p:nvGrpSpPr>
        <p:grpSpPr>
          <a:xfrm flipH="1">
            <a:off x="5158074" y="9"/>
            <a:ext cx="3985907" cy="3918269"/>
            <a:chOff x="2524675" y="238075"/>
            <a:chExt cx="1178600" cy="1158600"/>
          </a:xfrm>
        </p:grpSpPr>
        <p:sp>
          <p:nvSpPr>
            <p:cNvPr id="643" name="Google Shape;643;p7"/>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7"/>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7"/>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7"/>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7"/>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7"/>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7"/>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7"/>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7"/>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7"/>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7"/>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7"/>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7"/>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7"/>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7"/>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7"/>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7"/>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7"/>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7"/>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7"/>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7"/>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7"/>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7"/>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7"/>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7"/>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7"/>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7"/>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7"/>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7"/>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7"/>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7"/>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7"/>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7"/>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7"/>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7"/>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7"/>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7"/>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7"/>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7"/>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7"/>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7"/>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7"/>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7"/>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7"/>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7"/>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7"/>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7"/>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7"/>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7"/>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7"/>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7"/>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7"/>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7"/>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7"/>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7" name="Google Shape;697;p7"/>
          <p:cNvSpPr/>
          <p:nvPr/>
        </p:nvSpPr>
        <p:spPr>
          <a:xfrm>
            <a:off x="7731266" y="0"/>
            <a:ext cx="1398984" cy="543375"/>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8" name="Google Shape;698;p7"/>
          <p:cNvGrpSpPr/>
          <p:nvPr/>
        </p:nvGrpSpPr>
        <p:grpSpPr>
          <a:xfrm rot="10800000" flipH="1">
            <a:off x="-1" y="8"/>
            <a:ext cx="3840097" cy="2558635"/>
            <a:chOff x="235225" y="2771600"/>
            <a:chExt cx="3133750" cy="2088000"/>
          </a:xfrm>
        </p:grpSpPr>
        <p:sp>
          <p:nvSpPr>
            <p:cNvPr id="699" name="Google Shape;699;p7"/>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7"/>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7"/>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7"/>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7"/>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4" name="Google Shape;704;p7"/>
          <p:cNvGrpSpPr/>
          <p:nvPr/>
        </p:nvGrpSpPr>
        <p:grpSpPr>
          <a:xfrm>
            <a:off x="39701" y="-10"/>
            <a:ext cx="3277907" cy="1263055"/>
            <a:chOff x="1766764" y="-4125385"/>
            <a:chExt cx="3277907" cy="1263055"/>
          </a:xfrm>
        </p:grpSpPr>
        <p:sp>
          <p:nvSpPr>
            <p:cNvPr id="705" name="Google Shape;705;p7"/>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7"/>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7"/>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7"/>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7"/>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7"/>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7"/>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7"/>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7"/>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7"/>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7"/>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7"/>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7"/>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7"/>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7"/>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7"/>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7"/>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7"/>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7"/>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7"/>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7"/>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7"/>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7"/>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7"/>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7"/>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7"/>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31"/>
        <p:cNvGrpSpPr/>
        <p:nvPr/>
      </p:nvGrpSpPr>
      <p:grpSpPr>
        <a:xfrm>
          <a:off x="0" y="0"/>
          <a:ext cx="0" cy="0"/>
          <a:chOff x="0" y="0"/>
          <a:chExt cx="0" cy="0"/>
        </a:xfrm>
      </p:grpSpPr>
      <p:sp>
        <p:nvSpPr>
          <p:cNvPr id="732" name="Google Shape;732;p8"/>
          <p:cNvSpPr txBox="1">
            <a:spLocks noGrp="1"/>
          </p:cNvSpPr>
          <p:nvPr>
            <p:ph type="title"/>
          </p:nvPr>
        </p:nvSpPr>
        <p:spPr>
          <a:xfrm>
            <a:off x="713250" y="2335500"/>
            <a:ext cx="7717500" cy="4725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5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733" name="Google Shape;733;p8"/>
          <p:cNvSpPr/>
          <p:nvPr/>
        </p:nvSpPr>
        <p:spPr>
          <a:xfrm>
            <a:off x="-25" y="0"/>
            <a:ext cx="2421450" cy="1619240"/>
          </a:xfrm>
          <a:custGeom>
            <a:avLst/>
            <a:gdLst/>
            <a:ahLst/>
            <a:cxnLst/>
            <a:rect l="l" t="t" r="r" b="b"/>
            <a:pathLst>
              <a:path w="25325" h="16935" extrusionOk="0">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8"/>
          <p:cNvSpPr/>
          <p:nvPr/>
        </p:nvSpPr>
        <p:spPr>
          <a:xfrm rot="10800000">
            <a:off x="-26" y="5"/>
            <a:ext cx="2038372" cy="1475619"/>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8"/>
          <p:cNvSpPr/>
          <p:nvPr/>
        </p:nvSpPr>
        <p:spPr>
          <a:xfrm flipH="1">
            <a:off x="13729" y="0"/>
            <a:ext cx="1398984" cy="543375"/>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6" name="Google Shape;736;p8"/>
          <p:cNvGrpSpPr/>
          <p:nvPr/>
        </p:nvGrpSpPr>
        <p:grpSpPr>
          <a:xfrm>
            <a:off x="-2" y="9"/>
            <a:ext cx="3985907" cy="3918269"/>
            <a:chOff x="2524675" y="238075"/>
            <a:chExt cx="1178600" cy="1158600"/>
          </a:xfrm>
        </p:grpSpPr>
        <p:sp>
          <p:nvSpPr>
            <p:cNvPr id="737" name="Google Shape;737;p8"/>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8"/>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8"/>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8"/>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8"/>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8"/>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8"/>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8"/>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8"/>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8"/>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8"/>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8"/>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8"/>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8"/>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8"/>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8"/>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8"/>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8"/>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8"/>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8"/>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8"/>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8"/>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8"/>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8"/>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8"/>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8"/>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8"/>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8"/>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8"/>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8"/>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8"/>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8"/>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8"/>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8"/>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8"/>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8"/>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8"/>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8"/>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8"/>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8"/>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8"/>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8"/>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8"/>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8"/>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8"/>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8"/>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8"/>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8"/>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8"/>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8"/>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8"/>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8"/>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8"/>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8"/>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1" name="Google Shape;791;p8"/>
          <p:cNvGrpSpPr/>
          <p:nvPr/>
        </p:nvGrpSpPr>
        <p:grpSpPr>
          <a:xfrm flipH="1">
            <a:off x="5287722" y="1942450"/>
            <a:ext cx="3853412" cy="3206994"/>
            <a:chOff x="-13316" y="1942450"/>
            <a:chExt cx="3853412" cy="3206994"/>
          </a:xfrm>
        </p:grpSpPr>
        <p:grpSp>
          <p:nvGrpSpPr>
            <p:cNvPr id="792" name="Google Shape;792;p8"/>
            <p:cNvGrpSpPr/>
            <p:nvPr/>
          </p:nvGrpSpPr>
          <p:grpSpPr>
            <a:xfrm rot="-5400000" flipH="1">
              <a:off x="-784725" y="2727175"/>
              <a:ext cx="3189300" cy="1619850"/>
              <a:chOff x="4185675" y="845125"/>
              <a:chExt cx="3189300" cy="1619850"/>
            </a:xfrm>
          </p:grpSpPr>
          <p:sp>
            <p:nvSpPr>
              <p:cNvPr id="793" name="Google Shape;793;p8"/>
              <p:cNvSpPr/>
              <p:nvPr/>
            </p:nvSpPr>
            <p:spPr>
              <a:xfrm>
                <a:off x="4185675" y="845125"/>
                <a:ext cx="3189300" cy="1619850"/>
              </a:xfrm>
              <a:custGeom>
                <a:avLst/>
                <a:gdLst/>
                <a:ahLst/>
                <a:cxnLst/>
                <a:rect l="l" t="t" r="r" b="b"/>
                <a:pathLst>
                  <a:path w="127572" h="64794" extrusionOk="0">
                    <a:moveTo>
                      <a:pt x="113336" y="23816"/>
                    </a:moveTo>
                    <a:cubicBezTo>
                      <a:pt x="113349" y="23816"/>
                      <a:pt x="113375" y="23828"/>
                      <a:pt x="113414" y="23864"/>
                    </a:cubicBezTo>
                    <a:cubicBezTo>
                      <a:pt x="113336" y="23864"/>
                      <a:pt x="113311" y="23816"/>
                      <a:pt x="113336" y="23816"/>
                    </a:cubicBezTo>
                    <a:close/>
                    <a:moveTo>
                      <a:pt x="1" y="0"/>
                    </a:moveTo>
                    <a:cubicBezTo>
                      <a:pt x="11578" y="3144"/>
                      <a:pt x="24234" y="3902"/>
                      <a:pt x="36229" y="3902"/>
                    </a:cubicBezTo>
                    <a:cubicBezTo>
                      <a:pt x="39143" y="3902"/>
                      <a:pt x="42018" y="3858"/>
                      <a:pt x="44829" y="3791"/>
                    </a:cubicBezTo>
                    <a:cubicBezTo>
                      <a:pt x="47556" y="3735"/>
                      <a:pt x="50348" y="3599"/>
                      <a:pt x="53102" y="3599"/>
                    </a:cubicBezTo>
                    <a:cubicBezTo>
                      <a:pt x="61161" y="3599"/>
                      <a:pt x="68895" y="4764"/>
                      <a:pt x="73715" y="12489"/>
                    </a:cubicBezTo>
                    <a:cubicBezTo>
                      <a:pt x="78060" y="19403"/>
                      <a:pt x="81967" y="26433"/>
                      <a:pt x="90772" y="28101"/>
                    </a:cubicBezTo>
                    <a:cubicBezTo>
                      <a:pt x="98694" y="29662"/>
                      <a:pt x="106054" y="27325"/>
                      <a:pt x="111184" y="35354"/>
                    </a:cubicBezTo>
                    <a:cubicBezTo>
                      <a:pt x="113075" y="38360"/>
                      <a:pt x="113744" y="41822"/>
                      <a:pt x="114413" y="45274"/>
                    </a:cubicBezTo>
                    <a:cubicBezTo>
                      <a:pt x="115421" y="50520"/>
                      <a:pt x="117651" y="54864"/>
                      <a:pt x="120997" y="58995"/>
                    </a:cubicBezTo>
                    <a:cubicBezTo>
                      <a:pt x="123004" y="61225"/>
                      <a:pt x="125234" y="63232"/>
                      <a:pt x="127571" y="64793"/>
                    </a:cubicBezTo>
                    <a:lnTo>
                      <a:pt x="127571" y="52527"/>
                    </a:lnTo>
                    <a:cubicBezTo>
                      <a:pt x="125787" y="51073"/>
                      <a:pt x="124226" y="49405"/>
                      <a:pt x="122888" y="47505"/>
                    </a:cubicBezTo>
                    <a:cubicBezTo>
                      <a:pt x="120328" y="43606"/>
                      <a:pt x="118650" y="39146"/>
                      <a:pt x="117981" y="34569"/>
                    </a:cubicBezTo>
                    <a:cubicBezTo>
                      <a:pt x="117428" y="30555"/>
                      <a:pt x="117535" y="25871"/>
                      <a:pt x="113414" y="23864"/>
                    </a:cubicBezTo>
                    <a:lnTo>
                      <a:pt x="113414" y="23864"/>
                    </a:lnTo>
                    <a:cubicBezTo>
                      <a:pt x="116643" y="25095"/>
                      <a:pt x="117874" y="28324"/>
                      <a:pt x="118650" y="31447"/>
                    </a:cubicBezTo>
                    <a:cubicBezTo>
                      <a:pt x="119766" y="35907"/>
                      <a:pt x="120774" y="40484"/>
                      <a:pt x="123111" y="44382"/>
                    </a:cubicBezTo>
                    <a:cubicBezTo>
                      <a:pt x="124342" y="46505"/>
                      <a:pt x="125787" y="48397"/>
                      <a:pt x="127571" y="50074"/>
                    </a:cubicBezTo>
                    <a:lnTo>
                      <a:pt x="127571" y="0"/>
                    </a:lnTo>
                    <a:lnTo>
                      <a:pt x="70816" y="0"/>
                    </a:lnTo>
                    <a:cubicBezTo>
                      <a:pt x="72154" y="339"/>
                      <a:pt x="73376" y="669"/>
                      <a:pt x="74714" y="1115"/>
                    </a:cubicBezTo>
                    <a:cubicBezTo>
                      <a:pt x="78399" y="2230"/>
                      <a:pt x="82297" y="3568"/>
                      <a:pt x="85420" y="5915"/>
                    </a:cubicBezTo>
                    <a:cubicBezTo>
                      <a:pt x="87766" y="7699"/>
                      <a:pt x="89211" y="10036"/>
                      <a:pt x="90665" y="12489"/>
                    </a:cubicBezTo>
                    <a:cubicBezTo>
                      <a:pt x="92226" y="15389"/>
                      <a:pt x="93225" y="19180"/>
                      <a:pt x="96571" y="20634"/>
                    </a:cubicBezTo>
                    <a:cubicBezTo>
                      <a:pt x="100701" y="22419"/>
                      <a:pt x="105608" y="22080"/>
                      <a:pt x="109952" y="22749"/>
                    </a:cubicBezTo>
                    <a:cubicBezTo>
                      <a:pt x="110068" y="22749"/>
                      <a:pt x="110068" y="22865"/>
                      <a:pt x="109952" y="22865"/>
                    </a:cubicBezTo>
                    <a:cubicBezTo>
                      <a:pt x="105715" y="22642"/>
                      <a:pt x="101147" y="23195"/>
                      <a:pt x="97017" y="21749"/>
                    </a:cubicBezTo>
                    <a:cubicBezTo>
                      <a:pt x="94118" y="20857"/>
                      <a:pt x="92110" y="18734"/>
                      <a:pt x="90549" y="16174"/>
                    </a:cubicBezTo>
                    <a:cubicBezTo>
                      <a:pt x="88988" y="13498"/>
                      <a:pt x="87543" y="10482"/>
                      <a:pt x="85312" y="8368"/>
                    </a:cubicBezTo>
                    <a:cubicBezTo>
                      <a:pt x="82413" y="5692"/>
                      <a:pt x="78506" y="4237"/>
                      <a:pt x="74714" y="3122"/>
                    </a:cubicBezTo>
                    <a:cubicBezTo>
                      <a:pt x="70254" y="1677"/>
                      <a:pt x="65686" y="785"/>
                      <a:pt x="61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8"/>
              <p:cNvSpPr/>
              <p:nvPr/>
            </p:nvSpPr>
            <p:spPr>
              <a:xfrm>
                <a:off x="5713400" y="845125"/>
                <a:ext cx="1224000" cy="579875"/>
              </a:xfrm>
              <a:custGeom>
                <a:avLst/>
                <a:gdLst/>
                <a:ahLst/>
                <a:cxnLst/>
                <a:rect l="l" t="t" r="r" b="b"/>
                <a:pathLst>
                  <a:path w="48960" h="23195" extrusionOk="0">
                    <a:moveTo>
                      <a:pt x="1" y="0"/>
                    </a:moveTo>
                    <a:cubicBezTo>
                      <a:pt x="4577" y="785"/>
                      <a:pt x="9145" y="1677"/>
                      <a:pt x="13605" y="3122"/>
                    </a:cubicBezTo>
                    <a:cubicBezTo>
                      <a:pt x="17397" y="4237"/>
                      <a:pt x="21304" y="5692"/>
                      <a:pt x="24203" y="8368"/>
                    </a:cubicBezTo>
                    <a:cubicBezTo>
                      <a:pt x="26434" y="10482"/>
                      <a:pt x="27879" y="13498"/>
                      <a:pt x="29440" y="16174"/>
                    </a:cubicBezTo>
                    <a:cubicBezTo>
                      <a:pt x="31001" y="18734"/>
                      <a:pt x="33009" y="20857"/>
                      <a:pt x="35908" y="21749"/>
                    </a:cubicBezTo>
                    <a:cubicBezTo>
                      <a:pt x="40038" y="23195"/>
                      <a:pt x="44606" y="22642"/>
                      <a:pt x="48843" y="22865"/>
                    </a:cubicBezTo>
                    <a:cubicBezTo>
                      <a:pt x="48959" y="22865"/>
                      <a:pt x="48959" y="22749"/>
                      <a:pt x="48843" y="22749"/>
                    </a:cubicBezTo>
                    <a:cubicBezTo>
                      <a:pt x="44499" y="22080"/>
                      <a:pt x="39592" y="22419"/>
                      <a:pt x="35462" y="20634"/>
                    </a:cubicBezTo>
                    <a:cubicBezTo>
                      <a:pt x="32116" y="19180"/>
                      <a:pt x="31117" y="15389"/>
                      <a:pt x="29556" y="12489"/>
                    </a:cubicBezTo>
                    <a:cubicBezTo>
                      <a:pt x="28102" y="10036"/>
                      <a:pt x="26657" y="7699"/>
                      <a:pt x="24311" y="5915"/>
                    </a:cubicBezTo>
                    <a:cubicBezTo>
                      <a:pt x="21188" y="3568"/>
                      <a:pt x="17290" y="2230"/>
                      <a:pt x="13605" y="1115"/>
                    </a:cubicBezTo>
                    <a:cubicBezTo>
                      <a:pt x="12267" y="669"/>
                      <a:pt x="11045" y="339"/>
                      <a:pt x="9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8"/>
              <p:cNvSpPr/>
              <p:nvPr/>
            </p:nvSpPr>
            <p:spPr>
              <a:xfrm>
                <a:off x="7018425" y="1440525"/>
                <a:ext cx="356550" cy="717800"/>
              </a:xfrm>
              <a:custGeom>
                <a:avLst/>
                <a:gdLst/>
                <a:ahLst/>
                <a:cxnLst/>
                <a:rect l="l" t="t" r="r" b="b"/>
                <a:pathLst>
                  <a:path w="14262" h="28712" extrusionOk="0">
                    <a:moveTo>
                      <a:pt x="26" y="0"/>
                    </a:moveTo>
                    <a:cubicBezTo>
                      <a:pt x="1" y="0"/>
                      <a:pt x="26" y="48"/>
                      <a:pt x="104" y="48"/>
                    </a:cubicBezTo>
                    <a:cubicBezTo>
                      <a:pt x="65" y="12"/>
                      <a:pt x="39" y="0"/>
                      <a:pt x="26" y="0"/>
                    </a:cubicBezTo>
                    <a:close/>
                    <a:moveTo>
                      <a:pt x="104" y="48"/>
                    </a:moveTo>
                    <a:lnTo>
                      <a:pt x="104" y="48"/>
                    </a:lnTo>
                    <a:cubicBezTo>
                      <a:pt x="4225" y="2055"/>
                      <a:pt x="4118" y="6739"/>
                      <a:pt x="4671" y="10753"/>
                    </a:cubicBezTo>
                    <a:cubicBezTo>
                      <a:pt x="5340" y="15330"/>
                      <a:pt x="7018" y="19790"/>
                      <a:pt x="9578" y="23689"/>
                    </a:cubicBezTo>
                    <a:cubicBezTo>
                      <a:pt x="10916" y="25589"/>
                      <a:pt x="12477" y="27257"/>
                      <a:pt x="14261" y="28711"/>
                    </a:cubicBezTo>
                    <a:lnTo>
                      <a:pt x="14261" y="26258"/>
                    </a:lnTo>
                    <a:cubicBezTo>
                      <a:pt x="12477" y="24581"/>
                      <a:pt x="11032" y="22689"/>
                      <a:pt x="9801" y="20566"/>
                    </a:cubicBezTo>
                    <a:cubicBezTo>
                      <a:pt x="7464" y="16668"/>
                      <a:pt x="6456" y="12091"/>
                      <a:pt x="5340" y="7631"/>
                    </a:cubicBezTo>
                    <a:cubicBezTo>
                      <a:pt x="4564" y="4508"/>
                      <a:pt x="3333" y="1279"/>
                      <a:pt x="104" y="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6" name="Google Shape;796;p8"/>
            <p:cNvSpPr/>
            <p:nvPr/>
          </p:nvSpPr>
          <p:spPr>
            <a:xfrm rot="5400000">
              <a:off x="-335338" y="3242300"/>
              <a:ext cx="2223230" cy="1579186"/>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8"/>
            <p:cNvSpPr/>
            <p:nvPr/>
          </p:nvSpPr>
          <p:spPr>
            <a:xfrm flipH="1">
              <a:off x="0" y="4239925"/>
              <a:ext cx="2132607" cy="903576"/>
            </a:xfrm>
            <a:custGeom>
              <a:avLst/>
              <a:gdLst/>
              <a:ahLst/>
              <a:cxnLst/>
              <a:rect l="l" t="t" r="r" b="b"/>
              <a:pathLst>
                <a:path w="15176" h="6430" extrusionOk="0">
                  <a:moveTo>
                    <a:pt x="14851" y="1"/>
                  </a:moveTo>
                  <a:cubicBezTo>
                    <a:pt x="13065" y="1"/>
                    <a:pt x="13747" y="3704"/>
                    <a:pt x="11309" y="3704"/>
                  </a:cubicBezTo>
                  <a:cubicBezTo>
                    <a:pt x="10789" y="3704"/>
                    <a:pt x="10127" y="3536"/>
                    <a:pt x="9270" y="3128"/>
                  </a:cubicBezTo>
                  <a:cubicBezTo>
                    <a:pt x="8066" y="2566"/>
                    <a:pt x="6609" y="2262"/>
                    <a:pt x="5236" y="2262"/>
                  </a:cubicBezTo>
                  <a:cubicBezTo>
                    <a:pt x="2446" y="2262"/>
                    <a:pt x="1" y="3518"/>
                    <a:pt x="724" y="6429"/>
                  </a:cubicBezTo>
                  <a:lnTo>
                    <a:pt x="15175" y="6429"/>
                  </a:lnTo>
                  <a:lnTo>
                    <a:pt x="15175" y="37"/>
                  </a:lnTo>
                  <a:cubicBezTo>
                    <a:pt x="15059" y="13"/>
                    <a:pt x="14951" y="1"/>
                    <a:pt x="148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8" name="Google Shape;798;p8"/>
            <p:cNvGrpSpPr/>
            <p:nvPr/>
          </p:nvGrpSpPr>
          <p:grpSpPr>
            <a:xfrm>
              <a:off x="-1" y="2590808"/>
              <a:ext cx="3840097" cy="2558635"/>
              <a:chOff x="235225" y="2771600"/>
              <a:chExt cx="3133750" cy="2088000"/>
            </a:xfrm>
          </p:grpSpPr>
          <p:sp>
            <p:nvSpPr>
              <p:cNvPr id="799" name="Google Shape;799;p8"/>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8"/>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8"/>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8"/>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8"/>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04" name="Google Shape;804;p8"/>
          <p:cNvGrpSpPr/>
          <p:nvPr/>
        </p:nvGrpSpPr>
        <p:grpSpPr>
          <a:xfrm>
            <a:off x="5158098" y="1231184"/>
            <a:ext cx="3985907" cy="3918269"/>
            <a:chOff x="2524675" y="238075"/>
            <a:chExt cx="1178600" cy="1158600"/>
          </a:xfrm>
        </p:grpSpPr>
        <p:sp>
          <p:nvSpPr>
            <p:cNvPr id="805" name="Google Shape;805;p8"/>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8"/>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8"/>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8"/>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8"/>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8"/>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8"/>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8"/>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8"/>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8"/>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8"/>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8"/>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8"/>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8"/>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8"/>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8"/>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8"/>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8"/>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8"/>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8"/>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8"/>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8"/>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8"/>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8"/>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8"/>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8"/>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8"/>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8"/>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8"/>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8"/>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8"/>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8"/>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8"/>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8"/>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8"/>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8"/>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8"/>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8"/>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8"/>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8"/>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8"/>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8"/>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8"/>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8"/>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8"/>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8"/>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8"/>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8"/>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8"/>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8"/>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8"/>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8"/>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8"/>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8"/>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9" name="Google Shape;859;p8"/>
          <p:cNvGrpSpPr/>
          <p:nvPr/>
        </p:nvGrpSpPr>
        <p:grpSpPr>
          <a:xfrm>
            <a:off x="-26" y="2571758"/>
            <a:ext cx="3840097" cy="2558635"/>
            <a:chOff x="235225" y="2771600"/>
            <a:chExt cx="3133750" cy="2088000"/>
          </a:xfrm>
        </p:grpSpPr>
        <p:sp>
          <p:nvSpPr>
            <p:cNvPr id="860" name="Google Shape;860;p8"/>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8"/>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8"/>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8"/>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8"/>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5" name="Google Shape;865;p8"/>
          <p:cNvGrpSpPr/>
          <p:nvPr/>
        </p:nvGrpSpPr>
        <p:grpSpPr>
          <a:xfrm rot="10800000">
            <a:off x="5303899" y="8"/>
            <a:ext cx="3840097" cy="2558635"/>
            <a:chOff x="235225" y="2771600"/>
            <a:chExt cx="3133750" cy="2088000"/>
          </a:xfrm>
        </p:grpSpPr>
        <p:sp>
          <p:nvSpPr>
            <p:cNvPr id="866" name="Google Shape;866;p8"/>
            <p:cNvSpPr/>
            <p:nvPr/>
          </p:nvSpPr>
          <p:spPr>
            <a:xfrm>
              <a:off x="2616250" y="4833875"/>
              <a:ext cx="390300" cy="25725"/>
            </a:xfrm>
            <a:custGeom>
              <a:avLst/>
              <a:gdLst/>
              <a:ahLst/>
              <a:cxnLst/>
              <a:rect l="l" t="t" r="r" b="b"/>
              <a:pathLst>
                <a:path w="15612" h="1029" extrusionOk="0">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8"/>
            <p:cNvSpPr/>
            <p:nvPr/>
          </p:nvSpPr>
          <p:spPr>
            <a:xfrm>
              <a:off x="235225" y="3025200"/>
              <a:ext cx="1299375" cy="1834400"/>
            </a:xfrm>
            <a:custGeom>
              <a:avLst/>
              <a:gdLst/>
              <a:ahLst/>
              <a:cxnLst/>
              <a:rect l="l" t="t" r="r" b="b"/>
              <a:pathLst>
                <a:path w="51975" h="73376" extrusionOk="0">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8"/>
            <p:cNvSpPr/>
            <p:nvPr/>
          </p:nvSpPr>
          <p:spPr>
            <a:xfrm>
              <a:off x="238125" y="2771600"/>
              <a:ext cx="3130850" cy="2088000"/>
            </a:xfrm>
            <a:custGeom>
              <a:avLst/>
              <a:gdLst/>
              <a:ahLst/>
              <a:cxnLst/>
              <a:rect l="l" t="t" r="r" b="b"/>
              <a:pathLst>
                <a:path w="125234" h="83520" extrusionOk="0">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8"/>
            <p:cNvSpPr/>
            <p:nvPr/>
          </p:nvSpPr>
          <p:spPr>
            <a:xfrm>
              <a:off x="2395900" y="4787775"/>
              <a:ext cx="736000" cy="71825"/>
            </a:xfrm>
            <a:custGeom>
              <a:avLst/>
              <a:gdLst/>
              <a:ahLst/>
              <a:cxnLst/>
              <a:rect l="l" t="t" r="r" b="b"/>
              <a:pathLst>
                <a:path w="29440" h="2873" extrusionOk="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8"/>
            <p:cNvSpPr/>
            <p:nvPr/>
          </p:nvSpPr>
          <p:spPr>
            <a:xfrm>
              <a:off x="235225" y="2944450"/>
              <a:ext cx="1491600" cy="1915150"/>
            </a:xfrm>
            <a:custGeom>
              <a:avLst/>
              <a:gdLst/>
              <a:ahLst/>
              <a:cxnLst/>
              <a:rect l="l" t="t" r="r" b="b"/>
              <a:pathLst>
                <a:path w="59664" h="76606" extrusionOk="0">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71"/>
        <p:cNvGrpSpPr/>
        <p:nvPr/>
      </p:nvGrpSpPr>
      <p:grpSpPr>
        <a:xfrm>
          <a:off x="0" y="0"/>
          <a:ext cx="0" cy="0"/>
          <a:chOff x="0" y="0"/>
          <a:chExt cx="0" cy="0"/>
        </a:xfrm>
      </p:grpSpPr>
      <p:sp>
        <p:nvSpPr>
          <p:cNvPr id="872" name="Google Shape;872;p9"/>
          <p:cNvSpPr txBox="1">
            <a:spLocks noGrp="1"/>
          </p:cNvSpPr>
          <p:nvPr>
            <p:ph type="title"/>
          </p:nvPr>
        </p:nvSpPr>
        <p:spPr>
          <a:xfrm>
            <a:off x="1033100" y="1803419"/>
            <a:ext cx="3310200" cy="461100"/>
          </a:xfrm>
          <a:prstGeom prst="rect">
            <a:avLst/>
          </a:prstGeom>
        </p:spPr>
        <p:txBody>
          <a:bodyPr spcFirstLastPara="1" wrap="square" lIns="91425" tIns="91425" rIns="91425" bIns="91425" anchor="ctr" anchorCtr="0">
            <a:noAutofit/>
          </a:bodyPr>
          <a:lstStyle>
            <a:lvl1pPr lvl="0" algn="r">
              <a:spcBef>
                <a:spcPts val="0"/>
              </a:spcBef>
              <a:spcAft>
                <a:spcPts val="0"/>
              </a:spcAft>
              <a:buSzPts val="4200"/>
              <a:buNone/>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73" name="Google Shape;873;p9"/>
          <p:cNvSpPr txBox="1">
            <a:spLocks noGrp="1"/>
          </p:cNvSpPr>
          <p:nvPr>
            <p:ph type="subTitle" idx="1"/>
          </p:nvPr>
        </p:nvSpPr>
        <p:spPr>
          <a:xfrm>
            <a:off x="1207550" y="2281594"/>
            <a:ext cx="3135900" cy="10791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sz="15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grpSp>
        <p:nvGrpSpPr>
          <p:cNvPr id="874" name="Google Shape;874;p9"/>
          <p:cNvGrpSpPr/>
          <p:nvPr/>
        </p:nvGrpSpPr>
        <p:grpSpPr>
          <a:xfrm>
            <a:off x="-13316" y="3126092"/>
            <a:ext cx="3025768" cy="2023351"/>
            <a:chOff x="-13316" y="3126092"/>
            <a:chExt cx="3025768" cy="2023351"/>
          </a:xfrm>
        </p:grpSpPr>
        <p:sp>
          <p:nvSpPr>
            <p:cNvPr id="875" name="Google Shape;875;p9"/>
            <p:cNvSpPr/>
            <p:nvPr/>
          </p:nvSpPr>
          <p:spPr>
            <a:xfrm rot="10800000" flipH="1">
              <a:off x="-13316" y="3126092"/>
              <a:ext cx="3025768" cy="2023351"/>
            </a:xfrm>
            <a:custGeom>
              <a:avLst/>
              <a:gdLst/>
              <a:ahLst/>
              <a:cxnLst/>
              <a:rect l="l" t="t" r="r" b="b"/>
              <a:pathLst>
                <a:path w="25325" h="16935" extrusionOk="0">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9"/>
            <p:cNvSpPr/>
            <p:nvPr/>
          </p:nvSpPr>
          <p:spPr>
            <a:xfrm rot="10800000">
              <a:off x="-13308" y="4132062"/>
              <a:ext cx="2619371" cy="1017382"/>
            </a:xfrm>
            <a:custGeom>
              <a:avLst/>
              <a:gdLst/>
              <a:ahLst/>
              <a:cxnLst/>
              <a:rect l="l" t="t" r="r" b="b"/>
              <a:pathLst>
                <a:path w="25360" h="9850" extrusionOk="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7" name="Google Shape;877;p9"/>
          <p:cNvGrpSpPr/>
          <p:nvPr/>
        </p:nvGrpSpPr>
        <p:grpSpPr>
          <a:xfrm rot="10800000" flipH="1">
            <a:off x="5898126" y="-3"/>
            <a:ext cx="3245882" cy="2349753"/>
            <a:chOff x="5905501" y="2793747"/>
            <a:chExt cx="3245882" cy="2349753"/>
          </a:xfrm>
        </p:grpSpPr>
        <p:sp>
          <p:nvSpPr>
            <p:cNvPr id="878" name="Google Shape;878;p9"/>
            <p:cNvSpPr/>
            <p:nvPr/>
          </p:nvSpPr>
          <p:spPr>
            <a:xfrm>
              <a:off x="5905501" y="2793747"/>
              <a:ext cx="3245871" cy="2349753"/>
            </a:xfrm>
            <a:custGeom>
              <a:avLst/>
              <a:gdLst/>
              <a:ahLst/>
              <a:cxnLst/>
              <a:rect l="l" t="t" r="r" b="b"/>
              <a:pathLst>
                <a:path w="26333" h="19063" extrusionOk="0">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9"/>
            <p:cNvSpPr/>
            <p:nvPr/>
          </p:nvSpPr>
          <p:spPr>
            <a:xfrm>
              <a:off x="7545725" y="4003000"/>
              <a:ext cx="1605658" cy="1140492"/>
            </a:xfrm>
            <a:custGeom>
              <a:avLst/>
              <a:gdLst/>
              <a:ahLst/>
              <a:cxnLst/>
              <a:rect l="l" t="t" r="r" b="b"/>
              <a:pathLst>
                <a:path w="19872" h="14115" extrusionOk="0">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0" name="Google Shape;880;p9"/>
          <p:cNvGrpSpPr/>
          <p:nvPr/>
        </p:nvGrpSpPr>
        <p:grpSpPr>
          <a:xfrm>
            <a:off x="39701" y="-10"/>
            <a:ext cx="3277907" cy="1263055"/>
            <a:chOff x="1766764" y="-4125385"/>
            <a:chExt cx="3277907" cy="1263055"/>
          </a:xfrm>
        </p:grpSpPr>
        <p:sp>
          <p:nvSpPr>
            <p:cNvPr id="881" name="Google Shape;881;p9"/>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9"/>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9"/>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9"/>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9"/>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9"/>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9"/>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9"/>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9"/>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9"/>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9"/>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9"/>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9"/>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9"/>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9"/>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9"/>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9"/>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9"/>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9"/>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9"/>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9"/>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9"/>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9"/>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9"/>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9"/>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9"/>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7" name="Google Shape;907;p9"/>
          <p:cNvGrpSpPr/>
          <p:nvPr/>
        </p:nvGrpSpPr>
        <p:grpSpPr>
          <a:xfrm rot="-5400000">
            <a:off x="6873526" y="1007415"/>
            <a:ext cx="3277907" cy="1263055"/>
            <a:chOff x="1766764" y="-4125385"/>
            <a:chExt cx="3277907" cy="1263055"/>
          </a:xfrm>
        </p:grpSpPr>
        <p:sp>
          <p:nvSpPr>
            <p:cNvPr id="908" name="Google Shape;908;p9"/>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9"/>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9"/>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9"/>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9"/>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9"/>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9"/>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9"/>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9"/>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9"/>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9"/>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9"/>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9"/>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9"/>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9"/>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9"/>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9"/>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9"/>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9"/>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9"/>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9"/>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9"/>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9"/>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9"/>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9"/>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9"/>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4" name="Google Shape;934;p9"/>
          <p:cNvGrpSpPr/>
          <p:nvPr/>
        </p:nvGrpSpPr>
        <p:grpSpPr>
          <a:xfrm>
            <a:off x="5866101" y="3880440"/>
            <a:ext cx="3277907" cy="1263055"/>
            <a:chOff x="1766764" y="-4125385"/>
            <a:chExt cx="3277907" cy="1263055"/>
          </a:xfrm>
        </p:grpSpPr>
        <p:sp>
          <p:nvSpPr>
            <p:cNvPr id="935" name="Google Shape;935;p9"/>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9"/>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9"/>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9"/>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9"/>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9"/>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9"/>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9"/>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9"/>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9"/>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9"/>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9"/>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9"/>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9"/>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9"/>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9"/>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9"/>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9"/>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9"/>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9"/>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9"/>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9"/>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9"/>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9"/>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9"/>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9"/>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1" name="Google Shape;961;p9"/>
          <p:cNvGrpSpPr/>
          <p:nvPr/>
        </p:nvGrpSpPr>
        <p:grpSpPr>
          <a:xfrm flipH="1">
            <a:off x="-7924" y="3880440"/>
            <a:ext cx="3277907" cy="1263055"/>
            <a:chOff x="1766764" y="-4125385"/>
            <a:chExt cx="3277907" cy="1263055"/>
          </a:xfrm>
        </p:grpSpPr>
        <p:sp>
          <p:nvSpPr>
            <p:cNvPr id="962" name="Google Shape;962;p9"/>
            <p:cNvSpPr/>
            <p:nvPr/>
          </p:nvSpPr>
          <p:spPr>
            <a:xfrm rot="5400000" flipH="1">
              <a:off x="3734649" y="-3464435"/>
              <a:ext cx="35256" cy="35341"/>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9"/>
            <p:cNvSpPr/>
            <p:nvPr/>
          </p:nvSpPr>
          <p:spPr>
            <a:xfrm rot="5400000" flipH="1">
              <a:off x="3972439" y="-3543867"/>
              <a:ext cx="61889" cy="61889"/>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9"/>
            <p:cNvSpPr/>
            <p:nvPr/>
          </p:nvSpPr>
          <p:spPr>
            <a:xfrm rot="5400000" flipH="1">
              <a:off x="3457037" y="-3941748"/>
              <a:ext cx="47008" cy="43965"/>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9"/>
            <p:cNvSpPr/>
            <p:nvPr/>
          </p:nvSpPr>
          <p:spPr>
            <a:xfrm rot="5400000" flipH="1">
              <a:off x="3078095" y="-4068062"/>
              <a:ext cx="20545" cy="17670"/>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9"/>
            <p:cNvSpPr/>
            <p:nvPr/>
          </p:nvSpPr>
          <p:spPr>
            <a:xfrm rot="5400000" flipH="1">
              <a:off x="2818238" y="-3852170"/>
              <a:ext cx="26379" cy="26463"/>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9"/>
            <p:cNvSpPr/>
            <p:nvPr/>
          </p:nvSpPr>
          <p:spPr>
            <a:xfrm rot="5400000" flipH="1">
              <a:off x="3229308" y="-3026817"/>
              <a:ext cx="26632" cy="26379"/>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9"/>
            <p:cNvSpPr/>
            <p:nvPr/>
          </p:nvSpPr>
          <p:spPr>
            <a:xfrm rot="5400000" flipH="1">
              <a:off x="2706594" y="-4125385"/>
              <a:ext cx="35341" cy="35341"/>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9"/>
            <p:cNvSpPr/>
            <p:nvPr/>
          </p:nvSpPr>
          <p:spPr>
            <a:xfrm rot="5400000" flipH="1">
              <a:off x="4012007" y="-4076855"/>
              <a:ext cx="38385" cy="35341"/>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9"/>
            <p:cNvSpPr/>
            <p:nvPr/>
          </p:nvSpPr>
          <p:spPr>
            <a:xfrm rot="5400000" flipH="1">
              <a:off x="4369051" y="-3485107"/>
              <a:ext cx="17670" cy="17670"/>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9"/>
            <p:cNvSpPr/>
            <p:nvPr/>
          </p:nvSpPr>
          <p:spPr>
            <a:xfrm rot="5400000" flipH="1">
              <a:off x="4346942" y="-3762549"/>
              <a:ext cx="26632" cy="29423"/>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9"/>
            <p:cNvSpPr/>
            <p:nvPr/>
          </p:nvSpPr>
          <p:spPr>
            <a:xfrm rot="5400000" flipH="1">
              <a:off x="4531974" y="-4032974"/>
              <a:ext cx="53011" cy="5605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9"/>
            <p:cNvSpPr/>
            <p:nvPr/>
          </p:nvSpPr>
          <p:spPr>
            <a:xfrm rot="5400000" flipH="1">
              <a:off x="4668645" y="-3229477"/>
              <a:ext cx="43965" cy="44049"/>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9"/>
            <p:cNvSpPr/>
            <p:nvPr/>
          </p:nvSpPr>
          <p:spPr>
            <a:xfrm rot="5400000" flipH="1">
              <a:off x="4698194" y="-3352874"/>
              <a:ext cx="104163" cy="89789"/>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9"/>
            <p:cNvSpPr/>
            <p:nvPr/>
          </p:nvSpPr>
          <p:spPr>
            <a:xfrm rot="5400000" flipH="1">
              <a:off x="4042064" y="-3732197"/>
              <a:ext cx="76431" cy="71612"/>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9"/>
            <p:cNvSpPr/>
            <p:nvPr/>
          </p:nvSpPr>
          <p:spPr>
            <a:xfrm rot="5400000" flipH="1">
              <a:off x="2973130" y="-3046686"/>
              <a:ext cx="79475" cy="72119"/>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9"/>
            <p:cNvSpPr/>
            <p:nvPr/>
          </p:nvSpPr>
          <p:spPr>
            <a:xfrm rot="5400000" flipH="1">
              <a:off x="3989475" y="-3650270"/>
              <a:ext cx="44049" cy="39737"/>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9"/>
            <p:cNvSpPr/>
            <p:nvPr/>
          </p:nvSpPr>
          <p:spPr>
            <a:xfrm rot="5400000" flipH="1">
              <a:off x="1766721" y="-3423260"/>
              <a:ext cx="35341" cy="35256"/>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9"/>
            <p:cNvSpPr/>
            <p:nvPr/>
          </p:nvSpPr>
          <p:spPr>
            <a:xfrm rot="5400000" flipH="1">
              <a:off x="1810644" y="-2976892"/>
              <a:ext cx="35341" cy="35341"/>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9"/>
            <p:cNvSpPr/>
            <p:nvPr/>
          </p:nvSpPr>
          <p:spPr>
            <a:xfrm rot="5400000" flipH="1">
              <a:off x="1904195" y="-3502735"/>
              <a:ext cx="41175" cy="41259"/>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9"/>
            <p:cNvSpPr/>
            <p:nvPr/>
          </p:nvSpPr>
          <p:spPr>
            <a:xfrm rot="5400000" flipH="1">
              <a:off x="2001763" y="-3363062"/>
              <a:ext cx="43965" cy="41006"/>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9"/>
            <p:cNvSpPr/>
            <p:nvPr/>
          </p:nvSpPr>
          <p:spPr>
            <a:xfrm rot="5400000" flipH="1">
              <a:off x="4253897" y="-3773667"/>
              <a:ext cx="44049" cy="39822"/>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9"/>
            <p:cNvSpPr/>
            <p:nvPr/>
          </p:nvSpPr>
          <p:spPr>
            <a:xfrm rot="5400000" flipH="1">
              <a:off x="5027000" y="-2888709"/>
              <a:ext cx="17670" cy="17670"/>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9"/>
            <p:cNvSpPr/>
            <p:nvPr/>
          </p:nvSpPr>
          <p:spPr>
            <a:xfrm rot="5400000" flipH="1">
              <a:off x="3036836" y="-2904604"/>
              <a:ext cx="44049" cy="40498"/>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9"/>
            <p:cNvSpPr/>
            <p:nvPr/>
          </p:nvSpPr>
          <p:spPr>
            <a:xfrm rot="5400000" flipH="1">
              <a:off x="3579842" y="-4009259"/>
              <a:ext cx="44049" cy="4109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9"/>
            <p:cNvSpPr/>
            <p:nvPr/>
          </p:nvSpPr>
          <p:spPr>
            <a:xfrm rot="5400000" flipH="1">
              <a:off x="2893951" y="-2988559"/>
              <a:ext cx="41259" cy="4109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9"/>
            <p:cNvSpPr/>
            <p:nvPr/>
          </p:nvSpPr>
          <p:spPr>
            <a:xfrm rot="5400000" flipH="1">
              <a:off x="3149453" y="-3985121"/>
              <a:ext cx="44049" cy="39822"/>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88"/>
        <p:cNvGrpSpPr/>
        <p:nvPr/>
      </p:nvGrpSpPr>
      <p:grpSpPr>
        <a:xfrm>
          <a:off x="0" y="0"/>
          <a:ext cx="0" cy="0"/>
          <a:chOff x="0" y="0"/>
          <a:chExt cx="0" cy="0"/>
        </a:xfrm>
      </p:grpSpPr>
      <p:sp>
        <p:nvSpPr>
          <p:cNvPr id="989" name="Google Shape;989;p10"/>
          <p:cNvSpPr txBox="1">
            <a:spLocks noGrp="1"/>
          </p:cNvSpPr>
          <p:nvPr>
            <p:ph type="title"/>
          </p:nvPr>
        </p:nvSpPr>
        <p:spPr>
          <a:xfrm>
            <a:off x="4617350" y="397325"/>
            <a:ext cx="3813300" cy="891600"/>
          </a:xfrm>
          <a:prstGeom prst="rect">
            <a:avLst/>
          </a:prstGeom>
        </p:spPr>
        <p:txBody>
          <a:bodyPr spcFirstLastPara="1" wrap="square" lIns="91425" tIns="91425" rIns="91425" bIns="91425" anchor="t" anchorCtr="0">
            <a:noAutofit/>
          </a:bodyPr>
          <a:lstStyle>
            <a:lvl1pPr lvl="0" algn="r">
              <a:spcBef>
                <a:spcPts val="0"/>
              </a:spcBef>
              <a:spcAft>
                <a:spcPts val="0"/>
              </a:spcAft>
              <a:buSzPts val="4800"/>
              <a:buNone/>
              <a:defRPr b="0"/>
            </a:lvl1pPr>
            <a:lvl2pPr lvl="1">
              <a:spcBef>
                <a:spcPts val="0"/>
              </a:spcBef>
              <a:spcAft>
                <a:spcPts val="0"/>
              </a:spcAft>
              <a:buSzPts val="3500"/>
              <a:buNone/>
              <a:defRPr>
                <a:latin typeface="Montserrat"/>
                <a:ea typeface="Montserrat"/>
                <a:cs typeface="Montserrat"/>
                <a:sym typeface="Montserrat"/>
              </a:defRPr>
            </a:lvl2pPr>
            <a:lvl3pPr lvl="2">
              <a:spcBef>
                <a:spcPts val="0"/>
              </a:spcBef>
              <a:spcAft>
                <a:spcPts val="0"/>
              </a:spcAft>
              <a:buSzPts val="3500"/>
              <a:buNone/>
              <a:defRPr>
                <a:latin typeface="Montserrat"/>
                <a:ea typeface="Montserrat"/>
                <a:cs typeface="Montserrat"/>
                <a:sym typeface="Montserrat"/>
              </a:defRPr>
            </a:lvl3pPr>
            <a:lvl4pPr lvl="3">
              <a:spcBef>
                <a:spcPts val="0"/>
              </a:spcBef>
              <a:spcAft>
                <a:spcPts val="0"/>
              </a:spcAft>
              <a:buSzPts val="3500"/>
              <a:buNone/>
              <a:defRPr>
                <a:latin typeface="Montserrat"/>
                <a:ea typeface="Montserrat"/>
                <a:cs typeface="Montserrat"/>
                <a:sym typeface="Montserrat"/>
              </a:defRPr>
            </a:lvl4pPr>
            <a:lvl5pPr lvl="4">
              <a:spcBef>
                <a:spcPts val="0"/>
              </a:spcBef>
              <a:spcAft>
                <a:spcPts val="0"/>
              </a:spcAft>
              <a:buSzPts val="3500"/>
              <a:buNone/>
              <a:defRPr>
                <a:latin typeface="Montserrat"/>
                <a:ea typeface="Montserrat"/>
                <a:cs typeface="Montserrat"/>
                <a:sym typeface="Montserrat"/>
              </a:defRPr>
            </a:lvl5pPr>
            <a:lvl6pPr lvl="5">
              <a:spcBef>
                <a:spcPts val="0"/>
              </a:spcBef>
              <a:spcAft>
                <a:spcPts val="0"/>
              </a:spcAft>
              <a:buSzPts val="3500"/>
              <a:buNone/>
              <a:defRPr>
                <a:latin typeface="Montserrat"/>
                <a:ea typeface="Montserrat"/>
                <a:cs typeface="Montserrat"/>
                <a:sym typeface="Montserrat"/>
              </a:defRPr>
            </a:lvl6pPr>
            <a:lvl7pPr lvl="6">
              <a:spcBef>
                <a:spcPts val="0"/>
              </a:spcBef>
              <a:spcAft>
                <a:spcPts val="0"/>
              </a:spcAft>
              <a:buSzPts val="3500"/>
              <a:buNone/>
              <a:defRPr>
                <a:latin typeface="Montserrat"/>
                <a:ea typeface="Montserrat"/>
                <a:cs typeface="Montserrat"/>
                <a:sym typeface="Montserrat"/>
              </a:defRPr>
            </a:lvl7pPr>
            <a:lvl8pPr lvl="7">
              <a:spcBef>
                <a:spcPts val="0"/>
              </a:spcBef>
              <a:spcAft>
                <a:spcPts val="0"/>
              </a:spcAft>
              <a:buSzPts val="3500"/>
              <a:buNone/>
              <a:defRPr>
                <a:latin typeface="Montserrat"/>
                <a:ea typeface="Montserrat"/>
                <a:cs typeface="Montserrat"/>
                <a:sym typeface="Montserrat"/>
              </a:defRPr>
            </a:lvl8pPr>
            <a:lvl9pPr lvl="8">
              <a:spcBef>
                <a:spcPts val="0"/>
              </a:spcBef>
              <a:spcAft>
                <a:spcPts val="0"/>
              </a:spcAft>
              <a:buSzPts val="3500"/>
              <a:buNone/>
              <a:defRPr>
                <a:latin typeface="Montserrat"/>
                <a:ea typeface="Montserrat"/>
                <a:cs typeface="Montserrat"/>
                <a:sym typeface="Montserrat"/>
              </a:defRPr>
            </a:lvl9pPr>
          </a:lstStyle>
          <a:p>
            <a:endParaRPr/>
          </a:p>
        </p:txBody>
      </p:sp>
      <p:grpSp>
        <p:nvGrpSpPr>
          <p:cNvPr id="990" name="Google Shape;990;p10"/>
          <p:cNvGrpSpPr/>
          <p:nvPr/>
        </p:nvGrpSpPr>
        <p:grpSpPr>
          <a:xfrm>
            <a:off x="-2" y="9"/>
            <a:ext cx="3985907" cy="3918269"/>
            <a:chOff x="2524675" y="238075"/>
            <a:chExt cx="1178600" cy="1158600"/>
          </a:xfrm>
        </p:grpSpPr>
        <p:sp>
          <p:nvSpPr>
            <p:cNvPr id="991" name="Google Shape;991;p10"/>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0"/>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0"/>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0"/>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0"/>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0"/>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0"/>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0"/>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0"/>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0"/>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0"/>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0"/>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0"/>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0"/>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0"/>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0"/>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0"/>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0"/>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0"/>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0"/>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0"/>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0"/>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0"/>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0"/>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0"/>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0"/>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0"/>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0"/>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0"/>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0"/>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0"/>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0"/>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0"/>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0"/>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0"/>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0"/>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0"/>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0"/>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0"/>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0"/>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0"/>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0"/>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0"/>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0"/>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0"/>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0"/>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0"/>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0"/>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0"/>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0"/>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0"/>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0"/>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0"/>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0"/>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5" name="Google Shape;1045;p10"/>
          <p:cNvGrpSpPr/>
          <p:nvPr/>
        </p:nvGrpSpPr>
        <p:grpSpPr>
          <a:xfrm>
            <a:off x="5158098" y="1225234"/>
            <a:ext cx="3985907" cy="3918269"/>
            <a:chOff x="2524675" y="238075"/>
            <a:chExt cx="1178600" cy="1158600"/>
          </a:xfrm>
        </p:grpSpPr>
        <p:sp>
          <p:nvSpPr>
            <p:cNvPr id="1046" name="Google Shape;1046;p10"/>
            <p:cNvSpPr/>
            <p:nvPr/>
          </p:nvSpPr>
          <p:spPr>
            <a:xfrm>
              <a:off x="3497400" y="667150"/>
              <a:ext cx="10425" cy="10450"/>
            </a:xfrm>
            <a:custGeom>
              <a:avLst/>
              <a:gdLst/>
              <a:ahLst/>
              <a:cxnLst/>
              <a:rect l="l" t="t" r="r" b="b"/>
              <a:pathLst>
                <a:path w="417" h="418" extrusionOk="0">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0"/>
            <p:cNvSpPr/>
            <p:nvPr/>
          </p:nvSpPr>
          <p:spPr>
            <a:xfrm>
              <a:off x="3513025" y="588975"/>
              <a:ext cx="18300" cy="18300"/>
            </a:xfrm>
            <a:custGeom>
              <a:avLst/>
              <a:gdLst/>
              <a:ahLst/>
              <a:cxnLst/>
              <a:rect l="l" t="t" r="r" b="b"/>
              <a:pathLst>
                <a:path w="732" h="732" extrusionOk="0">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0"/>
            <p:cNvSpPr/>
            <p:nvPr/>
          </p:nvSpPr>
          <p:spPr>
            <a:xfrm>
              <a:off x="3046675" y="353650"/>
              <a:ext cx="18225" cy="18225"/>
            </a:xfrm>
            <a:custGeom>
              <a:avLst/>
              <a:gdLst/>
              <a:ahLst/>
              <a:cxnLst/>
              <a:rect l="l" t="t" r="r" b="b"/>
              <a:pathLst>
                <a:path w="729" h="729" extrusionOk="0">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0"/>
            <p:cNvSpPr/>
            <p:nvPr/>
          </p:nvSpPr>
          <p:spPr>
            <a:xfrm>
              <a:off x="3635525" y="746225"/>
              <a:ext cx="13900" cy="13000"/>
            </a:xfrm>
            <a:custGeom>
              <a:avLst/>
              <a:gdLst/>
              <a:ahLst/>
              <a:cxnLst/>
              <a:rect l="l" t="t" r="r" b="b"/>
              <a:pathLst>
                <a:path w="556" h="520" extrusionOk="0">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0"/>
            <p:cNvSpPr/>
            <p:nvPr/>
          </p:nvSpPr>
          <p:spPr>
            <a:xfrm>
              <a:off x="3680675" y="866075"/>
              <a:ext cx="6075" cy="5225"/>
            </a:xfrm>
            <a:custGeom>
              <a:avLst/>
              <a:gdLst/>
              <a:ahLst/>
              <a:cxnLst/>
              <a:rect l="l" t="t" r="r" b="b"/>
              <a:pathLst>
                <a:path w="243" h="209" extrusionOk="0">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0"/>
            <p:cNvSpPr/>
            <p:nvPr/>
          </p:nvSpPr>
          <p:spPr>
            <a:xfrm>
              <a:off x="3614675" y="940750"/>
              <a:ext cx="7800" cy="7825"/>
            </a:xfrm>
            <a:custGeom>
              <a:avLst/>
              <a:gdLst/>
              <a:ahLst/>
              <a:cxnLst/>
              <a:rect l="l" t="t" r="r" b="b"/>
              <a:pathLst>
                <a:path w="312" h="313" extrusionOk="0">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0"/>
            <p:cNvSpPr/>
            <p:nvPr/>
          </p:nvSpPr>
          <p:spPr>
            <a:xfrm>
              <a:off x="3370600" y="819175"/>
              <a:ext cx="7875" cy="7800"/>
            </a:xfrm>
            <a:custGeom>
              <a:avLst/>
              <a:gdLst/>
              <a:ahLst/>
              <a:cxnLst/>
              <a:rect l="l" t="t" r="r" b="b"/>
              <a:pathLst>
                <a:path w="315" h="312" extrusionOk="0">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0"/>
            <p:cNvSpPr/>
            <p:nvPr/>
          </p:nvSpPr>
          <p:spPr>
            <a:xfrm>
              <a:off x="3692825" y="971125"/>
              <a:ext cx="10450" cy="10450"/>
            </a:xfrm>
            <a:custGeom>
              <a:avLst/>
              <a:gdLst/>
              <a:ahLst/>
              <a:cxnLst/>
              <a:rect l="l" t="t" r="r" b="b"/>
              <a:pathLst>
                <a:path w="418" h="418" extrusionOk="0">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0"/>
            <p:cNvSpPr/>
            <p:nvPr/>
          </p:nvSpPr>
          <p:spPr>
            <a:xfrm>
              <a:off x="3678025" y="584675"/>
              <a:ext cx="11350" cy="10450"/>
            </a:xfrm>
            <a:custGeom>
              <a:avLst/>
              <a:gdLst/>
              <a:ahLst/>
              <a:cxnLst/>
              <a:rect l="l" t="t" r="r" b="b"/>
              <a:pathLst>
                <a:path w="454" h="418" extrusionOk="0">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0"/>
            <p:cNvSpPr/>
            <p:nvPr/>
          </p:nvSpPr>
          <p:spPr>
            <a:xfrm>
              <a:off x="3508725" y="484775"/>
              <a:ext cx="5225" cy="5225"/>
            </a:xfrm>
            <a:custGeom>
              <a:avLst/>
              <a:gdLst/>
              <a:ahLst/>
              <a:cxnLst/>
              <a:rect l="l" t="t" r="r" b="b"/>
              <a:pathLst>
                <a:path w="209" h="209" extrusionOk="0">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0"/>
            <p:cNvSpPr/>
            <p:nvPr/>
          </p:nvSpPr>
          <p:spPr>
            <a:xfrm>
              <a:off x="3587700" y="488250"/>
              <a:ext cx="7875" cy="8700"/>
            </a:xfrm>
            <a:custGeom>
              <a:avLst/>
              <a:gdLst/>
              <a:ahLst/>
              <a:cxnLst/>
              <a:rect l="l" t="t" r="r" b="b"/>
              <a:pathLst>
                <a:path w="315" h="348" extrusionOk="0">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0"/>
            <p:cNvSpPr/>
            <p:nvPr/>
          </p:nvSpPr>
          <p:spPr>
            <a:xfrm>
              <a:off x="2590675" y="721900"/>
              <a:ext cx="10450" cy="10450"/>
            </a:xfrm>
            <a:custGeom>
              <a:avLst/>
              <a:gdLst/>
              <a:ahLst/>
              <a:cxnLst/>
              <a:rect l="l" t="t" r="r" b="b"/>
              <a:pathLst>
                <a:path w="418" h="418" extrusionOk="0">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0"/>
            <p:cNvSpPr/>
            <p:nvPr/>
          </p:nvSpPr>
          <p:spPr>
            <a:xfrm>
              <a:off x="2643700" y="910325"/>
              <a:ext cx="7800" cy="7875"/>
            </a:xfrm>
            <a:custGeom>
              <a:avLst/>
              <a:gdLst/>
              <a:ahLst/>
              <a:cxnLst/>
              <a:rect l="l" t="t" r="r" b="b"/>
              <a:pathLst>
                <a:path w="312" h="315" extrusionOk="0">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0"/>
            <p:cNvSpPr/>
            <p:nvPr/>
          </p:nvSpPr>
          <p:spPr>
            <a:xfrm>
              <a:off x="2628050" y="473500"/>
              <a:ext cx="13025" cy="13925"/>
            </a:xfrm>
            <a:custGeom>
              <a:avLst/>
              <a:gdLst/>
              <a:ahLst/>
              <a:cxnLst/>
              <a:rect l="l" t="t" r="r" b="b"/>
              <a:pathLst>
                <a:path w="521" h="557" extrusionOk="0">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0"/>
            <p:cNvSpPr/>
            <p:nvPr/>
          </p:nvSpPr>
          <p:spPr>
            <a:xfrm>
              <a:off x="2711425" y="423125"/>
              <a:ext cx="11300" cy="10450"/>
            </a:xfrm>
            <a:custGeom>
              <a:avLst/>
              <a:gdLst/>
              <a:ahLst/>
              <a:cxnLst/>
              <a:rect l="l" t="t" r="r" b="b"/>
              <a:pathLst>
                <a:path w="452" h="418" extrusionOk="0">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0"/>
            <p:cNvSpPr/>
            <p:nvPr/>
          </p:nvSpPr>
          <p:spPr>
            <a:xfrm>
              <a:off x="2823450" y="422225"/>
              <a:ext cx="7875" cy="7875"/>
            </a:xfrm>
            <a:custGeom>
              <a:avLst/>
              <a:gdLst/>
              <a:ahLst/>
              <a:cxnLst/>
              <a:rect l="l" t="t" r="r" b="b"/>
              <a:pathLst>
                <a:path w="315" h="315" extrusionOk="0">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0"/>
            <p:cNvSpPr/>
            <p:nvPr/>
          </p:nvSpPr>
          <p:spPr>
            <a:xfrm>
              <a:off x="2628900" y="350175"/>
              <a:ext cx="24350" cy="23450"/>
            </a:xfrm>
            <a:custGeom>
              <a:avLst/>
              <a:gdLst/>
              <a:ahLst/>
              <a:cxnLst/>
              <a:rect l="l" t="t" r="r" b="b"/>
              <a:pathLst>
                <a:path w="974" h="938" extrusionOk="0">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0"/>
            <p:cNvSpPr/>
            <p:nvPr/>
          </p:nvSpPr>
          <p:spPr>
            <a:xfrm>
              <a:off x="2524675" y="617675"/>
              <a:ext cx="8700" cy="8725"/>
            </a:xfrm>
            <a:custGeom>
              <a:avLst/>
              <a:gdLst/>
              <a:ahLst/>
              <a:cxnLst/>
              <a:rect l="l" t="t" r="r" b="b"/>
              <a:pathLst>
                <a:path w="348" h="349" extrusionOk="0">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0"/>
            <p:cNvSpPr/>
            <p:nvPr/>
          </p:nvSpPr>
          <p:spPr>
            <a:xfrm>
              <a:off x="2675800" y="1010250"/>
              <a:ext cx="10450" cy="10425"/>
            </a:xfrm>
            <a:custGeom>
              <a:avLst/>
              <a:gdLst/>
              <a:ahLst/>
              <a:cxnLst/>
              <a:rect l="l" t="t" r="r" b="b"/>
              <a:pathLst>
                <a:path w="418" h="417" extrusionOk="0">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0"/>
            <p:cNvSpPr/>
            <p:nvPr/>
          </p:nvSpPr>
          <p:spPr>
            <a:xfrm>
              <a:off x="3659825" y="425700"/>
              <a:ext cx="15675" cy="16575"/>
            </a:xfrm>
            <a:custGeom>
              <a:avLst/>
              <a:gdLst/>
              <a:ahLst/>
              <a:cxnLst/>
              <a:rect l="l" t="t" r="r" b="b"/>
              <a:pathLst>
                <a:path w="627" h="663" extrusionOk="0">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0"/>
            <p:cNvSpPr/>
            <p:nvPr/>
          </p:nvSpPr>
          <p:spPr>
            <a:xfrm>
              <a:off x="2648000" y="449175"/>
              <a:ext cx="31600" cy="26675"/>
            </a:xfrm>
            <a:custGeom>
              <a:avLst/>
              <a:gdLst/>
              <a:ahLst/>
              <a:cxnLst/>
              <a:rect l="l" t="t" r="r" b="b"/>
              <a:pathLst>
                <a:path w="1264" h="1067" extrusionOk="0">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0"/>
            <p:cNvSpPr/>
            <p:nvPr/>
          </p:nvSpPr>
          <p:spPr>
            <a:xfrm>
              <a:off x="3425350" y="388400"/>
              <a:ext cx="13000" cy="13025"/>
            </a:xfrm>
            <a:custGeom>
              <a:avLst/>
              <a:gdLst/>
              <a:ahLst/>
              <a:cxnLst/>
              <a:rect l="l" t="t" r="r" b="b"/>
              <a:pathLst>
                <a:path w="520" h="521" extrusionOk="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0"/>
            <p:cNvSpPr/>
            <p:nvPr/>
          </p:nvSpPr>
          <p:spPr>
            <a:xfrm>
              <a:off x="3446175" y="364000"/>
              <a:ext cx="30800" cy="26550"/>
            </a:xfrm>
            <a:custGeom>
              <a:avLst/>
              <a:gdLst/>
              <a:ahLst/>
              <a:cxnLst/>
              <a:rect l="l" t="t" r="r" b="b"/>
              <a:pathLst>
                <a:path w="1232" h="1062" extrusionOk="0">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0"/>
            <p:cNvSpPr/>
            <p:nvPr/>
          </p:nvSpPr>
          <p:spPr>
            <a:xfrm>
              <a:off x="3565125" y="564800"/>
              <a:ext cx="22600" cy="21175"/>
            </a:xfrm>
            <a:custGeom>
              <a:avLst/>
              <a:gdLst/>
              <a:ahLst/>
              <a:cxnLst/>
              <a:rect l="l" t="t" r="r" b="b"/>
              <a:pathLst>
                <a:path w="904" h="847" extrusionOk="0">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0"/>
            <p:cNvSpPr/>
            <p:nvPr/>
          </p:nvSpPr>
          <p:spPr>
            <a:xfrm>
              <a:off x="2581175" y="556825"/>
              <a:ext cx="23425" cy="20875"/>
            </a:xfrm>
            <a:custGeom>
              <a:avLst/>
              <a:gdLst/>
              <a:ahLst/>
              <a:cxnLst/>
              <a:rect l="l" t="t" r="r" b="b"/>
              <a:pathLst>
                <a:path w="937" h="835" extrusionOk="0">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0"/>
            <p:cNvSpPr/>
            <p:nvPr/>
          </p:nvSpPr>
          <p:spPr>
            <a:xfrm>
              <a:off x="2626325" y="995375"/>
              <a:ext cx="23450" cy="20950"/>
            </a:xfrm>
            <a:custGeom>
              <a:avLst/>
              <a:gdLst/>
              <a:ahLst/>
              <a:cxnLst/>
              <a:rect l="l" t="t" r="r" b="b"/>
              <a:pathLst>
                <a:path w="938" h="838" extrusionOk="0">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0"/>
            <p:cNvSpPr/>
            <p:nvPr/>
          </p:nvSpPr>
          <p:spPr>
            <a:xfrm>
              <a:off x="2681000" y="1163925"/>
              <a:ext cx="7875" cy="8700"/>
            </a:xfrm>
            <a:custGeom>
              <a:avLst/>
              <a:gdLst/>
              <a:ahLst/>
              <a:cxnLst/>
              <a:rect l="l" t="t" r="r" b="b"/>
              <a:pathLst>
                <a:path w="315" h="348" extrusionOk="0">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0"/>
            <p:cNvSpPr/>
            <p:nvPr/>
          </p:nvSpPr>
          <p:spPr>
            <a:xfrm>
              <a:off x="2713175" y="1264675"/>
              <a:ext cx="10450" cy="10450"/>
            </a:xfrm>
            <a:custGeom>
              <a:avLst/>
              <a:gdLst/>
              <a:ahLst/>
              <a:cxnLst/>
              <a:rect l="l" t="t" r="r" b="b"/>
              <a:pathLst>
                <a:path w="418" h="418" extrusionOk="0">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0"/>
            <p:cNvSpPr/>
            <p:nvPr/>
          </p:nvSpPr>
          <p:spPr>
            <a:xfrm>
              <a:off x="2663625" y="1249875"/>
              <a:ext cx="23525" cy="20875"/>
            </a:xfrm>
            <a:custGeom>
              <a:avLst/>
              <a:gdLst/>
              <a:ahLst/>
              <a:cxnLst/>
              <a:rect l="l" t="t" r="r" b="b"/>
              <a:pathLst>
                <a:path w="941" h="835" extrusionOk="0">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0"/>
            <p:cNvSpPr/>
            <p:nvPr/>
          </p:nvSpPr>
          <p:spPr>
            <a:xfrm>
              <a:off x="2814750" y="1231800"/>
              <a:ext cx="23500" cy="21175"/>
            </a:xfrm>
            <a:custGeom>
              <a:avLst/>
              <a:gdLst/>
              <a:ahLst/>
              <a:cxnLst/>
              <a:rect l="l" t="t" r="r" b="b"/>
              <a:pathLst>
                <a:path w="940" h="847" extrusionOk="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0"/>
            <p:cNvSpPr/>
            <p:nvPr/>
          </p:nvSpPr>
          <p:spPr>
            <a:xfrm>
              <a:off x="3113525" y="1375125"/>
              <a:ext cx="22600" cy="21550"/>
            </a:xfrm>
            <a:custGeom>
              <a:avLst/>
              <a:gdLst/>
              <a:ahLst/>
              <a:cxnLst/>
              <a:rect l="l" t="t" r="r" b="b"/>
              <a:pathLst>
                <a:path w="904" h="862" extrusionOk="0">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0"/>
            <p:cNvSpPr/>
            <p:nvPr/>
          </p:nvSpPr>
          <p:spPr>
            <a:xfrm>
              <a:off x="3361900" y="880350"/>
              <a:ext cx="23500" cy="21325"/>
            </a:xfrm>
            <a:custGeom>
              <a:avLst/>
              <a:gdLst/>
              <a:ahLst/>
              <a:cxnLst/>
              <a:rect l="l" t="t" r="r" b="b"/>
              <a:pathLst>
                <a:path w="940" h="853" extrusionOk="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0"/>
            <p:cNvSpPr/>
            <p:nvPr/>
          </p:nvSpPr>
          <p:spPr>
            <a:xfrm>
              <a:off x="3550400" y="589850"/>
              <a:ext cx="13025" cy="11750"/>
            </a:xfrm>
            <a:custGeom>
              <a:avLst/>
              <a:gdLst/>
              <a:ahLst/>
              <a:cxnLst/>
              <a:rect l="l" t="t" r="r" b="b"/>
              <a:pathLst>
                <a:path w="521" h="470" extrusionOk="0">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0"/>
            <p:cNvSpPr/>
            <p:nvPr/>
          </p:nvSpPr>
          <p:spPr>
            <a:xfrm>
              <a:off x="2611525" y="679325"/>
              <a:ext cx="13100" cy="11750"/>
            </a:xfrm>
            <a:custGeom>
              <a:avLst/>
              <a:gdLst/>
              <a:ahLst/>
              <a:cxnLst/>
              <a:rect l="l" t="t" r="r" b="b"/>
              <a:pathLst>
                <a:path w="524" h="470" extrusionOk="0">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0"/>
            <p:cNvSpPr/>
            <p:nvPr/>
          </p:nvSpPr>
          <p:spPr>
            <a:xfrm>
              <a:off x="2570750" y="649975"/>
              <a:ext cx="13000" cy="12150"/>
            </a:xfrm>
            <a:custGeom>
              <a:avLst/>
              <a:gdLst/>
              <a:ahLst/>
              <a:cxnLst/>
              <a:rect l="l" t="t" r="r" b="b"/>
              <a:pathLst>
                <a:path w="520" h="486" extrusionOk="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0"/>
            <p:cNvSpPr/>
            <p:nvPr/>
          </p:nvSpPr>
          <p:spPr>
            <a:xfrm>
              <a:off x="3485225" y="1249050"/>
              <a:ext cx="10450" cy="10425"/>
            </a:xfrm>
            <a:custGeom>
              <a:avLst/>
              <a:gdLst/>
              <a:ahLst/>
              <a:cxnLst/>
              <a:rect l="l" t="t" r="r" b="b"/>
              <a:pathLst>
                <a:path w="418" h="417" extrusionOk="0">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0"/>
            <p:cNvSpPr/>
            <p:nvPr/>
          </p:nvSpPr>
          <p:spPr>
            <a:xfrm>
              <a:off x="3353225" y="1236050"/>
              <a:ext cx="10450" cy="10450"/>
            </a:xfrm>
            <a:custGeom>
              <a:avLst/>
              <a:gdLst/>
              <a:ahLst/>
              <a:cxnLst/>
              <a:rect l="l" t="t" r="r" b="b"/>
              <a:pathLst>
                <a:path w="418" h="418" extrusionOk="0">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0"/>
            <p:cNvSpPr/>
            <p:nvPr/>
          </p:nvSpPr>
          <p:spPr>
            <a:xfrm>
              <a:off x="2971075" y="1280300"/>
              <a:ext cx="10450" cy="10450"/>
            </a:xfrm>
            <a:custGeom>
              <a:avLst/>
              <a:gdLst/>
              <a:ahLst/>
              <a:cxnLst/>
              <a:rect l="l" t="t" r="r" b="b"/>
              <a:pathLst>
                <a:path w="418" h="418" extrusionOk="0">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0"/>
            <p:cNvSpPr/>
            <p:nvPr/>
          </p:nvSpPr>
          <p:spPr>
            <a:xfrm>
              <a:off x="3506975" y="1206650"/>
              <a:ext cx="12175" cy="12200"/>
            </a:xfrm>
            <a:custGeom>
              <a:avLst/>
              <a:gdLst/>
              <a:ahLst/>
              <a:cxnLst/>
              <a:rect l="l" t="t" r="r" b="b"/>
              <a:pathLst>
                <a:path w="487" h="488" extrusionOk="0">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0"/>
            <p:cNvSpPr/>
            <p:nvPr/>
          </p:nvSpPr>
          <p:spPr>
            <a:xfrm>
              <a:off x="3465300" y="1177425"/>
              <a:ext cx="13000" cy="12125"/>
            </a:xfrm>
            <a:custGeom>
              <a:avLst/>
              <a:gdLst/>
              <a:ahLst/>
              <a:cxnLst/>
              <a:rect l="l" t="t" r="r" b="b"/>
              <a:pathLst>
                <a:path w="520" h="485" extrusionOk="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0"/>
            <p:cNvSpPr/>
            <p:nvPr/>
          </p:nvSpPr>
          <p:spPr>
            <a:xfrm>
              <a:off x="3586875" y="511650"/>
              <a:ext cx="13025" cy="11775"/>
            </a:xfrm>
            <a:custGeom>
              <a:avLst/>
              <a:gdLst/>
              <a:ahLst/>
              <a:cxnLst/>
              <a:rect l="l" t="t" r="r" b="b"/>
              <a:pathLst>
                <a:path w="521" h="471" extrusionOk="0">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0"/>
            <p:cNvSpPr/>
            <p:nvPr/>
          </p:nvSpPr>
          <p:spPr>
            <a:xfrm>
              <a:off x="2814750" y="337125"/>
              <a:ext cx="8725" cy="8700"/>
            </a:xfrm>
            <a:custGeom>
              <a:avLst/>
              <a:gdLst/>
              <a:ahLst/>
              <a:cxnLst/>
              <a:rect l="l" t="t" r="r" b="b"/>
              <a:pathLst>
                <a:path w="349" h="348" extrusionOk="0">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0"/>
            <p:cNvSpPr/>
            <p:nvPr/>
          </p:nvSpPr>
          <p:spPr>
            <a:xfrm>
              <a:off x="2886875" y="274600"/>
              <a:ext cx="16500" cy="16550"/>
            </a:xfrm>
            <a:custGeom>
              <a:avLst/>
              <a:gdLst/>
              <a:ahLst/>
              <a:cxnLst/>
              <a:rect l="l" t="t" r="r" b="b"/>
              <a:pathLst>
                <a:path w="660" h="662" extrusionOk="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0"/>
            <p:cNvSpPr/>
            <p:nvPr/>
          </p:nvSpPr>
          <p:spPr>
            <a:xfrm>
              <a:off x="2814750" y="360550"/>
              <a:ext cx="13100" cy="11775"/>
            </a:xfrm>
            <a:custGeom>
              <a:avLst/>
              <a:gdLst/>
              <a:ahLst/>
              <a:cxnLst/>
              <a:rect l="l" t="t" r="r" b="b"/>
              <a:pathLst>
                <a:path w="524" h="471" extrusionOk="0">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0"/>
            <p:cNvSpPr/>
            <p:nvPr/>
          </p:nvSpPr>
          <p:spPr>
            <a:xfrm>
              <a:off x="3173475" y="406600"/>
              <a:ext cx="5225" cy="5225"/>
            </a:xfrm>
            <a:custGeom>
              <a:avLst/>
              <a:gdLst/>
              <a:ahLst/>
              <a:cxnLst/>
              <a:rect l="l" t="t" r="r" b="b"/>
              <a:pathLst>
                <a:path w="209" h="209" extrusionOk="0">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0"/>
            <p:cNvSpPr/>
            <p:nvPr/>
          </p:nvSpPr>
          <p:spPr>
            <a:xfrm>
              <a:off x="3332375" y="290225"/>
              <a:ext cx="5225" cy="5225"/>
            </a:xfrm>
            <a:custGeom>
              <a:avLst/>
              <a:gdLst/>
              <a:ahLst/>
              <a:cxnLst/>
              <a:rect l="l" t="t" r="r" b="b"/>
              <a:pathLst>
                <a:path w="209" h="209" extrusionOk="0">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0"/>
            <p:cNvSpPr/>
            <p:nvPr/>
          </p:nvSpPr>
          <p:spPr>
            <a:xfrm>
              <a:off x="3252475" y="410075"/>
              <a:ext cx="7875" cy="8700"/>
            </a:xfrm>
            <a:custGeom>
              <a:avLst/>
              <a:gdLst/>
              <a:ahLst/>
              <a:cxnLst/>
              <a:rect l="l" t="t" r="r" b="b"/>
              <a:pathLst>
                <a:path w="315" h="348" extrusionOk="0">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0"/>
            <p:cNvSpPr/>
            <p:nvPr/>
          </p:nvSpPr>
          <p:spPr>
            <a:xfrm>
              <a:off x="3174300" y="291125"/>
              <a:ext cx="8725" cy="7800"/>
            </a:xfrm>
            <a:custGeom>
              <a:avLst/>
              <a:gdLst/>
              <a:ahLst/>
              <a:cxnLst/>
              <a:rect l="l" t="t" r="r" b="b"/>
              <a:pathLst>
                <a:path w="349" h="312" extrusionOk="0">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0"/>
            <p:cNvSpPr/>
            <p:nvPr/>
          </p:nvSpPr>
          <p:spPr>
            <a:xfrm>
              <a:off x="3251650" y="433500"/>
              <a:ext cx="13000" cy="11775"/>
            </a:xfrm>
            <a:custGeom>
              <a:avLst/>
              <a:gdLst/>
              <a:ahLst/>
              <a:cxnLst/>
              <a:rect l="l" t="t" r="r" b="b"/>
              <a:pathLst>
                <a:path w="520" h="471" extrusionOk="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0"/>
            <p:cNvSpPr/>
            <p:nvPr/>
          </p:nvSpPr>
          <p:spPr>
            <a:xfrm>
              <a:off x="3001525" y="238075"/>
              <a:ext cx="13000" cy="11775"/>
            </a:xfrm>
            <a:custGeom>
              <a:avLst/>
              <a:gdLst/>
              <a:ahLst/>
              <a:cxnLst/>
              <a:rect l="l" t="t" r="r" b="b"/>
              <a:pathLst>
                <a:path w="520" h="471" extrusionOk="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0"/>
            <p:cNvSpPr/>
            <p:nvPr/>
          </p:nvSpPr>
          <p:spPr>
            <a:xfrm>
              <a:off x="3329800" y="871425"/>
              <a:ext cx="13025" cy="11975"/>
            </a:xfrm>
            <a:custGeom>
              <a:avLst/>
              <a:gdLst/>
              <a:ahLst/>
              <a:cxnLst/>
              <a:rect l="l" t="t" r="r" b="b"/>
              <a:pathLst>
                <a:path w="521" h="479" extrusionOk="0">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0"/>
            <p:cNvSpPr/>
            <p:nvPr/>
          </p:nvSpPr>
          <p:spPr>
            <a:xfrm>
              <a:off x="3656350" y="710775"/>
              <a:ext cx="13025" cy="12150"/>
            </a:xfrm>
            <a:custGeom>
              <a:avLst/>
              <a:gdLst/>
              <a:ahLst/>
              <a:cxnLst/>
              <a:rect l="l" t="t" r="r" b="b"/>
              <a:pathLst>
                <a:path w="521" h="486" extrusionOk="0">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0"/>
            <p:cNvSpPr/>
            <p:nvPr/>
          </p:nvSpPr>
          <p:spPr>
            <a:xfrm>
              <a:off x="3354950" y="914000"/>
              <a:ext cx="12200" cy="12150"/>
            </a:xfrm>
            <a:custGeom>
              <a:avLst/>
              <a:gdLst/>
              <a:ahLst/>
              <a:cxnLst/>
              <a:rect l="l" t="t" r="r" b="b"/>
              <a:pathLst>
                <a:path w="488" h="486" extrusionOk="0">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0"/>
            <p:cNvSpPr/>
            <p:nvPr/>
          </p:nvSpPr>
          <p:spPr>
            <a:xfrm>
              <a:off x="3649400" y="838225"/>
              <a:ext cx="13025" cy="11775"/>
            </a:xfrm>
            <a:custGeom>
              <a:avLst/>
              <a:gdLst/>
              <a:ahLst/>
              <a:cxnLst/>
              <a:rect l="l" t="t" r="r" b="b"/>
              <a:pathLst>
                <a:path w="521" h="471" extrusionOk="0">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1975"/>
            <a:ext cx="7704000" cy="277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1pPr>
            <a:lvl2pPr lvl="1" algn="ctr">
              <a:spcBef>
                <a:spcPts val="0"/>
              </a:spcBef>
              <a:spcAft>
                <a:spcPts val="0"/>
              </a:spcAft>
              <a:buClr>
                <a:schemeClr val="dk1"/>
              </a:buClr>
              <a:buSzPts val="3500"/>
              <a:buNone/>
              <a:defRPr sz="3500">
                <a:solidFill>
                  <a:schemeClr val="dk1"/>
                </a:solidFill>
              </a:defRPr>
            </a:lvl2pPr>
            <a:lvl3pPr lvl="2" algn="ctr">
              <a:spcBef>
                <a:spcPts val="0"/>
              </a:spcBef>
              <a:spcAft>
                <a:spcPts val="0"/>
              </a:spcAft>
              <a:buClr>
                <a:schemeClr val="dk1"/>
              </a:buClr>
              <a:buSzPts val="3500"/>
              <a:buNone/>
              <a:defRPr sz="3500">
                <a:solidFill>
                  <a:schemeClr val="dk1"/>
                </a:solidFill>
              </a:defRPr>
            </a:lvl3pPr>
            <a:lvl4pPr lvl="3" algn="ctr">
              <a:spcBef>
                <a:spcPts val="0"/>
              </a:spcBef>
              <a:spcAft>
                <a:spcPts val="0"/>
              </a:spcAft>
              <a:buClr>
                <a:schemeClr val="dk1"/>
              </a:buClr>
              <a:buSzPts val="3500"/>
              <a:buNone/>
              <a:defRPr sz="3500">
                <a:solidFill>
                  <a:schemeClr val="dk1"/>
                </a:solidFill>
              </a:defRPr>
            </a:lvl4pPr>
            <a:lvl5pPr lvl="4" algn="ctr">
              <a:spcBef>
                <a:spcPts val="0"/>
              </a:spcBef>
              <a:spcAft>
                <a:spcPts val="0"/>
              </a:spcAft>
              <a:buClr>
                <a:schemeClr val="dk1"/>
              </a:buClr>
              <a:buSzPts val="3500"/>
              <a:buNone/>
              <a:defRPr sz="3500">
                <a:solidFill>
                  <a:schemeClr val="dk1"/>
                </a:solidFill>
              </a:defRPr>
            </a:lvl5pPr>
            <a:lvl6pPr lvl="5" algn="ctr">
              <a:spcBef>
                <a:spcPts val="0"/>
              </a:spcBef>
              <a:spcAft>
                <a:spcPts val="0"/>
              </a:spcAft>
              <a:buClr>
                <a:schemeClr val="dk1"/>
              </a:buClr>
              <a:buSzPts val="3500"/>
              <a:buNone/>
              <a:defRPr sz="3500">
                <a:solidFill>
                  <a:schemeClr val="dk1"/>
                </a:solidFill>
              </a:defRPr>
            </a:lvl6pPr>
            <a:lvl7pPr lvl="6" algn="ctr">
              <a:spcBef>
                <a:spcPts val="0"/>
              </a:spcBef>
              <a:spcAft>
                <a:spcPts val="0"/>
              </a:spcAft>
              <a:buClr>
                <a:schemeClr val="dk1"/>
              </a:buClr>
              <a:buSzPts val="3500"/>
              <a:buNone/>
              <a:defRPr sz="3500">
                <a:solidFill>
                  <a:schemeClr val="dk1"/>
                </a:solidFill>
              </a:defRPr>
            </a:lvl7pPr>
            <a:lvl8pPr lvl="7" algn="ctr">
              <a:spcBef>
                <a:spcPts val="0"/>
              </a:spcBef>
              <a:spcAft>
                <a:spcPts val="0"/>
              </a:spcAft>
              <a:buClr>
                <a:schemeClr val="dk1"/>
              </a:buClr>
              <a:buSzPts val="3500"/>
              <a:buNone/>
              <a:defRPr sz="3500">
                <a:solidFill>
                  <a:schemeClr val="dk1"/>
                </a:solidFill>
              </a:defRPr>
            </a:lvl8pPr>
            <a:lvl9pPr lvl="8" algn="ctr">
              <a:spcBef>
                <a:spcPts val="0"/>
              </a:spcBef>
              <a:spcAft>
                <a:spcPts val="0"/>
              </a:spcAft>
              <a:buClr>
                <a:schemeClr val="dk1"/>
              </a:buClr>
              <a:buSzPts val="3500"/>
              <a:buNone/>
              <a:defRPr sz="3500">
                <a:solidFill>
                  <a:schemeClr val="dk1"/>
                </a:solidFill>
              </a:defRPr>
            </a:lvl9pPr>
          </a:lstStyle>
          <a:p>
            <a:endParaRPr/>
          </a:p>
        </p:txBody>
      </p:sp>
      <p:sp>
        <p:nvSpPr>
          <p:cNvPr id="7" name="Google Shape;7;p1"/>
          <p:cNvSpPr txBox="1">
            <a:spLocks noGrp="1"/>
          </p:cNvSpPr>
          <p:nvPr>
            <p:ph type="body" idx="1"/>
          </p:nvPr>
        </p:nvSpPr>
        <p:spPr>
          <a:xfrm>
            <a:off x="720000" y="1681225"/>
            <a:ext cx="7704000" cy="28878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1pPr>
            <a:lvl2pPr marL="914400" lvl="1" indent="-317500">
              <a:lnSpc>
                <a:spcPct val="100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2pPr>
            <a:lvl3pPr marL="1371600" lvl="2" indent="-317500">
              <a:lnSpc>
                <a:spcPct val="100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3pPr>
            <a:lvl4pPr marL="1828800" lvl="3" indent="-317500">
              <a:lnSpc>
                <a:spcPct val="100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4pPr>
            <a:lvl5pPr marL="2286000" lvl="4" indent="-317500">
              <a:lnSpc>
                <a:spcPct val="100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5pPr>
            <a:lvl6pPr marL="2743200" lvl="5" indent="-317500">
              <a:lnSpc>
                <a:spcPct val="100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6pPr>
            <a:lvl7pPr marL="3200400" lvl="6" indent="-317500">
              <a:lnSpc>
                <a:spcPct val="100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7pPr>
            <a:lvl8pPr marL="3657600" lvl="7" indent="-317500">
              <a:lnSpc>
                <a:spcPct val="100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8pPr>
            <a:lvl9pPr marL="4114800" lvl="8" indent="-317500">
              <a:lnSpc>
                <a:spcPct val="100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hyperlink" Target="https://www.sas.org.uk/our-work/plastic-pollution/plastic-pollution-facts-figures/#:~:text=Every%20day%20approximately%208%20million,of%20all%20marine%20debris%20studied" TargetMode="External"/><Relationship Id="rId3" Type="http://schemas.openxmlformats.org/officeDocument/2006/relationships/slideLayout" Target="../slideLayouts/slideLayout14.xml"/><Relationship Id="rId7" Type="http://schemas.openxmlformats.org/officeDocument/2006/relationships/hyperlink" Target="https://www.nottingham.ac.uk/connectonline/research/2018/the-big-problem-of-microplastics.aspx" TargetMode="External"/><Relationship Id="rId12" Type="http://schemas.openxmlformats.org/officeDocument/2006/relationships/image" Target="../media/image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link.springer.com/article/10.1007/s11356-020-08688-2#:~:text=Microplastics%20are%20becoming%20a%20universal,or%20chemical%20additives%20to%20biota" TargetMode="External"/><Relationship Id="rId11" Type="http://schemas.openxmlformats.org/officeDocument/2006/relationships/hyperlink" Target="https://www.dtu.dk/english/news/2019/09/eng-bakterier-har-faaet-appetit-paa-plast??id=afa835a7-eb08-4f05-a5ee-9212464dcf26" TargetMode="External"/><Relationship Id="rId5" Type="http://schemas.openxmlformats.org/officeDocument/2006/relationships/hyperlink" Target="https://oceanservice.noaa.gov/facts/microplastics.html" TargetMode="External"/><Relationship Id="rId10" Type="http://schemas.openxmlformats.org/officeDocument/2006/relationships/hyperlink" Target="https://en.wikipedia.org/wiki/Ideonella_sakaiensis#:~:text=Ideonella%20sakaiensis%20is%20a%20bacterium,sole%20carbon%20and%20energy%20source" TargetMode="External"/><Relationship Id="rId4" Type="http://schemas.openxmlformats.org/officeDocument/2006/relationships/notesSlide" Target="../notesSlides/notesSlide7.xml"/><Relationship Id="rId9" Type="http://schemas.openxmlformats.org/officeDocument/2006/relationships/hyperlink" Target="https://i.pinimg.com/originals/87/03/26/870326814f689e0664f20c3532cb5e1e.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93"/>
        <p:cNvGrpSpPr/>
        <p:nvPr/>
      </p:nvGrpSpPr>
      <p:grpSpPr>
        <a:xfrm>
          <a:off x="0" y="0"/>
          <a:ext cx="0" cy="0"/>
          <a:chOff x="0" y="0"/>
          <a:chExt cx="0" cy="0"/>
        </a:xfrm>
      </p:grpSpPr>
      <p:sp>
        <p:nvSpPr>
          <p:cNvPr id="3094" name="Google Shape;3094;p31"/>
          <p:cNvSpPr txBox="1">
            <a:spLocks noGrp="1"/>
          </p:cNvSpPr>
          <p:nvPr>
            <p:ph type="ctrTitle"/>
          </p:nvPr>
        </p:nvSpPr>
        <p:spPr>
          <a:xfrm>
            <a:off x="1676250" y="1618950"/>
            <a:ext cx="5791500" cy="1449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Microplastics in Water</a:t>
            </a:r>
            <a:endParaRPr/>
          </a:p>
        </p:txBody>
      </p:sp>
      <p:sp>
        <p:nvSpPr>
          <p:cNvPr id="3095" name="Google Shape;3095;p31"/>
          <p:cNvSpPr txBox="1"/>
          <p:nvPr/>
        </p:nvSpPr>
        <p:spPr>
          <a:xfrm>
            <a:off x="2951000" y="3607075"/>
            <a:ext cx="3248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FFFFFF"/>
                </a:solidFill>
                <a:latin typeface="Manjari"/>
                <a:ea typeface="Manjari"/>
                <a:cs typeface="Manjari"/>
                <a:sym typeface="Manjari"/>
              </a:rPr>
              <a:t>Bayview Glen </a:t>
            </a:r>
            <a:r>
              <a:rPr lang="en" b="1" err="1">
                <a:solidFill>
                  <a:srgbClr val="FFFFFF"/>
                </a:solidFill>
                <a:latin typeface="Manjari"/>
                <a:ea typeface="Manjari"/>
                <a:cs typeface="Manjari"/>
                <a:sym typeface="Manjari"/>
              </a:rPr>
              <a:t>BioBuilders</a:t>
            </a:r>
            <a:r>
              <a:rPr lang="en" b="1">
                <a:solidFill>
                  <a:srgbClr val="FFFFFF"/>
                </a:solidFill>
                <a:latin typeface="Manjari"/>
                <a:ea typeface="Manjari"/>
                <a:cs typeface="Manjari"/>
                <a:sym typeface="Manjari"/>
              </a:rPr>
              <a:t> Team</a:t>
            </a:r>
            <a:endParaRPr b="1">
              <a:solidFill>
                <a:srgbClr val="FFFFFF"/>
              </a:solidFill>
              <a:latin typeface="Manjari"/>
              <a:ea typeface="Manjari"/>
              <a:cs typeface="Manjari"/>
              <a:sym typeface="Manjari"/>
            </a:endParaRPr>
          </a:p>
        </p:txBody>
      </p:sp>
      <p:pic>
        <p:nvPicPr>
          <p:cNvPr id="2" name="New Recording 20">
            <a:hlinkClick r:id="" action="ppaction://media"/>
            <a:extLst>
              <a:ext uri="{FF2B5EF4-FFF2-40B4-BE49-F238E27FC236}">
                <a16:creationId xmlns:a16="http://schemas.microsoft.com/office/drawing/2014/main" id="{13C6393F-F350-4FF7-A348-49719CE645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H="1">
            <a:off x="-814" y="-2029"/>
            <a:ext cx="933" cy="7302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7510">
        <p:fade/>
      </p:transition>
    </mc:Choice>
    <mc:Fallback xmlns="">
      <p:transition spd="med" advClick="0" advTm="75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17"/>
        <p:cNvGrpSpPr/>
        <p:nvPr/>
      </p:nvGrpSpPr>
      <p:grpSpPr>
        <a:xfrm>
          <a:off x="0" y="0"/>
          <a:ext cx="0" cy="0"/>
          <a:chOff x="0" y="0"/>
          <a:chExt cx="0" cy="0"/>
        </a:xfrm>
      </p:grpSpPr>
      <p:sp>
        <p:nvSpPr>
          <p:cNvPr id="3118" name="Google Shape;3118;p35"/>
          <p:cNvSpPr txBox="1">
            <a:spLocks noGrp="1"/>
          </p:cNvSpPr>
          <p:nvPr>
            <p:ph type="body" idx="1"/>
          </p:nvPr>
        </p:nvSpPr>
        <p:spPr>
          <a:xfrm>
            <a:off x="535925" y="1808550"/>
            <a:ext cx="3871200" cy="15264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sz="1600"/>
              <a:t>Can catch all surrounding debris (microplastics, microfibers)</a:t>
            </a:r>
            <a:endParaRPr sz="1600"/>
          </a:p>
          <a:p>
            <a:pPr marL="457200" lvl="0" indent="-330200" algn="l" rtl="0">
              <a:spcBef>
                <a:spcPts val="0"/>
              </a:spcBef>
              <a:spcAft>
                <a:spcPts val="0"/>
              </a:spcAft>
              <a:buSzPts val="1600"/>
              <a:buChar char="-"/>
            </a:pPr>
            <a:r>
              <a:rPr lang="en" sz="1600"/>
              <a:t>The bag holds up to 20 kg of waste and can catch up to 1.5 kg of plastics per day</a:t>
            </a:r>
            <a:endParaRPr sz="1600"/>
          </a:p>
          <a:p>
            <a:pPr marL="0" lvl="0" indent="0" algn="l" rtl="0">
              <a:spcBef>
                <a:spcPts val="0"/>
              </a:spcBef>
              <a:spcAft>
                <a:spcPts val="0"/>
              </a:spcAft>
              <a:buNone/>
            </a:pPr>
            <a:endParaRPr sz="1600"/>
          </a:p>
        </p:txBody>
      </p:sp>
      <p:sp>
        <p:nvSpPr>
          <p:cNvPr id="3119" name="Google Shape;3119;p35"/>
          <p:cNvSpPr txBox="1">
            <a:spLocks noGrp="1"/>
          </p:cNvSpPr>
          <p:nvPr>
            <p:ph type="title"/>
          </p:nvPr>
        </p:nvSpPr>
        <p:spPr>
          <a:xfrm>
            <a:off x="720000" y="541975"/>
            <a:ext cx="7704000" cy="27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A current solution</a:t>
            </a:r>
            <a:endParaRPr/>
          </a:p>
        </p:txBody>
      </p:sp>
      <p:pic>
        <p:nvPicPr>
          <p:cNvPr id="3120" name="Google Shape;3120;p35"/>
          <p:cNvPicPr preferRelativeResize="0"/>
          <p:nvPr/>
        </p:nvPicPr>
        <p:blipFill>
          <a:blip r:embed="rId5">
            <a:alphaModFix/>
          </a:blip>
          <a:stretch>
            <a:fillRect/>
          </a:stretch>
        </p:blipFill>
        <p:spPr>
          <a:xfrm>
            <a:off x="5129575" y="1147838"/>
            <a:ext cx="3673226" cy="1847350"/>
          </a:xfrm>
          <a:prstGeom prst="rect">
            <a:avLst/>
          </a:prstGeom>
          <a:noFill/>
          <a:ln w="38100" cap="flat" cmpd="sng">
            <a:solidFill>
              <a:srgbClr val="FFFFFF"/>
            </a:solidFill>
            <a:prstDash val="solid"/>
            <a:round/>
            <a:headEnd type="none" w="sm" len="sm"/>
            <a:tailEnd type="none" w="sm" len="sm"/>
          </a:ln>
        </p:spPr>
      </p:pic>
      <p:pic>
        <p:nvPicPr>
          <p:cNvPr id="3121" name="Google Shape;3121;p35"/>
          <p:cNvPicPr preferRelativeResize="0"/>
          <p:nvPr/>
        </p:nvPicPr>
        <p:blipFill>
          <a:blip r:embed="rId6">
            <a:alphaModFix/>
          </a:blip>
          <a:stretch>
            <a:fillRect/>
          </a:stretch>
        </p:blipFill>
        <p:spPr>
          <a:xfrm>
            <a:off x="5102388" y="3242250"/>
            <a:ext cx="3727599" cy="1598525"/>
          </a:xfrm>
          <a:prstGeom prst="rect">
            <a:avLst/>
          </a:prstGeom>
          <a:noFill/>
          <a:ln w="38100" cap="flat" cmpd="sng">
            <a:solidFill>
              <a:srgbClr val="FFFFFF"/>
            </a:solidFill>
            <a:prstDash val="solid"/>
            <a:round/>
            <a:headEnd type="none" w="sm" len="sm"/>
            <a:tailEnd type="none" w="sm" len="sm"/>
          </a:ln>
        </p:spPr>
      </p:pic>
      <p:pic>
        <p:nvPicPr>
          <p:cNvPr id="3" name="Seabin Final">
            <a:hlinkClick r:id="" action="ppaction://media"/>
            <a:extLst>
              <a:ext uri="{FF2B5EF4-FFF2-40B4-BE49-F238E27FC236}">
                <a16:creationId xmlns:a16="http://schemas.microsoft.com/office/drawing/2014/main" id="{2783AB52-55AF-4A9E-A59E-8CBBC7BBE9A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flipH="1">
            <a:off x="-1749" y="-1683"/>
            <a:ext cx="933" cy="7302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20530">
        <p:fade/>
      </p:transition>
    </mc:Choice>
    <mc:Fallback xmlns="">
      <p:transition spd="med" advClick="0" advTm="205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25"/>
        <p:cNvGrpSpPr/>
        <p:nvPr/>
      </p:nvGrpSpPr>
      <p:grpSpPr>
        <a:xfrm>
          <a:off x="0" y="0"/>
          <a:ext cx="0" cy="0"/>
          <a:chOff x="0" y="0"/>
          <a:chExt cx="0" cy="0"/>
        </a:xfrm>
      </p:grpSpPr>
      <p:pic>
        <p:nvPicPr>
          <p:cNvPr id="3126" name="Google Shape;3126;p36"/>
          <p:cNvPicPr preferRelativeResize="0"/>
          <p:nvPr/>
        </p:nvPicPr>
        <p:blipFill>
          <a:blip r:embed="rId5">
            <a:alphaModFix/>
          </a:blip>
          <a:stretch>
            <a:fillRect/>
          </a:stretch>
        </p:blipFill>
        <p:spPr>
          <a:xfrm>
            <a:off x="259925" y="152400"/>
            <a:ext cx="3367568" cy="4838700"/>
          </a:xfrm>
          <a:prstGeom prst="rect">
            <a:avLst/>
          </a:prstGeom>
          <a:noFill/>
          <a:ln>
            <a:noFill/>
          </a:ln>
        </p:spPr>
      </p:pic>
      <p:pic>
        <p:nvPicPr>
          <p:cNvPr id="3127" name="Google Shape;3127;p36"/>
          <p:cNvPicPr preferRelativeResize="0"/>
          <p:nvPr/>
        </p:nvPicPr>
        <p:blipFill>
          <a:blip r:embed="rId6">
            <a:alphaModFix/>
          </a:blip>
          <a:stretch>
            <a:fillRect/>
          </a:stretch>
        </p:blipFill>
        <p:spPr>
          <a:xfrm>
            <a:off x="3779893" y="152400"/>
            <a:ext cx="5211706" cy="3909883"/>
          </a:xfrm>
          <a:prstGeom prst="rect">
            <a:avLst/>
          </a:prstGeom>
          <a:noFill/>
          <a:ln>
            <a:noFill/>
          </a:ln>
        </p:spPr>
      </p:pic>
      <p:pic>
        <p:nvPicPr>
          <p:cNvPr id="3" name="Audio 2">
            <a:hlinkClick r:id="" action="ppaction://media"/>
            <a:extLst>
              <a:ext uri="{FF2B5EF4-FFF2-40B4-BE49-F238E27FC236}">
                <a16:creationId xmlns:a16="http://schemas.microsoft.com/office/drawing/2014/main" id="{7D20D2DD-5565-4698-B4C1-D278FF7D26B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 y="26334"/>
            <a:ext cx="892" cy="5513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15220">
        <p:fade/>
      </p:transition>
    </mc:Choice>
    <mc:Fallback xmlns="">
      <p:transition spd="med" advClick="0" advTm="152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31"/>
        <p:cNvGrpSpPr/>
        <p:nvPr/>
      </p:nvGrpSpPr>
      <p:grpSpPr>
        <a:xfrm>
          <a:off x="0" y="0"/>
          <a:ext cx="0" cy="0"/>
          <a:chOff x="0" y="0"/>
          <a:chExt cx="0" cy="0"/>
        </a:xfrm>
      </p:grpSpPr>
      <p:pic>
        <p:nvPicPr>
          <p:cNvPr id="2" name="New Recording 21">
            <a:hlinkClick r:id="" action="ppaction://media"/>
            <a:extLst>
              <a:ext uri="{FF2B5EF4-FFF2-40B4-BE49-F238E27FC236}">
                <a16:creationId xmlns:a16="http://schemas.microsoft.com/office/drawing/2014/main" id="{2296EC07-8762-4F19-9540-072A19B28E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H="1">
            <a:off x="-814" y="-2029"/>
            <a:ext cx="933" cy="730250"/>
          </a:xfrm>
          <a:prstGeom prst="rect">
            <a:avLst/>
          </a:prstGeom>
        </p:spPr>
      </p:pic>
      <p:pic>
        <p:nvPicPr>
          <p:cNvPr id="3" name="Picture 3" descr="Graphical user interface, text, application, chat or text message&#10;&#10;Description automatically generated">
            <a:extLst>
              <a:ext uri="{FF2B5EF4-FFF2-40B4-BE49-F238E27FC236}">
                <a16:creationId xmlns:a16="http://schemas.microsoft.com/office/drawing/2014/main" id="{72F455E9-0F34-4F75-B2E1-DE442A193570}"/>
              </a:ext>
            </a:extLst>
          </p:cNvPr>
          <p:cNvPicPr>
            <a:picLocks noChangeAspect="1"/>
          </p:cNvPicPr>
          <p:nvPr/>
        </p:nvPicPr>
        <p:blipFill>
          <a:blip r:embed="rId6"/>
          <a:stretch>
            <a:fillRect/>
          </a:stretch>
        </p:blipFill>
        <p:spPr>
          <a:xfrm>
            <a:off x="1287887" y="87425"/>
            <a:ext cx="6567442" cy="4966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16410">
        <p:fade/>
      </p:transition>
    </mc:Choice>
    <mc:Fallback xmlns="">
      <p:transition spd="med" advClick="0" advTm="164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37"/>
        <p:cNvGrpSpPr/>
        <p:nvPr/>
      </p:nvGrpSpPr>
      <p:grpSpPr>
        <a:xfrm>
          <a:off x="0" y="0"/>
          <a:ext cx="0" cy="0"/>
          <a:chOff x="0" y="0"/>
          <a:chExt cx="0" cy="0"/>
        </a:xfrm>
      </p:grpSpPr>
      <p:pic>
        <p:nvPicPr>
          <p:cNvPr id="3139" name="Google Shape;3139;p38"/>
          <p:cNvPicPr preferRelativeResize="0"/>
          <p:nvPr/>
        </p:nvPicPr>
        <p:blipFill>
          <a:blip r:embed="rId5">
            <a:alphaModFix/>
          </a:blip>
          <a:stretch>
            <a:fillRect/>
          </a:stretch>
        </p:blipFill>
        <p:spPr>
          <a:xfrm>
            <a:off x="1143967" y="-2029"/>
            <a:ext cx="6856065" cy="5143500"/>
          </a:xfrm>
          <a:prstGeom prst="rect">
            <a:avLst/>
          </a:prstGeom>
          <a:noFill/>
          <a:ln>
            <a:noFill/>
          </a:ln>
        </p:spPr>
      </p:pic>
      <p:pic>
        <p:nvPicPr>
          <p:cNvPr id="2" name="New Recording 22">
            <a:hlinkClick r:id="" action="ppaction://media"/>
            <a:extLst>
              <a:ext uri="{FF2B5EF4-FFF2-40B4-BE49-F238E27FC236}">
                <a16:creationId xmlns:a16="http://schemas.microsoft.com/office/drawing/2014/main" id="{A5534DCE-E5E8-4CEE-B4C3-97F6C28CBD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flipH="1">
            <a:off x="-814" y="-2029"/>
            <a:ext cx="933" cy="7302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13570">
        <p:fade/>
      </p:transition>
    </mc:Choice>
    <mc:Fallback xmlns="">
      <p:transition spd="med" advClick="0" advTm="135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43"/>
        <p:cNvGrpSpPr/>
        <p:nvPr/>
      </p:nvGrpSpPr>
      <p:grpSpPr>
        <a:xfrm>
          <a:off x="0" y="0"/>
          <a:ext cx="0" cy="0"/>
          <a:chOff x="0" y="0"/>
          <a:chExt cx="0" cy="0"/>
        </a:xfrm>
      </p:grpSpPr>
      <p:pic>
        <p:nvPicPr>
          <p:cNvPr id="3144" name="Google Shape;3144;p39"/>
          <p:cNvPicPr preferRelativeResize="0"/>
          <p:nvPr/>
        </p:nvPicPr>
        <p:blipFill>
          <a:blip r:embed="rId5">
            <a:alphaModFix/>
          </a:blip>
          <a:stretch>
            <a:fillRect/>
          </a:stretch>
        </p:blipFill>
        <p:spPr>
          <a:xfrm>
            <a:off x="562225" y="500750"/>
            <a:ext cx="7620000" cy="4000500"/>
          </a:xfrm>
          <a:prstGeom prst="rect">
            <a:avLst/>
          </a:prstGeom>
          <a:noFill/>
          <a:ln>
            <a:noFill/>
          </a:ln>
        </p:spPr>
      </p:pic>
      <p:pic>
        <p:nvPicPr>
          <p:cNvPr id="2" name="Audio 1">
            <a:hlinkClick r:id="" action="ppaction://media"/>
            <a:extLst>
              <a:ext uri="{FF2B5EF4-FFF2-40B4-BE49-F238E27FC236}">
                <a16:creationId xmlns:a16="http://schemas.microsoft.com/office/drawing/2014/main" id="{FD33ED4E-6BCA-483A-A106-7F540B8761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9" y="-1554"/>
            <a:ext cx="770" cy="5386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17410">
        <p:fade/>
      </p:transition>
    </mc:Choice>
    <mc:Fallback xmlns="">
      <p:transition spd="med" advClick="0" advTm="174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48"/>
        <p:cNvGrpSpPr/>
        <p:nvPr/>
      </p:nvGrpSpPr>
      <p:grpSpPr>
        <a:xfrm>
          <a:off x="0" y="0"/>
          <a:ext cx="0" cy="0"/>
          <a:chOff x="0" y="0"/>
          <a:chExt cx="0" cy="0"/>
        </a:xfrm>
      </p:grpSpPr>
      <p:sp>
        <p:nvSpPr>
          <p:cNvPr id="3149" name="Google Shape;3149;p40"/>
          <p:cNvSpPr txBox="1">
            <a:spLocks noGrp="1"/>
          </p:cNvSpPr>
          <p:nvPr>
            <p:ph type="title"/>
          </p:nvPr>
        </p:nvSpPr>
        <p:spPr>
          <a:xfrm>
            <a:off x="720000" y="623075"/>
            <a:ext cx="7704000" cy="27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Bibliography</a:t>
            </a:r>
            <a:endParaRPr/>
          </a:p>
        </p:txBody>
      </p:sp>
      <p:sp>
        <p:nvSpPr>
          <p:cNvPr id="3150" name="Google Shape;3150;p40"/>
          <p:cNvSpPr txBox="1">
            <a:spLocks noGrp="1"/>
          </p:cNvSpPr>
          <p:nvPr>
            <p:ph type="body" idx="1"/>
          </p:nvPr>
        </p:nvSpPr>
        <p:spPr>
          <a:xfrm>
            <a:off x="618000" y="1276575"/>
            <a:ext cx="7908000" cy="3340200"/>
          </a:xfrm>
          <a:prstGeom prst="rect">
            <a:avLst/>
          </a:prstGeom>
        </p:spPr>
        <p:txBody>
          <a:bodyPr spcFirstLastPara="1" wrap="square" lIns="91425" tIns="91425" rIns="91425" bIns="91425" anchor="t" anchorCtr="0">
            <a:noAutofit/>
          </a:bodyPr>
          <a:lstStyle/>
          <a:p>
            <a:pPr marL="457200" lvl="0" indent="-285750" algn="l" rtl="0">
              <a:spcBef>
                <a:spcPts val="0"/>
              </a:spcBef>
              <a:spcAft>
                <a:spcPts val="0"/>
              </a:spcAft>
              <a:buSzPts val="900"/>
              <a:buChar char="●"/>
            </a:pPr>
            <a:r>
              <a:rPr lang="en" sz="900" u="sng">
                <a:solidFill>
                  <a:schemeClr val="hlink"/>
                </a:solidFill>
                <a:hlinkClick r:id="rId5"/>
              </a:rPr>
              <a:t>https://oceanservice.noaa.gov/facts/microplastics.html</a:t>
            </a:r>
            <a:endParaRPr sz="900"/>
          </a:p>
          <a:p>
            <a:pPr marL="457200" lvl="0" indent="-285750" algn="l" rtl="0">
              <a:spcBef>
                <a:spcPts val="1000"/>
              </a:spcBef>
              <a:spcAft>
                <a:spcPts val="0"/>
              </a:spcAft>
              <a:buSzPts val="900"/>
              <a:buChar char="●"/>
            </a:pPr>
            <a:r>
              <a:rPr lang="en" sz="900" u="sng">
                <a:solidFill>
                  <a:schemeClr val="hlink"/>
                </a:solidFill>
                <a:hlinkClick r:id="rId6"/>
              </a:rPr>
              <a:t>https://link.springer.com/article/10.1007/s11356-020-08688-2#:~:text=Microplastics%20are%20becoming%20a%20universal,or%20chemical%20additives%20to%20biota</a:t>
            </a:r>
            <a:r>
              <a:rPr lang="en" sz="900"/>
              <a:t>.</a:t>
            </a:r>
            <a:endParaRPr sz="900"/>
          </a:p>
          <a:p>
            <a:pPr marL="457200" lvl="0" indent="-285750" algn="l" rtl="0">
              <a:spcBef>
                <a:spcPts val="1000"/>
              </a:spcBef>
              <a:spcAft>
                <a:spcPts val="0"/>
              </a:spcAft>
              <a:buSzPts val="900"/>
              <a:buChar char="●"/>
            </a:pPr>
            <a:r>
              <a:rPr lang="en" sz="900" u="sng">
                <a:solidFill>
                  <a:schemeClr val="hlink"/>
                </a:solidFill>
                <a:hlinkClick r:id="rId7"/>
              </a:rPr>
              <a:t>https://www.nottingham.ac.uk/connectonline/research/2018/the-big-problem-of-microplastics.aspx</a:t>
            </a:r>
            <a:endParaRPr sz="900"/>
          </a:p>
          <a:p>
            <a:pPr marL="457200" lvl="0" indent="-285750" algn="l" rtl="0">
              <a:spcBef>
                <a:spcPts val="1000"/>
              </a:spcBef>
              <a:spcAft>
                <a:spcPts val="0"/>
              </a:spcAft>
              <a:buSzPts val="900"/>
              <a:buChar char="●"/>
            </a:pPr>
            <a:r>
              <a:rPr lang="en" sz="900" u="sng">
                <a:solidFill>
                  <a:schemeClr val="hlink"/>
                </a:solidFill>
                <a:hlinkClick r:id="rId8"/>
              </a:rPr>
              <a:t>https://www.sas.org.uk/our-work/plastic-pollution/plastic-pollution-facts-figures/#:~:text=Every%20day%20approximately%208%20million,of%20all%20marine%20debris%20studied</a:t>
            </a:r>
            <a:r>
              <a:rPr lang="en" sz="900"/>
              <a:t>.</a:t>
            </a:r>
            <a:endParaRPr sz="900"/>
          </a:p>
          <a:p>
            <a:pPr marL="457200" lvl="0" indent="-285750" algn="l" rtl="0">
              <a:spcBef>
                <a:spcPts val="1000"/>
              </a:spcBef>
              <a:spcAft>
                <a:spcPts val="0"/>
              </a:spcAft>
              <a:buSzPts val="900"/>
              <a:buChar char="●"/>
            </a:pPr>
            <a:r>
              <a:rPr lang="en" sz="900" u="sng">
                <a:solidFill>
                  <a:schemeClr val="hlink"/>
                </a:solidFill>
                <a:hlinkClick r:id="rId9"/>
              </a:rPr>
              <a:t>https://i.pinimg.com/originals/87/03/26/870326814f689e0664f20c3532cb5e1e.jpg</a:t>
            </a:r>
            <a:endParaRPr sz="900"/>
          </a:p>
          <a:p>
            <a:pPr marL="457200" lvl="0" indent="-285750" algn="l" rtl="0">
              <a:spcBef>
                <a:spcPts val="1000"/>
              </a:spcBef>
              <a:spcAft>
                <a:spcPts val="0"/>
              </a:spcAft>
              <a:buSzPts val="900"/>
              <a:buChar char="●"/>
            </a:pPr>
            <a:r>
              <a:rPr lang="en" sz="900" u="sng">
                <a:solidFill>
                  <a:schemeClr val="hlink"/>
                </a:solidFill>
                <a:hlinkClick r:id="rId10"/>
              </a:rPr>
              <a:t>https://en.wikipedia.org/wiki/Ideonella_sakaiensis#:~:text=Ideonella%20sakaiensis%20is%20a%20bacterium,sole%20carbon%20and%20energy%20source</a:t>
            </a:r>
            <a:r>
              <a:rPr lang="en" sz="900"/>
              <a:t>.</a:t>
            </a:r>
            <a:endParaRPr sz="900"/>
          </a:p>
          <a:p>
            <a:pPr marL="457200" lvl="0" indent="-285750" algn="l" rtl="0">
              <a:spcBef>
                <a:spcPts val="1000"/>
              </a:spcBef>
              <a:spcAft>
                <a:spcPts val="0"/>
              </a:spcAft>
              <a:buSzPts val="900"/>
              <a:buChar char="●"/>
            </a:pPr>
            <a:r>
              <a:rPr lang="en" sz="900" u="sng">
                <a:solidFill>
                  <a:schemeClr val="hlink"/>
                </a:solidFill>
                <a:hlinkClick r:id="rId11"/>
              </a:rPr>
              <a:t>https://www.dtu.dk/english/news/2019/09/eng-bakterier-har-faaet-appetit-paa-plast??id=afa835a7-eb08-4f05-a5ee-9212464dcf26</a:t>
            </a:r>
            <a:endParaRPr sz="900"/>
          </a:p>
          <a:p>
            <a:pPr marL="457200" lvl="0" indent="-285750" algn="l" rtl="0">
              <a:spcBef>
                <a:spcPts val="1000"/>
              </a:spcBef>
              <a:spcAft>
                <a:spcPts val="0"/>
              </a:spcAft>
              <a:buSzPts val="900"/>
              <a:buChar char="●"/>
            </a:pPr>
            <a:endParaRPr sz="900"/>
          </a:p>
          <a:p>
            <a:pPr marL="457200" lvl="0" indent="0" algn="l" rtl="0">
              <a:spcBef>
                <a:spcPts val="1000"/>
              </a:spcBef>
              <a:spcAft>
                <a:spcPts val="1000"/>
              </a:spcAft>
              <a:buNone/>
            </a:pPr>
            <a:endParaRPr sz="900"/>
          </a:p>
        </p:txBody>
      </p:sp>
      <p:pic>
        <p:nvPicPr>
          <p:cNvPr id="3" name="Last Slide">
            <a:hlinkClick r:id="" action="ppaction://media"/>
            <a:extLst>
              <a:ext uri="{FF2B5EF4-FFF2-40B4-BE49-F238E27FC236}">
                <a16:creationId xmlns:a16="http://schemas.microsoft.com/office/drawing/2014/main" id="{2DD88996-1CE3-4582-8FD9-3E310A9CAAE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flipH="1">
            <a:off x="1010" y="-1522"/>
            <a:ext cx="933" cy="7302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14610">
        <p:fade/>
      </p:transition>
    </mc:Choice>
    <mc:Fallback xmlns="">
      <p:transition spd="med" advClick="0" advTm="146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Water Thesis by Slidesgo">
  <a:themeElements>
    <a:clrScheme name="Simple Light">
      <a:dk1>
        <a:srgbClr val="FFFFFF"/>
      </a:dk1>
      <a:lt1>
        <a:srgbClr val="3EB6D8"/>
      </a:lt1>
      <a:dk2>
        <a:srgbClr val="000000"/>
      </a:dk2>
      <a:lt2>
        <a:srgbClr val="51BFDF"/>
      </a:lt2>
      <a:accent1>
        <a:srgbClr val="35B1D6"/>
      </a:accent1>
      <a:accent2>
        <a:srgbClr val="3BAECF"/>
      </a:accent2>
      <a:accent3>
        <a:srgbClr val="70CBE6"/>
      </a:accent3>
      <a:accent4>
        <a:srgbClr val="78D7F1"/>
      </a:accent4>
      <a:accent5>
        <a:srgbClr val="4298B8"/>
      </a:accent5>
      <a:accent6>
        <a:srgbClr val="26647B"/>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7</Slides>
  <Notes>7</Notes>
  <HiddenSlides>0</HiddenSlide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Water Thesis by Slidesgo</vt:lpstr>
      <vt:lpstr>Microplastics in Water</vt:lpstr>
      <vt:lpstr>A current solution</vt:lpstr>
      <vt:lpstr>PowerPoint Presentation</vt:lpstr>
      <vt:lpstr>PowerPoint Presentation</vt:lpstr>
      <vt:lpstr>PowerPoint Presentation</vt:lpstr>
      <vt:lpstr>PowerPoint Presentation</vt:lpstr>
      <vt:lpstr>Bibliography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Microplastics in Water</dc:title>
  <cp:revision>2</cp:revision>
  <dcterms:modified xsi:type="dcterms:W3CDTF">2021-03-24T17:20:17Z</dcterms:modified>
</cp:coreProperties>
</file>