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0" roundtripDataSignature="AMtx7mipbeJ5eB+nXSYlLHKvrXDpamR/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F75A"/>
    <a:srgbClr val="CEFED6"/>
    <a:srgbClr val="F0F0F0"/>
    <a:srgbClr val="CCFFFF"/>
    <a:srgbClr val="E7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4CA95-8BFC-CB66-4B99-358A03380CA8}" v="6" dt="2024-03-07T12:52:20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5" Type="http://schemas.microsoft.com/office/2016/11/relationships/changesInfo" Target="changesInfos/changesInfo1.xml"/><Relationship Id="rId10" Type="http://customschemas.google.com/relationships/presentationmetadata" Target="meta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Gonzalez-Salmeron (Cross Keys High School)" userId="S::s9113695@dekalbschoolsga.org::dd00d15c-2237-406a-aecd-9c69b2cd42c7" providerId="AD" clId="Web-{4E355CD5-AEE2-2C90-5F65-361D69DC04D4}"/>
    <pc:docChg chg="modSld">
      <pc:chgData name="Brandon Gonzalez-Salmeron (Cross Keys High School)" userId="S::s9113695@dekalbschoolsga.org::dd00d15c-2237-406a-aecd-9c69b2cd42c7" providerId="AD" clId="Web-{4E355CD5-AEE2-2C90-5F65-361D69DC04D4}" dt="2024-02-27T20:04:52.893" v="118" actId="20577"/>
      <pc:docMkLst>
        <pc:docMk/>
      </pc:docMkLst>
      <pc:sldChg chg="modSp">
        <pc:chgData name="Brandon Gonzalez-Salmeron (Cross Keys High School)" userId="S::s9113695@dekalbschoolsga.org::dd00d15c-2237-406a-aecd-9c69b2cd42c7" providerId="AD" clId="Web-{4E355CD5-AEE2-2C90-5F65-361D69DC04D4}" dt="2024-02-27T20:04:52.893" v="118" actId="20577"/>
        <pc:sldMkLst>
          <pc:docMk/>
          <pc:sldMk cId="0" sldId="256"/>
        </pc:sldMkLst>
        <pc:spChg chg="mod">
          <ac:chgData name="Brandon Gonzalez-Salmeron (Cross Keys High School)" userId="S::s9113695@dekalbschoolsga.org::dd00d15c-2237-406a-aecd-9c69b2cd42c7" providerId="AD" clId="Web-{4E355CD5-AEE2-2C90-5F65-361D69DC04D4}" dt="2024-02-27T20:04:52.893" v="118" actId="20577"/>
          <ac:spMkLst>
            <pc:docMk/>
            <pc:sldMk cId="0" sldId="256"/>
            <ac:spMk id="13" creationId="{25978B3C-A2B0-0FD9-FFFF-BF52192F04E5}"/>
          </ac:spMkLst>
        </pc:spChg>
      </pc:sldChg>
    </pc:docChg>
  </pc:docChgLst>
  <pc:docChgLst>
    <pc:chgData name="JoAnna Lizbeth Chaclan-Alvarado (Cross Keys High School)" userId="S::s9065557@dekalbschoolsga.org::913bc6d0-740d-4e78-bcef-f28ab714d8f9" providerId="AD" clId="Web-{8AC7C087-8875-EB49-5285-C2561B527A9D}"/>
    <pc:docChg chg="addSld">
      <pc:chgData name="JoAnna Lizbeth Chaclan-Alvarado (Cross Keys High School)" userId="S::s9065557@dekalbschoolsga.org::913bc6d0-740d-4e78-bcef-f28ab714d8f9" providerId="AD" clId="Web-{8AC7C087-8875-EB49-5285-C2561B527A9D}" dt="2024-02-28T15:17:27.401" v="0"/>
      <pc:docMkLst>
        <pc:docMk/>
      </pc:docMkLst>
      <pc:sldChg chg="new">
        <pc:chgData name="JoAnna Lizbeth Chaclan-Alvarado (Cross Keys High School)" userId="S::s9065557@dekalbschoolsga.org::913bc6d0-740d-4e78-bcef-f28ab714d8f9" providerId="AD" clId="Web-{8AC7C087-8875-EB49-5285-C2561B527A9D}" dt="2024-02-28T15:17:27.401" v="0"/>
        <pc:sldMkLst>
          <pc:docMk/>
          <pc:sldMk cId="117897413" sldId="262"/>
        </pc:sldMkLst>
      </pc:sldChg>
    </pc:docChg>
  </pc:docChgLst>
  <pc:docChgLst>
    <pc:chgData name="Ana White (Cross Keys High)" userId="S::e20152863@dekalbschoolsga.org::6260cbd3-70f5-4adf-8205-c9e90f16042b" providerId="AD" clId="Web-{D00250AC-92B2-1F63-B9CF-6D7F8D5E64DE}"/>
    <pc:docChg chg="modSld">
      <pc:chgData name="Ana White (Cross Keys High)" userId="S::e20152863@dekalbschoolsga.org::6260cbd3-70f5-4adf-8205-c9e90f16042b" providerId="AD" clId="Web-{D00250AC-92B2-1F63-B9CF-6D7F8D5E64DE}" dt="2024-02-23T18:27:30.587" v="3" actId="1076"/>
      <pc:docMkLst>
        <pc:docMk/>
      </pc:docMkLst>
      <pc:sldChg chg="modSp">
        <pc:chgData name="Ana White (Cross Keys High)" userId="S::e20152863@dekalbschoolsga.org::6260cbd3-70f5-4adf-8205-c9e90f16042b" providerId="AD" clId="Web-{D00250AC-92B2-1F63-B9CF-6D7F8D5E64DE}" dt="2024-02-23T18:27:30.587" v="3" actId="1076"/>
        <pc:sldMkLst>
          <pc:docMk/>
          <pc:sldMk cId="0" sldId="261"/>
        </pc:sldMkLst>
        <pc:spChg chg="mod">
          <ac:chgData name="Ana White (Cross Keys High)" userId="S::e20152863@dekalbschoolsga.org::6260cbd3-70f5-4adf-8205-c9e90f16042b" providerId="AD" clId="Web-{D00250AC-92B2-1F63-B9CF-6D7F8D5E64DE}" dt="2024-02-23T18:27:30.587" v="3" actId="1076"/>
          <ac:spMkLst>
            <pc:docMk/>
            <pc:sldMk cId="0" sldId="261"/>
            <ac:spMk id="90" creationId="{00000000-0000-0000-0000-000000000000}"/>
          </ac:spMkLst>
        </pc:spChg>
        <pc:picChg chg="mod">
          <ac:chgData name="Ana White (Cross Keys High)" userId="S::e20152863@dekalbschoolsga.org::6260cbd3-70f5-4adf-8205-c9e90f16042b" providerId="AD" clId="Web-{D00250AC-92B2-1F63-B9CF-6D7F8D5E64DE}" dt="2024-02-23T18:27:28.196" v="1" actId="1076"/>
          <ac:picMkLst>
            <pc:docMk/>
            <pc:sldMk cId="0" sldId="261"/>
            <ac:picMk id="93" creationId="{00000000-0000-0000-0000-000000000000}"/>
          </ac:picMkLst>
        </pc:picChg>
      </pc:sldChg>
    </pc:docChg>
  </pc:docChgLst>
  <pc:docChgLst>
    <pc:chgData name="Ana White (Cross Keys High)" userId="S::e20152863@dekalbschoolsga.org::6260cbd3-70f5-4adf-8205-c9e90f16042b" providerId="AD" clId="Web-{27F6F6A4-3C24-5A6B-624A-F8AE99BB2DF5}"/>
    <pc:docChg chg="addSld delSld modSld">
      <pc:chgData name="Ana White (Cross Keys High)" userId="S::e20152863@dekalbschoolsga.org::6260cbd3-70f5-4adf-8205-c9e90f16042b" providerId="AD" clId="Web-{27F6F6A4-3C24-5A6B-624A-F8AE99BB2DF5}" dt="2024-02-22T23:12:23.126" v="15" actId="14100"/>
      <pc:docMkLst>
        <pc:docMk/>
      </pc:docMkLst>
      <pc:sldChg chg="addSp modSp">
        <pc:chgData name="Ana White (Cross Keys High)" userId="S::e20152863@dekalbschoolsga.org::6260cbd3-70f5-4adf-8205-c9e90f16042b" providerId="AD" clId="Web-{27F6F6A4-3C24-5A6B-624A-F8AE99BB2DF5}" dt="2024-02-22T23:12:23.126" v="15" actId="14100"/>
        <pc:sldMkLst>
          <pc:docMk/>
          <pc:sldMk cId="0" sldId="256"/>
        </pc:sldMkLst>
        <pc:spChg chg="mod">
          <ac:chgData name="Ana White (Cross Keys High)" userId="S::e20152863@dekalbschoolsga.org::6260cbd3-70f5-4adf-8205-c9e90f16042b" providerId="AD" clId="Web-{27F6F6A4-3C24-5A6B-624A-F8AE99BB2DF5}" dt="2024-02-22T23:12:23.126" v="15" actId="14100"/>
          <ac:spMkLst>
            <pc:docMk/>
            <pc:sldMk cId="0" sldId="256"/>
            <ac:spMk id="2" creationId="{78100C92-9F61-5859-0B6C-625587824374}"/>
          </ac:spMkLst>
        </pc:spChg>
        <pc:spChg chg="add mod">
          <ac:chgData name="Ana White (Cross Keys High)" userId="S::e20152863@dekalbschoolsga.org::6260cbd3-70f5-4adf-8205-c9e90f16042b" providerId="AD" clId="Web-{27F6F6A4-3C24-5A6B-624A-F8AE99BB2DF5}" dt="2024-02-22T23:12:13.126" v="13" actId="1076"/>
          <ac:spMkLst>
            <pc:docMk/>
            <pc:sldMk cId="0" sldId="256"/>
            <ac:spMk id="4" creationId="{08DB5954-D05D-4DC6-6558-57C2B782FD8C}"/>
          </ac:spMkLst>
        </pc:spChg>
      </pc:sldChg>
      <pc:sldChg chg="modSp">
        <pc:chgData name="Ana White (Cross Keys High)" userId="S::e20152863@dekalbschoolsga.org::6260cbd3-70f5-4adf-8205-c9e90f16042b" providerId="AD" clId="Web-{27F6F6A4-3C24-5A6B-624A-F8AE99BB2DF5}" dt="2024-02-22T23:11:41.547" v="9" actId="14100"/>
        <pc:sldMkLst>
          <pc:docMk/>
          <pc:sldMk cId="0" sldId="258"/>
        </pc:sldMkLst>
        <pc:spChg chg="mod">
          <ac:chgData name="Ana White (Cross Keys High)" userId="S::e20152863@dekalbschoolsga.org::6260cbd3-70f5-4adf-8205-c9e90f16042b" providerId="AD" clId="Web-{27F6F6A4-3C24-5A6B-624A-F8AE99BB2DF5}" dt="2024-02-22T23:11:41.547" v="9" actId="14100"/>
          <ac:spMkLst>
            <pc:docMk/>
            <pc:sldMk cId="0" sldId="258"/>
            <ac:spMk id="118" creationId="{00000000-0000-0000-0000-000000000000}"/>
          </ac:spMkLst>
        </pc:spChg>
      </pc:sldChg>
      <pc:sldChg chg="add del">
        <pc:chgData name="Ana White (Cross Keys High)" userId="S::e20152863@dekalbschoolsga.org::6260cbd3-70f5-4adf-8205-c9e90f16042b" providerId="AD" clId="Web-{27F6F6A4-3C24-5A6B-624A-F8AE99BB2DF5}" dt="2024-02-22T23:12:00.094" v="11"/>
        <pc:sldMkLst>
          <pc:docMk/>
          <pc:sldMk cId="3135459859" sldId="261"/>
        </pc:sldMkLst>
      </pc:sldChg>
    </pc:docChg>
  </pc:docChgLst>
  <pc:docChgLst>
    <pc:chgData name="Floricela Bravo-Avendano (Cross Keys High School)" userId="S::s9054205@dekalbschoolsga.org::0880f077-5572-416e-aed4-197f86098b38" providerId="AD" clId="Web-{B2DC0D0E-BF5E-72A3-2A00-B0BA29F3F824}"/>
    <pc:docChg chg="sldOrd">
      <pc:chgData name="Floricela Bravo-Avendano (Cross Keys High School)" userId="S::s9054205@dekalbschoolsga.org::0880f077-5572-416e-aed4-197f86098b38" providerId="AD" clId="Web-{B2DC0D0E-BF5E-72A3-2A00-B0BA29F3F824}" dt="2024-02-20T20:04:49.593" v="0"/>
      <pc:docMkLst>
        <pc:docMk/>
      </pc:docMkLst>
      <pc:sldChg chg="ord">
        <pc:chgData name="Floricela Bravo-Avendano (Cross Keys High School)" userId="S::s9054205@dekalbschoolsga.org::0880f077-5572-416e-aed4-197f86098b38" providerId="AD" clId="Web-{B2DC0D0E-BF5E-72A3-2A00-B0BA29F3F824}" dt="2024-02-20T20:04:49.593" v="0"/>
        <pc:sldMkLst>
          <pc:docMk/>
          <pc:sldMk cId="0" sldId="257"/>
        </pc:sldMkLst>
      </pc:sldChg>
    </pc:docChg>
  </pc:docChgLst>
  <pc:docChgLst>
    <pc:chgData name="Ana White (Cross Keys High)" userId="S::e20152863@dekalbschoolsga.org::6260cbd3-70f5-4adf-8205-c9e90f16042b" providerId="AD" clId="Web-{FCAD88F0-BACE-7CA3-D4AC-C175F1E83498}"/>
    <pc:docChg chg="addSld">
      <pc:chgData name="Ana White (Cross Keys High)" userId="S::e20152863@dekalbschoolsga.org::6260cbd3-70f5-4adf-8205-c9e90f16042b" providerId="AD" clId="Web-{FCAD88F0-BACE-7CA3-D4AC-C175F1E83498}" dt="2024-02-20T19:42:57.218" v="0"/>
      <pc:docMkLst>
        <pc:docMk/>
      </pc:docMkLst>
      <pc:sldChg chg="add replId">
        <pc:chgData name="Ana White (Cross Keys High)" userId="S::e20152863@dekalbschoolsga.org::6260cbd3-70f5-4adf-8205-c9e90f16042b" providerId="AD" clId="Web-{FCAD88F0-BACE-7CA3-D4AC-C175F1E83498}" dt="2024-02-20T19:42:57.218" v="0"/>
        <pc:sldMkLst>
          <pc:docMk/>
          <pc:sldMk cId="2468807904" sldId="260"/>
        </pc:sldMkLst>
      </pc:sldChg>
    </pc:docChg>
  </pc:docChgLst>
  <pc:docChgLst>
    <pc:chgData name="Ana White (Cross Keys High)" userId="S::e20152863@dekalbschoolsga.org::6260cbd3-70f5-4adf-8205-c9e90f16042b" providerId="AD" clId="Web-{19858FB7-BB58-B2CA-19A9-6941531E7C98}"/>
    <pc:docChg chg="delSld modSld">
      <pc:chgData name="Ana White (Cross Keys High)" userId="S::e20152863@dekalbschoolsga.org::6260cbd3-70f5-4adf-8205-c9e90f16042b" providerId="AD" clId="Web-{19858FB7-BB58-B2CA-19A9-6941531E7C98}" dt="2024-02-29T19:44:15.298" v="3"/>
      <pc:docMkLst>
        <pc:docMk/>
      </pc:docMkLst>
      <pc:sldChg chg="del">
        <pc:chgData name="Ana White (Cross Keys High)" userId="S::e20152863@dekalbschoolsga.org::6260cbd3-70f5-4adf-8205-c9e90f16042b" providerId="AD" clId="Web-{19858FB7-BB58-B2CA-19A9-6941531E7C98}" dt="2024-02-29T19:44:10.360" v="1"/>
        <pc:sldMkLst>
          <pc:docMk/>
          <pc:sldMk cId="0" sldId="256"/>
        </pc:sldMkLst>
      </pc:sldChg>
      <pc:sldChg chg="del">
        <pc:chgData name="Ana White (Cross Keys High)" userId="S::e20152863@dekalbschoolsga.org::6260cbd3-70f5-4adf-8205-c9e90f16042b" providerId="AD" clId="Web-{19858FB7-BB58-B2CA-19A9-6941531E7C98}" dt="2024-02-29T19:44:10.360" v="2"/>
        <pc:sldMkLst>
          <pc:docMk/>
          <pc:sldMk cId="2468807904" sldId="260"/>
        </pc:sldMkLst>
      </pc:sldChg>
      <pc:sldChg chg="del">
        <pc:chgData name="Ana White (Cross Keys High)" userId="S::e20152863@dekalbschoolsga.org::6260cbd3-70f5-4adf-8205-c9e90f16042b" providerId="AD" clId="Web-{19858FB7-BB58-B2CA-19A9-6941531E7C98}" dt="2024-02-29T19:44:09.860" v="0"/>
        <pc:sldMkLst>
          <pc:docMk/>
          <pc:sldMk cId="0" sldId="261"/>
        </pc:sldMkLst>
      </pc:sldChg>
      <pc:sldChg chg="delSp">
        <pc:chgData name="Ana White (Cross Keys High)" userId="S::e20152863@dekalbschoolsga.org::6260cbd3-70f5-4adf-8205-c9e90f16042b" providerId="AD" clId="Web-{19858FB7-BB58-B2CA-19A9-6941531E7C98}" dt="2024-02-29T19:44:15.298" v="3"/>
        <pc:sldMkLst>
          <pc:docMk/>
          <pc:sldMk cId="2840586730" sldId="262"/>
        </pc:sldMkLst>
        <pc:grpChg chg="del">
          <ac:chgData name="Ana White (Cross Keys High)" userId="S::e20152863@dekalbschoolsga.org::6260cbd3-70f5-4adf-8205-c9e90f16042b" providerId="AD" clId="Web-{19858FB7-BB58-B2CA-19A9-6941531E7C98}" dt="2024-02-29T19:44:15.298" v="3"/>
          <ac:grpSpMkLst>
            <pc:docMk/>
            <pc:sldMk cId="2840586730" sldId="262"/>
            <ac:grpSpMk id="46" creationId="{59265086-BF81-6195-3686-EE93C15283EC}"/>
          </ac:grpSpMkLst>
        </pc:grpChg>
      </pc:sldChg>
    </pc:docChg>
  </pc:docChgLst>
  <pc:docChgLst>
    <pc:chgData name="Ana White (Cross Keys High)" userId="S::e20152863@dekalbschoolsga.org::6260cbd3-70f5-4adf-8205-c9e90f16042b" providerId="AD" clId="Web-{0224CA95-8BFC-CB66-4B99-358A03380CA8}"/>
    <pc:docChg chg="modSld">
      <pc:chgData name="Ana White (Cross Keys High)" userId="S::e20152863@dekalbschoolsga.org::6260cbd3-70f5-4adf-8205-c9e90f16042b" providerId="AD" clId="Web-{0224CA95-8BFC-CB66-4B99-358A03380CA8}" dt="2024-03-07T12:52:20.807" v="4" actId="20577"/>
      <pc:docMkLst>
        <pc:docMk/>
      </pc:docMkLst>
      <pc:sldChg chg="modSp">
        <pc:chgData name="Ana White (Cross Keys High)" userId="S::e20152863@dekalbschoolsga.org::6260cbd3-70f5-4adf-8205-c9e90f16042b" providerId="AD" clId="Web-{0224CA95-8BFC-CB66-4B99-358A03380CA8}" dt="2024-03-07T12:52:20.807" v="4" actId="20577"/>
        <pc:sldMkLst>
          <pc:docMk/>
          <pc:sldMk cId="2840586730" sldId="262"/>
        </pc:sldMkLst>
        <pc:spChg chg="mod">
          <ac:chgData name="Ana White (Cross Keys High)" userId="S::e20152863@dekalbschoolsga.org::6260cbd3-70f5-4adf-8205-c9e90f16042b" providerId="AD" clId="Web-{0224CA95-8BFC-CB66-4B99-358A03380CA8}" dt="2024-03-07T12:52:20.807" v="4" actId="20577"/>
          <ac:spMkLst>
            <pc:docMk/>
            <pc:sldMk cId="2840586730" sldId="262"/>
            <ac:spMk id="40" creationId="{2BC80094-33A9-8AAB-E50C-C2E682C6DF69}"/>
          </ac:spMkLst>
        </pc:spChg>
      </pc:sldChg>
    </pc:docChg>
  </pc:docChgLst>
  <pc:docChgLst>
    <pc:chgData name="Exahel Castaneda (Cross Keys High School)" userId="S::s9037581@dekalbschoolsga.org::3899a197-2c45-4e66-bc51-bf925270ba0c" providerId="AD" clId="Web-{92CEF511-64CA-625C-AF65-F95FB2A8D590}"/>
    <pc:docChg chg="addSld delSld modSld">
      <pc:chgData name="Exahel Castaneda (Cross Keys High School)" userId="S::s9037581@dekalbschoolsga.org::3899a197-2c45-4e66-bc51-bf925270ba0c" providerId="AD" clId="Web-{92CEF511-64CA-625C-AF65-F95FB2A8D590}" dt="2024-02-27T21:29:23.624" v="516" actId="20577"/>
      <pc:docMkLst>
        <pc:docMk/>
      </pc:docMkLst>
      <pc:sldChg chg="addSp delSp modSp">
        <pc:chgData name="Exahel Castaneda (Cross Keys High School)" userId="S::s9037581@dekalbschoolsga.org::3899a197-2c45-4e66-bc51-bf925270ba0c" providerId="AD" clId="Web-{92CEF511-64CA-625C-AF65-F95FB2A8D590}" dt="2024-02-27T21:29:23.624" v="516" actId="20577"/>
        <pc:sldMkLst>
          <pc:docMk/>
          <pc:sldMk cId="0" sldId="256"/>
        </pc:sldMkLst>
        <pc:spChg chg="mod">
          <ac:chgData name="Exahel Castaneda (Cross Keys High School)" userId="S::s9037581@dekalbschoolsga.org::3899a197-2c45-4e66-bc51-bf925270ba0c" providerId="AD" clId="Web-{92CEF511-64CA-625C-AF65-F95FB2A8D590}" dt="2024-02-27T21:05:33.249" v="463" actId="20577"/>
          <ac:spMkLst>
            <pc:docMk/>
            <pc:sldMk cId="0" sldId="256"/>
            <ac:spMk id="3" creationId="{C424D180-CF2B-2B60-884F-3AE26E55259A}"/>
          </ac:spMkLst>
        </pc:spChg>
        <pc:spChg chg="mod">
          <ac:chgData name="Exahel Castaneda (Cross Keys High School)" userId="S::s9037581@dekalbschoolsga.org::3899a197-2c45-4e66-bc51-bf925270ba0c" providerId="AD" clId="Web-{92CEF511-64CA-625C-AF65-F95FB2A8D590}" dt="2024-02-27T21:29:23.624" v="516" actId="20577"/>
          <ac:spMkLst>
            <pc:docMk/>
            <pc:sldMk cId="0" sldId="256"/>
            <ac:spMk id="13" creationId="{25978B3C-A2B0-0FD9-FFFF-BF52192F04E5}"/>
          </ac:spMkLst>
        </pc:spChg>
        <pc:spChg chg="mod">
          <ac:chgData name="Exahel Castaneda (Cross Keys High School)" userId="S::s9037581@dekalbschoolsga.org::3899a197-2c45-4e66-bc51-bf925270ba0c" providerId="AD" clId="Web-{92CEF511-64CA-625C-AF65-F95FB2A8D590}" dt="2024-02-27T21:27:57.761" v="497" actId="1076"/>
          <ac:spMkLst>
            <pc:docMk/>
            <pc:sldMk cId="0" sldId="256"/>
            <ac:spMk id="43" creationId="{0A3FE305-2B38-2592-4C40-74616132F030}"/>
          </ac:spMkLst>
        </pc:spChg>
        <pc:grpChg chg="mod">
          <ac:chgData name="Exahel Castaneda (Cross Keys High School)" userId="S::s9037581@dekalbschoolsga.org::3899a197-2c45-4e66-bc51-bf925270ba0c" providerId="AD" clId="Web-{92CEF511-64CA-625C-AF65-F95FB2A8D590}" dt="2024-02-27T21:27:57.839" v="498" actId="1076"/>
          <ac:grpSpMkLst>
            <pc:docMk/>
            <pc:sldMk cId="0" sldId="256"/>
            <ac:grpSpMk id="14" creationId="{34F9D667-AE7D-D52B-7863-7FFE60138507}"/>
          </ac:grpSpMkLst>
        </pc:grpChg>
        <pc:graphicFrameChg chg="add del mod modGraphic">
          <ac:chgData name="Exahel Castaneda (Cross Keys High School)" userId="S::s9037581@dekalbschoolsga.org::3899a197-2c45-4e66-bc51-bf925270ba0c" providerId="AD" clId="Web-{92CEF511-64CA-625C-AF65-F95FB2A8D590}" dt="2024-02-27T21:27:29.385" v="494"/>
          <ac:graphicFrameMkLst>
            <pc:docMk/>
            <pc:sldMk cId="0" sldId="256"/>
            <ac:graphicFrameMk id="4" creationId="{7E47B10C-C954-DA7F-A102-C03633C5CFE0}"/>
          </ac:graphicFrameMkLst>
        </pc:graphicFrameChg>
      </pc:sldChg>
      <pc:sldChg chg="modSp">
        <pc:chgData name="Exahel Castaneda (Cross Keys High School)" userId="S::s9037581@dekalbschoolsga.org::3899a197-2c45-4e66-bc51-bf925270ba0c" providerId="AD" clId="Web-{92CEF511-64CA-625C-AF65-F95FB2A8D590}" dt="2024-02-27T19:39:48.873" v="7" actId="20577"/>
        <pc:sldMkLst>
          <pc:docMk/>
          <pc:sldMk cId="0" sldId="261"/>
        </pc:sldMkLst>
        <pc:spChg chg="mod">
          <ac:chgData name="Exahel Castaneda (Cross Keys High School)" userId="S::s9037581@dekalbschoolsga.org::3899a197-2c45-4e66-bc51-bf925270ba0c" providerId="AD" clId="Web-{92CEF511-64CA-625C-AF65-F95FB2A8D590}" dt="2024-02-27T19:39:48.873" v="7" actId="20577"/>
          <ac:spMkLst>
            <pc:docMk/>
            <pc:sldMk cId="0" sldId="261"/>
            <ac:spMk id="84" creationId="{00000000-0000-0000-0000-000000000000}"/>
          </ac:spMkLst>
        </pc:spChg>
      </pc:sldChg>
      <pc:sldChg chg="addSp delSp modSp add del replId">
        <pc:chgData name="Exahel Castaneda (Cross Keys High School)" userId="S::s9037581@dekalbschoolsga.org::3899a197-2c45-4e66-bc51-bf925270ba0c" providerId="AD" clId="Web-{92CEF511-64CA-625C-AF65-F95FB2A8D590}" dt="2024-02-27T19:48:26.629" v="37"/>
        <pc:sldMkLst>
          <pc:docMk/>
          <pc:sldMk cId="1960566761" sldId="262"/>
        </pc:sldMkLst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3" creationId="{C5C1B052-B4D0-E1F5-FEB8-34892F1939A9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8" creationId="{4B8BBED3-0690-CC54-67B6-82AAF149837B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9" creationId="{90E3127E-5A50-A9D4-72BE-580D946960DD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10" creationId="{3991D112-1A32-0980-92C4-C0C4B033A64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11" creationId="{6C0C4C06-1EA0-4E9E-08A6-34B23F8426A4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12" creationId="{D419A67E-6740-21DE-2FB9-6BA66A4F262F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14" creationId="{DCE94203-5784-CF25-3839-663D0CB40383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17" creationId="{34BCF378-85AD-9E1D-1F93-005C38B860F7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18" creationId="{ECA39384-D49C-68F3-846A-52C08F66715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21" creationId="{065EFBC9-47E1-3076-D8B2-FE0219CD60F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22" creationId="{45CF6E68-75EB-9FDD-7E0B-1480672D6BD6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23" creationId="{A6A383F0-FC21-38A9-0445-458D3E9A7348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24" creationId="{4F6BD401-B10D-D4F4-D12B-825E4BCB21E7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25" creationId="{51A53740-9014-AE63-4780-E0AA8B510CDE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28" creationId="{6C0BD957-C072-82F8-CAD5-D3B2AB3C6FDC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spMkLst>
            <pc:docMk/>
            <pc:sldMk cId="1960566761" sldId="262"/>
            <ac:spMk id="30" creationId="{EFAFE3BB-F768-7632-598E-736765F9BD5D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32" creationId="{C5C1B052-B4D0-E1F5-FEB8-34892F1939A9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37" creationId="{4B8BBED3-0690-CC54-67B6-82AAF149837B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38" creationId="{90E3127E-5A50-A9D4-72BE-580D946960DD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39" creationId="{3991D112-1A32-0980-92C4-C0C4B033A64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40" creationId="{6C0C4C06-1EA0-4E9E-08A6-34B23F8426A4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41" creationId="{D419A67E-6740-21DE-2FB9-6BA66A4F262F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43" creationId="{DCE94203-5784-CF25-3839-663D0CB40383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46" creationId="{34BCF378-85AD-9E1D-1F93-005C38B860F7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47" creationId="{ECA39384-D49C-68F3-846A-52C08F66715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50" creationId="{065EFBC9-47E1-3076-D8B2-FE0219CD60F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51" creationId="{45CF6E68-75EB-9FDD-7E0B-1480672D6BD6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52" creationId="{A6A383F0-FC21-38A9-0445-458D3E9A7348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53" creationId="{4F6BD401-B10D-D4F4-D12B-825E4BCB21E7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54" creationId="{51A53740-9014-AE63-4780-E0AA8B510CDE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57" creationId="{6C0BD957-C072-82F8-CAD5-D3B2AB3C6FDC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spMkLst>
            <pc:docMk/>
            <pc:sldMk cId="1960566761" sldId="262"/>
            <ac:spMk id="59" creationId="{EFAFE3BB-F768-7632-598E-736765F9BD5D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61" creationId="{C5C1B052-B4D0-E1F5-FEB8-34892F1939A9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66" creationId="{4B8BBED3-0690-CC54-67B6-82AAF149837B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67" creationId="{90E3127E-5A50-A9D4-72BE-580D946960DD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68" creationId="{3991D112-1A32-0980-92C4-C0C4B033A64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69" creationId="{6C0C4C06-1EA0-4E9E-08A6-34B23F8426A4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70" creationId="{D419A67E-6740-21DE-2FB9-6BA66A4F262F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72" creationId="{DCE94203-5784-CF25-3839-663D0CB40383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75" creationId="{34BCF378-85AD-9E1D-1F93-005C38B860F7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76" creationId="{ECA39384-D49C-68F3-846A-52C08F66715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79" creationId="{065EFBC9-47E1-3076-D8B2-FE0219CD60F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80" creationId="{45CF6E68-75EB-9FDD-7E0B-1480672D6BD6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81" creationId="{A6A383F0-FC21-38A9-0445-458D3E9A7348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82" creationId="{4F6BD401-B10D-D4F4-D12B-825E4BCB21E7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83" creationId="{51A53740-9014-AE63-4780-E0AA8B510CDE}"/>
          </ac:spMkLst>
        </pc:spChg>
        <pc:spChg chg="mod">
          <ac:chgData name="Exahel Castaneda (Cross Keys High School)" userId="S::s9037581@dekalbschoolsga.org::3899a197-2c45-4e66-bc51-bf925270ba0c" providerId="AD" clId="Web-{92CEF511-64CA-625C-AF65-F95FB2A8D590}" dt="2024-02-27T19:41:31.158" v="13" actId="20577"/>
          <ac:spMkLst>
            <pc:docMk/>
            <pc:sldMk cId="1960566761" sldId="262"/>
            <ac:spMk id="84" creationId="{00000000-0000-0000-0000-000000000000}"/>
          </ac:spMkLst>
        </pc:spChg>
        <pc:spChg chg="del mod">
          <ac:chgData name="Exahel Castaneda (Cross Keys High School)" userId="S::s9037581@dekalbschoolsga.org::3899a197-2c45-4e66-bc51-bf925270ba0c" providerId="AD" clId="Web-{92CEF511-64CA-625C-AF65-F95FB2A8D590}" dt="2024-02-27T19:42:28.473" v="16"/>
          <ac:spMkLst>
            <pc:docMk/>
            <pc:sldMk cId="1960566761" sldId="262"/>
            <ac:spMk id="90" creationId="{00000000-0000-0000-0000-000000000000}"/>
          </ac:spMkLst>
        </pc:spChg>
        <pc:spChg chg="del">
          <ac:chgData name="Exahel Castaneda (Cross Keys High School)" userId="S::s9037581@dekalbschoolsga.org::3899a197-2c45-4e66-bc51-bf925270ba0c" providerId="AD" clId="Web-{92CEF511-64CA-625C-AF65-F95FB2A8D590}" dt="2024-02-27T19:47:30.299" v="29"/>
          <ac:spMkLst>
            <pc:docMk/>
            <pc:sldMk cId="1960566761" sldId="262"/>
            <ac:spMk id="91" creationId="{00000000-0000-0000-0000-000000000000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103" creationId="{6C0BD957-C072-82F8-CAD5-D3B2AB3C6FDC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spMkLst>
            <pc:docMk/>
            <pc:sldMk cId="1960566761" sldId="262"/>
            <ac:spMk id="105" creationId="{EFAFE3BB-F768-7632-598E-736765F9BD5D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07" creationId="{C5C1B052-B4D0-E1F5-FEB8-34892F1939A9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12" creationId="{4B8BBED3-0690-CC54-67B6-82AAF149837B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13" creationId="{90E3127E-5A50-A9D4-72BE-580D946960DD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14" creationId="{3991D112-1A32-0980-92C4-C0C4B033A64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15" creationId="{6C0C4C06-1EA0-4E9E-08A6-34B23F8426A4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16" creationId="{D419A67E-6740-21DE-2FB9-6BA66A4F262F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18" creationId="{DCE94203-5784-CF25-3839-663D0CB40383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21" creationId="{34BCF378-85AD-9E1D-1F93-005C38B860F7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22" creationId="{ECA39384-D49C-68F3-846A-52C08F66715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25" creationId="{065EFBC9-47E1-3076-D8B2-FE0219CD60F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26" creationId="{45CF6E68-75EB-9FDD-7E0B-1480672D6BD6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27" creationId="{A6A383F0-FC21-38A9-0445-458D3E9A7348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28" creationId="{4F6BD401-B10D-D4F4-D12B-825E4BCB21E7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29" creationId="{51A53740-9014-AE63-4780-E0AA8B510CDE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32" creationId="{6C0BD957-C072-82F8-CAD5-D3B2AB3C6FDC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spMkLst>
            <pc:docMk/>
            <pc:sldMk cId="1960566761" sldId="262"/>
            <ac:spMk id="134" creationId="{EFAFE3BB-F768-7632-598E-736765F9BD5D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36" creationId="{C5C1B052-B4D0-E1F5-FEB8-34892F1939A9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41" creationId="{4B8BBED3-0690-CC54-67B6-82AAF149837B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42" creationId="{90E3127E-5A50-A9D4-72BE-580D946960DD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43" creationId="{3991D112-1A32-0980-92C4-C0C4B033A64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44" creationId="{6C0C4C06-1EA0-4E9E-08A6-34B23F8426A4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45" creationId="{D419A67E-6740-21DE-2FB9-6BA66A4F262F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47" creationId="{DCE94203-5784-CF25-3839-663D0CB40383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50" creationId="{34BCF378-85AD-9E1D-1F93-005C38B860F7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51" creationId="{ECA39384-D49C-68F3-846A-52C08F66715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54" creationId="{065EFBC9-47E1-3076-D8B2-FE0219CD60F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55" creationId="{45CF6E68-75EB-9FDD-7E0B-1480672D6BD6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56" creationId="{A6A383F0-FC21-38A9-0445-458D3E9A7348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57" creationId="{4F6BD401-B10D-D4F4-D12B-825E4BCB21E7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58" creationId="{51A53740-9014-AE63-4780-E0AA8B510CDE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61" creationId="{6C0BD957-C072-82F8-CAD5-D3B2AB3C6FDC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spMkLst>
            <pc:docMk/>
            <pc:sldMk cId="1960566761" sldId="262"/>
            <ac:spMk id="163" creationId="{EFAFE3BB-F768-7632-598E-736765F9BD5D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65" creationId="{C5C1B052-B4D0-E1F5-FEB8-34892F1939A9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70" creationId="{4B8BBED3-0690-CC54-67B6-82AAF149837B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71" creationId="{90E3127E-5A50-A9D4-72BE-580D946960DD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72" creationId="{3991D112-1A32-0980-92C4-C0C4B033A64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73" creationId="{6C0C4C06-1EA0-4E9E-08A6-34B23F8426A4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74" creationId="{D419A67E-6740-21DE-2FB9-6BA66A4F262F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76" creationId="{DCE94203-5784-CF25-3839-663D0CB40383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79" creationId="{34BCF378-85AD-9E1D-1F93-005C38B860F7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80" creationId="{ECA39384-D49C-68F3-846A-52C08F66715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83" creationId="{065EFBC9-47E1-3076-D8B2-FE0219CD60F2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84" creationId="{45CF6E68-75EB-9FDD-7E0B-1480672D6BD6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85" creationId="{A6A383F0-FC21-38A9-0445-458D3E9A7348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86" creationId="{4F6BD401-B10D-D4F4-D12B-825E4BCB21E7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87" creationId="{51A53740-9014-AE63-4780-E0AA8B510CDE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90" creationId="{6C0BD957-C072-82F8-CAD5-D3B2AB3C6FDC}"/>
          </ac:spMkLst>
        </pc:spChg>
        <pc:s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spMkLst>
            <pc:docMk/>
            <pc:sldMk cId="1960566761" sldId="262"/>
            <ac:spMk id="192" creationId="{EFAFE3BB-F768-7632-598E-736765F9BD5D}"/>
          </ac:spMkLst>
        </pc:spChg>
        <pc:spChg chg="add del mod">
          <ac:chgData name="Exahel Castaneda (Cross Keys High School)" userId="S::s9037581@dekalbschoolsga.org::3899a197-2c45-4e66-bc51-bf925270ba0c" providerId="AD" clId="Web-{92CEF511-64CA-625C-AF65-F95FB2A8D590}" dt="2024-02-27T19:48:16.770" v="36" actId="1076"/>
          <ac:spMkLst>
            <pc:docMk/>
            <pc:sldMk cId="1960566761" sldId="262"/>
            <ac:spMk id="195" creationId="{989BE641-3643-379F-A5E4-345494A55C14}"/>
          </ac:spMkLst>
        </pc:spChg>
        <pc:gr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grpSpMkLst>
            <pc:docMk/>
            <pc:sldMk cId="1960566761" sldId="262"/>
            <ac:grpSpMk id="2" creationId="{BB41B344-79A1-51CE-033F-895C61FAD39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grpSpMkLst>
            <pc:docMk/>
            <pc:sldMk cId="1960566761" sldId="262"/>
            <ac:grpSpMk id="4" creationId="{C016B567-EBFC-EB39-CE57-EA35AA310A03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grpSpMkLst>
            <pc:docMk/>
            <pc:sldMk cId="1960566761" sldId="262"/>
            <ac:grpSpMk id="5" creationId="{8B83A23C-15F3-A83B-1C3F-EC1013DACEDC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grpSpMkLst>
            <pc:docMk/>
            <pc:sldMk cId="1960566761" sldId="262"/>
            <ac:grpSpMk id="6" creationId="{24C100AC-F048-97AB-E9BF-0F18E4FE1C2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grpSpMkLst>
            <pc:docMk/>
            <pc:sldMk cId="1960566761" sldId="262"/>
            <ac:grpSpMk id="7" creationId="{DA84C02E-635C-98BA-10C5-C73A37E43BF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grpSpMkLst>
            <pc:docMk/>
            <pc:sldMk cId="1960566761" sldId="262"/>
            <ac:grpSpMk id="13" creationId="{45137CCA-46AF-43BC-2602-ECE42A7564AE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grpSpMkLst>
            <pc:docMk/>
            <pc:sldMk cId="1960566761" sldId="262"/>
            <ac:grpSpMk id="19" creationId="{33B67531-6F2E-7A3E-5CC8-04E3589C422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grpSpMkLst>
            <pc:docMk/>
            <pc:sldMk cId="1960566761" sldId="262"/>
            <ac:grpSpMk id="20" creationId="{2B43F96A-3357-F464-6574-C0092A55CC47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grpSpMkLst>
            <pc:docMk/>
            <pc:sldMk cId="1960566761" sldId="262"/>
            <ac:grpSpMk id="31" creationId="{BB41B344-79A1-51CE-033F-895C61FAD39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grpSpMkLst>
            <pc:docMk/>
            <pc:sldMk cId="1960566761" sldId="262"/>
            <ac:grpSpMk id="33" creationId="{C016B567-EBFC-EB39-CE57-EA35AA310A03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grpSpMkLst>
            <pc:docMk/>
            <pc:sldMk cId="1960566761" sldId="262"/>
            <ac:grpSpMk id="34" creationId="{8B83A23C-15F3-A83B-1C3F-EC1013DACEDC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grpSpMkLst>
            <pc:docMk/>
            <pc:sldMk cId="1960566761" sldId="262"/>
            <ac:grpSpMk id="35" creationId="{24C100AC-F048-97AB-E9BF-0F18E4FE1C2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grpSpMkLst>
            <pc:docMk/>
            <pc:sldMk cId="1960566761" sldId="262"/>
            <ac:grpSpMk id="36" creationId="{DA84C02E-635C-98BA-10C5-C73A37E43BF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grpSpMkLst>
            <pc:docMk/>
            <pc:sldMk cId="1960566761" sldId="262"/>
            <ac:grpSpMk id="42" creationId="{45137CCA-46AF-43BC-2602-ECE42A7564AE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grpSpMkLst>
            <pc:docMk/>
            <pc:sldMk cId="1960566761" sldId="262"/>
            <ac:grpSpMk id="48" creationId="{33B67531-6F2E-7A3E-5CC8-04E3589C422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grpSpMkLst>
            <pc:docMk/>
            <pc:sldMk cId="1960566761" sldId="262"/>
            <ac:grpSpMk id="49" creationId="{2B43F96A-3357-F464-6574-C0092A55CC47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grpSpMkLst>
            <pc:docMk/>
            <pc:sldMk cId="1960566761" sldId="262"/>
            <ac:grpSpMk id="60" creationId="{BB41B344-79A1-51CE-033F-895C61FAD39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grpSpMkLst>
            <pc:docMk/>
            <pc:sldMk cId="1960566761" sldId="262"/>
            <ac:grpSpMk id="62" creationId="{C016B567-EBFC-EB39-CE57-EA35AA310A03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grpSpMkLst>
            <pc:docMk/>
            <pc:sldMk cId="1960566761" sldId="262"/>
            <ac:grpSpMk id="63" creationId="{8B83A23C-15F3-A83B-1C3F-EC1013DACEDC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grpSpMkLst>
            <pc:docMk/>
            <pc:sldMk cId="1960566761" sldId="262"/>
            <ac:grpSpMk id="64" creationId="{24C100AC-F048-97AB-E9BF-0F18E4FE1C2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grpSpMkLst>
            <pc:docMk/>
            <pc:sldMk cId="1960566761" sldId="262"/>
            <ac:grpSpMk id="65" creationId="{DA84C02E-635C-98BA-10C5-C73A37E43BF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grpSpMkLst>
            <pc:docMk/>
            <pc:sldMk cId="1960566761" sldId="262"/>
            <ac:grpSpMk id="71" creationId="{45137CCA-46AF-43BC-2602-ECE42A7564AE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grpSpMkLst>
            <pc:docMk/>
            <pc:sldMk cId="1960566761" sldId="262"/>
            <ac:grpSpMk id="77" creationId="{33B67531-6F2E-7A3E-5CC8-04E3589C422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grpSpMkLst>
            <pc:docMk/>
            <pc:sldMk cId="1960566761" sldId="262"/>
            <ac:grpSpMk id="78" creationId="{2B43F96A-3357-F464-6574-C0092A55CC47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grpSpMkLst>
            <pc:docMk/>
            <pc:sldMk cId="1960566761" sldId="262"/>
            <ac:grpSpMk id="106" creationId="{BB41B344-79A1-51CE-033F-895C61FAD39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grpSpMkLst>
            <pc:docMk/>
            <pc:sldMk cId="1960566761" sldId="262"/>
            <ac:grpSpMk id="108" creationId="{C016B567-EBFC-EB39-CE57-EA35AA310A03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grpSpMkLst>
            <pc:docMk/>
            <pc:sldMk cId="1960566761" sldId="262"/>
            <ac:grpSpMk id="109" creationId="{8B83A23C-15F3-A83B-1C3F-EC1013DACEDC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grpSpMkLst>
            <pc:docMk/>
            <pc:sldMk cId="1960566761" sldId="262"/>
            <ac:grpSpMk id="110" creationId="{24C100AC-F048-97AB-E9BF-0F18E4FE1C2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grpSpMkLst>
            <pc:docMk/>
            <pc:sldMk cId="1960566761" sldId="262"/>
            <ac:grpSpMk id="111" creationId="{DA84C02E-635C-98BA-10C5-C73A37E43BF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grpSpMkLst>
            <pc:docMk/>
            <pc:sldMk cId="1960566761" sldId="262"/>
            <ac:grpSpMk id="117" creationId="{45137CCA-46AF-43BC-2602-ECE42A7564AE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grpSpMkLst>
            <pc:docMk/>
            <pc:sldMk cId="1960566761" sldId="262"/>
            <ac:grpSpMk id="123" creationId="{33B67531-6F2E-7A3E-5CC8-04E3589C422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grpSpMkLst>
            <pc:docMk/>
            <pc:sldMk cId="1960566761" sldId="262"/>
            <ac:grpSpMk id="124" creationId="{2B43F96A-3357-F464-6574-C0092A55CC47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grpSpMkLst>
            <pc:docMk/>
            <pc:sldMk cId="1960566761" sldId="262"/>
            <ac:grpSpMk id="135" creationId="{BB41B344-79A1-51CE-033F-895C61FAD39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grpSpMkLst>
            <pc:docMk/>
            <pc:sldMk cId="1960566761" sldId="262"/>
            <ac:grpSpMk id="137" creationId="{C016B567-EBFC-EB39-CE57-EA35AA310A03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grpSpMkLst>
            <pc:docMk/>
            <pc:sldMk cId="1960566761" sldId="262"/>
            <ac:grpSpMk id="138" creationId="{8B83A23C-15F3-A83B-1C3F-EC1013DACEDC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grpSpMkLst>
            <pc:docMk/>
            <pc:sldMk cId="1960566761" sldId="262"/>
            <ac:grpSpMk id="139" creationId="{24C100AC-F048-97AB-E9BF-0F18E4FE1C2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grpSpMkLst>
            <pc:docMk/>
            <pc:sldMk cId="1960566761" sldId="262"/>
            <ac:grpSpMk id="140" creationId="{DA84C02E-635C-98BA-10C5-C73A37E43BF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grpSpMkLst>
            <pc:docMk/>
            <pc:sldMk cId="1960566761" sldId="262"/>
            <ac:grpSpMk id="146" creationId="{45137CCA-46AF-43BC-2602-ECE42A7564AE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grpSpMkLst>
            <pc:docMk/>
            <pc:sldMk cId="1960566761" sldId="262"/>
            <ac:grpSpMk id="152" creationId="{33B67531-6F2E-7A3E-5CC8-04E3589C422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grpSpMkLst>
            <pc:docMk/>
            <pc:sldMk cId="1960566761" sldId="262"/>
            <ac:grpSpMk id="153" creationId="{2B43F96A-3357-F464-6574-C0092A55CC47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grpSpMkLst>
            <pc:docMk/>
            <pc:sldMk cId="1960566761" sldId="262"/>
            <ac:grpSpMk id="164" creationId="{BB41B344-79A1-51CE-033F-895C61FAD39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grpSpMkLst>
            <pc:docMk/>
            <pc:sldMk cId="1960566761" sldId="262"/>
            <ac:grpSpMk id="166" creationId="{C016B567-EBFC-EB39-CE57-EA35AA310A03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grpSpMkLst>
            <pc:docMk/>
            <pc:sldMk cId="1960566761" sldId="262"/>
            <ac:grpSpMk id="167" creationId="{8B83A23C-15F3-A83B-1C3F-EC1013DACEDC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grpSpMkLst>
            <pc:docMk/>
            <pc:sldMk cId="1960566761" sldId="262"/>
            <ac:grpSpMk id="168" creationId="{24C100AC-F048-97AB-E9BF-0F18E4FE1C2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grpSpMkLst>
            <pc:docMk/>
            <pc:sldMk cId="1960566761" sldId="262"/>
            <ac:grpSpMk id="169" creationId="{DA84C02E-635C-98BA-10C5-C73A37E43BF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grpSpMkLst>
            <pc:docMk/>
            <pc:sldMk cId="1960566761" sldId="262"/>
            <ac:grpSpMk id="175" creationId="{45137CCA-46AF-43BC-2602-ECE42A7564AE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grpSpMkLst>
            <pc:docMk/>
            <pc:sldMk cId="1960566761" sldId="262"/>
            <ac:grpSpMk id="181" creationId="{33B67531-6F2E-7A3E-5CC8-04E3589C422B}"/>
          </ac:grpSpMkLst>
        </pc:grpChg>
        <pc:grp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grpSpMkLst>
            <pc:docMk/>
            <pc:sldMk cId="1960566761" sldId="262"/>
            <ac:grpSpMk id="182" creationId="{2B43F96A-3357-F464-6574-C0092A55CC47}"/>
          </ac:grpSpMkLst>
        </pc:grpChg>
        <pc:picChg chg="del">
          <ac:chgData name="Exahel Castaneda (Cross Keys High School)" userId="S::s9037581@dekalbschoolsga.org::3899a197-2c45-4e66-bc51-bf925270ba0c" providerId="AD" clId="Web-{92CEF511-64CA-625C-AF65-F95FB2A8D590}" dt="2024-02-27T19:42:22.551" v="14"/>
          <ac:picMkLst>
            <pc:docMk/>
            <pc:sldMk cId="1960566761" sldId="262"/>
            <ac:picMk id="89" creationId="{00000000-0000-0000-0000-000000000000}"/>
          </ac:picMkLst>
        </pc:picChg>
        <pc:picChg chg="add del mod">
          <ac:chgData name="Exahel Castaneda (Cross Keys High School)" userId="S::s9037581@dekalbschoolsga.org::3899a197-2c45-4e66-bc51-bf925270ba0c" providerId="AD" clId="Web-{92CEF511-64CA-625C-AF65-F95FB2A8D590}" dt="2024-02-27T19:47:57.206" v="31"/>
          <ac:picMkLst>
            <pc:docMk/>
            <pc:sldMk cId="1960566761" sldId="262"/>
            <ac:picMk id="193" creationId="{AC41492A-E684-03D3-D7E6-F20D13265D19}"/>
          </ac:picMkLst>
        </pc:picChg>
        <pc:cxn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cxnSpMkLst>
            <pc:docMk/>
            <pc:sldMk cId="1960566761" sldId="262"/>
            <ac:cxnSpMk id="15" creationId="{50C968EF-8DD6-4F67-6D04-6B3AD199372E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cxnSpMkLst>
            <pc:docMk/>
            <pc:sldMk cId="1960566761" sldId="262"/>
            <ac:cxnSpMk id="16" creationId="{D6226580-9607-2395-7BE5-0E9885D6CD98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cxnSpMkLst>
            <pc:docMk/>
            <pc:sldMk cId="1960566761" sldId="262"/>
            <ac:cxnSpMk id="26" creationId="{0052CEB8-5034-166C-1C35-4D844936FFB1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cxnSpMkLst>
            <pc:docMk/>
            <pc:sldMk cId="1960566761" sldId="262"/>
            <ac:cxnSpMk id="27" creationId="{D64D4E71-81D3-E68E-6E91-A6C241424664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36.724" v="17"/>
          <ac:cxnSpMkLst>
            <pc:docMk/>
            <pc:sldMk cId="1960566761" sldId="262"/>
            <ac:cxnSpMk id="29" creationId="{A4A47A39-698C-3314-9D9B-DBE6C9198AFB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cxnSpMkLst>
            <pc:docMk/>
            <pc:sldMk cId="1960566761" sldId="262"/>
            <ac:cxnSpMk id="44" creationId="{50C968EF-8DD6-4F67-6D04-6B3AD199372E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cxnSpMkLst>
            <pc:docMk/>
            <pc:sldMk cId="1960566761" sldId="262"/>
            <ac:cxnSpMk id="45" creationId="{D6226580-9607-2395-7BE5-0E9885D6CD98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cxnSpMkLst>
            <pc:docMk/>
            <pc:sldMk cId="1960566761" sldId="262"/>
            <ac:cxnSpMk id="55" creationId="{0052CEB8-5034-166C-1C35-4D844936FFB1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cxnSpMkLst>
            <pc:docMk/>
            <pc:sldMk cId="1960566761" sldId="262"/>
            <ac:cxnSpMk id="56" creationId="{D64D4E71-81D3-E68E-6E91-A6C241424664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44.318" v="18"/>
          <ac:cxnSpMkLst>
            <pc:docMk/>
            <pc:sldMk cId="1960566761" sldId="262"/>
            <ac:cxnSpMk id="58" creationId="{A4A47A39-698C-3314-9D9B-DBE6C9198AFB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cxnSpMkLst>
            <pc:docMk/>
            <pc:sldMk cId="1960566761" sldId="262"/>
            <ac:cxnSpMk id="73" creationId="{50C968EF-8DD6-4F67-6D04-6B3AD199372E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cxnSpMkLst>
            <pc:docMk/>
            <pc:sldMk cId="1960566761" sldId="262"/>
            <ac:cxnSpMk id="74" creationId="{D6226580-9607-2395-7BE5-0E9885D6CD98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cxnSpMkLst>
            <pc:docMk/>
            <pc:sldMk cId="1960566761" sldId="262"/>
            <ac:cxnSpMk id="101" creationId="{0052CEB8-5034-166C-1C35-4D844936FFB1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cxnSpMkLst>
            <pc:docMk/>
            <pc:sldMk cId="1960566761" sldId="262"/>
            <ac:cxnSpMk id="102" creationId="{D64D4E71-81D3-E68E-6E91-A6C241424664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47.865" v="19"/>
          <ac:cxnSpMkLst>
            <pc:docMk/>
            <pc:sldMk cId="1960566761" sldId="262"/>
            <ac:cxnSpMk id="104" creationId="{A4A47A39-698C-3314-9D9B-DBE6C9198AFB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cxnSpMkLst>
            <pc:docMk/>
            <pc:sldMk cId="1960566761" sldId="262"/>
            <ac:cxnSpMk id="119" creationId="{50C968EF-8DD6-4F67-6D04-6B3AD199372E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cxnSpMkLst>
            <pc:docMk/>
            <pc:sldMk cId="1960566761" sldId="262"/>
            <ac:cxnSpMk id="120" creationId="{D6226580-9607-2395-7BE5-0E9885D6CD98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cxnSpMkLst>
            <pc:docMk/>
            <pc:sldMk cId="1960566761" sldId="262"/>
            <ac:cxnSpMk id="130" creationId="{0052CEB8-5034-166C-1C35-4D844936FFB1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cxnSpMkLst>
            <pc:docMk/>
            <pc:sldMk cId="1960566761" sldId="262"/>
            <ac:cxnSpMk id="131" creationId="{D64D4E71-81D3-E68E-6E91-A6C241424664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2:59.912" v="20"/>
          <ac:cxnSpMkLst>
            <pc:docMk/>
            <pc:sldMk cId="1960566761" sldId="262"/>
            <ac:cxnSpMk id="133" creationId="{A4A47A39-698C-3314-9D9B-DBE6C9198AFB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cxnSpMkLst>
            <pc:docMk/>
            <pc:sldMk cId="1960566761" sldId="262"/>
            <ac:cxnSpMk id="148" creationId="{50C968EF-8DD6-4F67-6D04-6B3AD199372E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cxnSpMkLst>
            <pc:docMk/>
            <pc:sldMk cId="1960566761" sldId="262"/>
            <ac:cxnSpMk id="149" creationId="{D6226580-9607-2395-7BE5-0E9885D6CD98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cxnSpMkLst>
            <pc:docMk/>
            <pc:sldMk cId="1960566761" sldId="262"/>
            <ac:cxnSpMk id="159" creationId="{0052CEB8-5034-166C-1C35-4D844936FFB1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cxnSpMkLst>
            <pc:docMk/>
            <pc:sldMk cId="1960566761" sldId="262"/>
            <ac:cxnSpMk id="160" creationId="{D64D4E71-81D3-E68E-6E91-A6C241424664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4:54.136" v="21"/>
          <ac:cxnSpMkLst>
            <pc:docMk/>
            <pc:sldMk cId="1960566761" sldId="262"/>
            <ac:cxnSpMk id="162" creationId="{A4A47A39-698C-3314-9D9B-DBE6C9198AFB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cxnSpMkLst>
            <pc:docMk/>
            <pc:sldMk cId="1960566761" sldId="262"/>
            <ac:cxnSpMk id="177" creationId="{50C968EF-8DD6-4F67-6D04-6B3AD199372E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cxnSpMkLst>
            <pc:docMk/>
            <pc:sldMk cId="1960566761" sldId="262"/>
            <ac:cxnSpMk id="178" creationId="{D6226580-9607-2395-7BE5-0E9885D6CD98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cxnSpMkLst>
            <pc:docMk/>
            <pc:sldMk cId="1960566761" sldId="262"/>
            <ac:cxnSpMk id="188" creationId="{0052CEB8-5034-166C-1C35-4D844936FFB1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cxnSpMkLst>
            <pc:docMk/>
            <pc:sldMk cId="1960566761" sldId="262"/>
            <ac:cxnSpMk id="189" creationId="{D64D4E71-81D3-E68E-6E91-A6C241424664}"/>
          </ac:cxnSpMkLst>
        </pc:cxnChg>
        <pc:cxnChg chg="add">
          <ac:chgData name="Exahel Castaneda (Cross Keys High School)" userId="S::s9037581@dekalbschoolsga.org::3899a197-2c45-4e66-bc51-bf925270ba0c" providerId="AD" clId="Web-{92CEF511-64CA-625C-AF65-F95FB2A8D590}" dt="2024-02-27T19:45:54.467" v="22"/>
          <ac:cxnSpMkLst>
            <pc:docMk/>
            <pc:sldMk cId="1960566761" sldId="262"/>
            <ac:cxnSpMk id="191" creationId="{A4A47A39-698C-3314-9D9B-DBE6C9198AFB}"/>
          </ac:cxnSpMkLst>
        </pc:cxnChg>
      </pc:sldChg>
    </pc:docChg>
  </pc:docChgLst>
  <pc:docChgLst>
    <pc:chgData name="Ana White (Cross Keys High)" userId="6260cbd3-70f5-4adf-8205-c9e90f16042b" providerId="ADAL" clId="{80B06F34-9013-4A09-BEF1-7A1BA25EA1BC}"/>
    <pc:docChg chg="undo custSel addSld delSld modSld sldOrd">
      <pc:chgData name="Ana White (Cross Keys High)" userId="6260cbd3-70f5-4adf-8205-c9e90f16042b" providerId="ADAL" clId="{80B06F34-9013-4A09-BEF1-7A1BA25EA1BC}" dt="2024-02-29T19:49:41.846" v="1073" actId="164"/>
      <pc:docMkLst>
        <pc:docMk/>
      </pc:docMkLst>
      <pc:sldChg chg="addSp delSp modSp mod">
        <pc:chgData name="Ana White (Cross Keys High)" userId="6260cbd3-70f5-4adf-8205-c9e90f16042b" providerId="ADAL" clId="{80B06F34-9013-4A09-BEF1-7A1BA25EA1BC}" dt="2024-02-29T12:33:52.558" v="796" actId="1076"/>
        <pc:sldMkLst>
          <pc:docMk/>
          <pc:sldMk cId="0" sldId="256"/>
        </pc:sldMkLst>
        <pc:spChg chg="del">
          <ac:chgData name="Ana White (Cross Keys High)" userId="6260cbd3-70f5-4adf-8205-c9e90f16042b" providerId="ADAL" clId="{80B06F34-9013-4A09-BEF1-7A1BA25EA1BC}" dt="2024-02-23T19:34:52.168" v="10" actId="478"/>
          <ac:spMkLst>
            <pc:docMk/>
            <pc:sldMk cId="0" sldId="256"/>
            <ac:spMk id="2" creationId="{78100C92-9F61-5859-0B6C-625587824374}"/>
          </ac:spMkLst>
        </pc:spChg>
        <pc:spChg chg="add mod">
          <ac:chgData name="Ana White (Cross Keys High)" userId="6260cbd3-70f5-4adf-8205-c9e90f16042b" providerId="ADAL" clId="{80B06F34-9013-4A09-BEF1-7A1BA25EA1BC}" dt="2024-02-28T18:19:54.580" v="315" actId="207"/>
          <ac:spMkLst>
            <pc:docMk/>
            <pc:sldMk cId="0" sldId="256"/>
            <ac:spMk id="3" creationId="{C424D180-CF2B-2B60-884F-3AE26E55259A}"/>
          </ac:spMkLst>
        </pc:spChg>
        <pc:spChg chg="del">
          <ac:chgData name="Ana White (Cross Keys High)" userId="6260cbd3-70f5-4adf-8205-c9e90f16042b" providerId="ADAL" clId="{80B06F34-9013-4A09-BEF1-7A1BA25EA1BC}" dt="2024-02-23T19:34:52.168" v="10" actId="478"/>
          <ac:spMkLst>
            <pc:docMk/>
            <pc:sldMk cId="0" sldId="256"/>
            <ac:spMk id="4" creationId="{08DB5954-D05D-4DC6-6558-57C2B782FD8C}"/>
          </ac:spMkLst>
        </pc:spChg>
        <pc:spChg chg="add mod">
          <ac:chgData name="Ana White (Cross Keys High)" userId="6260cbd3-70f5-4adf-8205-c9e90f16042b" providerId="ADAL" clId="{80B06F34-9013-4A09-BEF1-7A1BA25EA1BC}" dt="2024-02-28T18:24:13.449" v="346" actId="207"/>
          <ac:spMkLst>
            <pc:docMk/>
            <pc:sldMk cId="0" sldId="256"/>
            <ac:spMk id="13" creationId="{25978B3C-A2B0-0FD9-FFFF-BF52192F04E5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15" creationId="{44D1AB7D-6876-CCA5-B2C6-54BAC50BA8D0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20" creationId="{1FCA2944-8A97-84D8-4CB2-186AFE7EC4B3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21" creationId="{5BDF5B5A-6C39-E668-15A9-8DB7C65AEFA1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22" creationId="{BCA44411-E7EB-6265-6F71-0F278CC237DC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23" creationId="{B00C8122-3FC3-3ECA-2DD6-D76CAE057FD1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24" creationId="{24C88541-F9B2-84FD-B661-54577B22B66C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26" creationId="{AFE302F8-CE7A-8DE9-A460-5548BB37CD50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29" creationId="{4BACCBFB-1191-2106-F72C-616045CD5CB0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30" creationId="{87FD75DF-3D21-6DAF-BC98-DBAB05D97FF9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33" creationId="{805D1B2C-0A70-2FDD-D5CF-EEE18A9CACE0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34" creationId="{3409E56A-DFBD-84D2-CDFF-ACF388E935BA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35" creationId="{8DBAD889-351F-46A0-A101-CC35E2738B8A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36" creationId="{E1D36B31-5E4D-8830-A57F-87880A44D0E0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37" creationId="{3C16C074-1BDC-EBAF-9962-E255EF096CEE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40" creationId="{2BC80094-33A9-8AAB-E50C-C2E682C6DF69}"/>
          </ac:spMkLst>
        </pc:spChg>
        <pc:spChg chg="mo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42" creationId="{FC4F58F5-D975-DDBF-43D5-87C1B0E8C800}"/>
          </ac:spMkLst>
        </pc:spChg>
        <pc:spChg chg="add mod ord">
          <ac:chgData name="Ana White (Cross Keys High)" userId="6260cbd3-70f5-4adf-8205-c9e90f16042b" providerId="ADAL" clId="{80B06F34-9013-4A09-BEF1-7A1BA25EA1BC}" dt="2024-02-28T18:18:19.636" v="303" actId="403"/>
          <ac:spMkLst>
            <pc:docMk/>
            <pc:sldMk cId="0" sldId="256"/>
            <ac:spMk id="43" creationId="{0A3FE305-2B38-2592-4C40-74616132F030}"/>
          </ac:spMkLst>
        </pc:spChg>
        <pc:spChg chg="mod">
          <ac:chgData name="Ana White (Cross Keys High)" userId="6260cbd3-70f5-4adf-8205-c9e90f16042b" providerId="ADAL" clId="{80B06F34-9013-4A09-BEF1-7A1BA25EA1BC}" dt="2024-02-28T18:23:52.930" v="345" actId="1035"/>
          <ac:spMkLst>
            <pc:docMk/>
            <pc:sldMk cId="0" sldId="256"/>
            <ac:spMk id="47" creationId="{F81DE200-DF56-1D3A-6FD0-A0AADD390307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50" creationId="{45C836D7-949A-1694-E37F-777633E47055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55" creationId="{6A9D87BC-60AA-8D35-D5F0-39BBE3870EF5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56" creationId="{3970CFF3-7BA1-5E39-5781-C25BD993AA63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57" creationId="{1D77D57B-3319-C781-6630-6803937AED50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58" creationId="{1CB24101-23EA-57A1-707C-7B09413BECAD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59" creationId="{D1D48553-CBAE-86E9-344A-9C5CFBA4300F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61" creationId="{6CEADB8A-9A5C-85C7-328D-629AD709063D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64" creationId="{2A281064-E50D-FD5D-715C-CE2F8DE72105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65" creationId="{3E7C0369-3837-069C-1049-4A1CD34EE228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68" creationId="{BDD4A077-3728-F28D-4E90-17DA86982C77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69" creationId="{F08C25BF-4FAF-6A6F-D26C-B5B87CC97745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70" creationId="{1DC8BE03-8FCA-A3DD-99FA-9E7555DC254F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71" creationId="{CC55CDF0-BD0E-5BEF-D21D-D7B47D7B7BE4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72" creationId="{1844FF32-5933-C27B-215F-244E7A20A37A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75" creationId="{68E06CC7-4093-CF42-B28E-E3DD72F2903F}"/>
          </ac:spMkLst>
        </pc:spChg>
        <pc:spChg chg="mod">
          <ac:chgData name="Ana White (Cross Keys High)" userId="6260cbd3-70f5-4adf-8205-c9e90f16042b" providerId="ADAL" clId="{80B06F34-9013-4A09-BEF1-7A1BA25EA1BC}" dt="2024-02-29T12:21:43.030" v="429"/>
          <ac:spMkLst>
            <pc:docMk/>
            <pc:sldMk cId="0" sldId="256"/>
            <ac:spMk id="77" creationId="{51860F30-A4B5-EA20-9718-F0EB9F8C063B}"/>
          </ac:spMkLst>
        </pc:spChg>
        <pc:spChg chg="mod">
          <ac:chgData name="Ana White (Cross Keys High)" userId="6260cbd3-70f5-4adf-8205-c9e90f16042b" providerId="ADAL" clId="{80B06F34-9013-4A09-BEF1-7A1BA25EA1BC}" dt="2024-02-29T12:22:19.609" v="440" actId="403"/>
          <ac:spMkLst>
            <pc:docMk/>
            <pc:sldMk cId="0" sldId="256"/>
            <ac:spMk id="80" creationId="{B3673728-E08A-163F-5A5D-71F93630DE81}"/>
          </ac:spMkLst>
        </pc:spChg>
        <pc:spChg chg="mod">
          <ac:chgData name="Ana White (Cross Keys High)" userId="6260cbd3-70f5-4adf-8205-c9e90f16042b" providerId="ADAL" clId="{80B06F34-9013-4A09-BEF1-7A1BA25EA1BC}" dt="2024-02-29T12:22:19.609" v="440" actId="403"/>
          <ac:spMkLst>
            <pc:docMk/>
            <pc:sldMk cId="0" sldId="256"/>
            <ac:spMk id="81" creationId="{7F58DBDD-FD8F-A9D0-BD8C-740B0E4397F2}"/>
          </ac:spMkLst>
        </pc:spChg>
        <pc:spChg chg="mod">
          <ac:chgData name="Ana White (Cross Keys High)" userId="6260cbd3-70f5-4adf-8205-c9e90f16042b" providerId="ADAL" clId="{80B06F34-9013-4A09-BEF1-7A1BA25EA1BC}" dt="2024-02-29T12:22:19.609" v="440" actId="403"/>
          <ac:spMkLst>
            <pc:docMk/>
            <pc:sldMk cId="0" sldId="256"/>
            <ac:spMk id="82" creationId="{389DF881-07A7-486B-D0C1-6239D69BFA37}"/>
          </ac:spMkLst>
        </pc:spChg>
        <pc:spChg chg="mod">
          <ac:chgData name="Ana White (Cross Keys High)" userId="6260cbd3-70f5-4adf-8205-c9e90f16042b" providerId="ADAL" clId="{80B06F34-9013-4A09-BEF1-7A1BA25EA1BC}" dt="2024-02-29T12:22:19.609" v="440" actId="403"/>
          <ac:spMkLst>
            <pc:docMk/>
            <pc:sldMk cId="0" sldId="256"/>
            <ac:spMk id="83" creationId="{2B026F14-A47C-829A-E957-A5C127A1C8FD}"/>
          </ac:spMkLst>
        </pc:spChg>
        <pc:spChg chg="mod">
          <ac:chgData name="Ana White (Cross Keys High)" userId="6260cbd3-70f5-4adf-8205-c9e90f16042b" providerId="ADAL" clId="{80B06F34-9013-4A09-BEF1-7A1BA25EA1BC}" dt="2024-02-29T12:22:19.609" v="440" actId="403"/>
          <ac:spMkLst>
            <pc:docMk/>
            <pc:sldMk cId="0" sldId="256"/>
            <ac:spMk id="84" creationId="{7545E099-2DC7-4400-6F25-D5A4C1BD8005}"/>
          </ac:spMkLst>
        </pc:spChg>
        <pc:spChg chg="mod">
          <ac:chgData name="Ana White (Cross Keys High)" userId="6260cbd3-70f5-4adf-8205-c9e90f16042b" providerId="ADAL" clId="{80B06F34-9013-4A09-BEF1-7A1BA25EA1BC}" dt="2024-02-29T12:22:19.609" v="440" actId="403"/>
          <ac:spMkLst>
            <pc:docMk/>
            <pc:sldMk cId="0" sldId="256"/>
            <ac:spMk id="85" creationId="{523004BB-5429-C87A-4F59-8EB34D2D31B7}"/>
          </ac:spMkLst>
        </pc:spChg>
        <pc:spChg chg="del">
          <ac:chgData name="Ana White (Cross Keys High)" userId="6260cbd3-70f5-4adf-8205-c9e90f16042b" providerId="ADAL" clId="{80B06F34-9013-4A09-BEF1-7A1BA25EA1BC}" dt="2024-02-23T19:34:52.168" v="10" actId="478"/>
          <ac:spMkLst>
            <pc:docMk/>
            <pc:sldMk cId="0" sldId="256"/>
            <ac:spMk id="93" creationId="{00000000-0000-0000-0000-000000000000}"/>
          </ac:spMkLst>
        </pc:spChg>
        <pc:spChg chg="del">
          <ac:chgData name="Ana White (Cross Keys High)" userId="6260cbd3-70f5-4adf-8205-c9e90f16042b" providerId="ADAL" clId="{80B06F34-9013-4A09-BEF1-7A1BA25EA1BC}" dt="2024-02-23T19:34:52.168" v="10" actId="478"/>
          <ac:spMkLst>
            <pc:docMk/>
            <pc:sldMk cId="0" sldId="256"/>
            <ac:spMk id="96" creationId="{00000000-0000-0000-0000-000000000000}"/>
          </ac:spMkLst>
        </pc:spChg>
        <pc:grpChg chg="add mod">
          <ac:chgData name="Ana White (Cross Keys High)" userId="6260cbd3-70f5-4adf-8205-c9e90f16042b" providerId="ADAL" clId="{80B06F34-9013-4A09-BEF1-7A1BA25EA1BC}" dt="2024-02-28T18:12:13.263" v="208" actId="164"/>
          <ac:grpSpMkLst>
            <pc:docMk/>
            <pc:sldMk cId="0" sldId="256"/>
            <ac:grpSpMk id="14" creationId="{34F9D667-AE7D-D52B-7863-7FFE60138507}"/>
          </ac:grpSpMkLst>
        </pc:grpChg>
        <pc:grpChg chg="mod">
          <ac:chgData name="Ana White (Cross Keys High)" userId="6260cbd3-70f5-4adf-8205-c9e90f16042b" providerId="ADAL" clId="{80B06F34-9013-4A09-BEF1-7A1BA25EA1BC}" dt="2024-02-28T18:12:09.608" v="207" actId="207"/>
          <ac:grpSpMkLst>
            <pc:docMk/>
            <pc:sldMk cId="0" sldId="256"/>
            <ac:grpSpMk id="16" creationId="{2C01B0BC-F8EA-7CCA-BB16-6237F75C5D2C}"/>
          </ac:grpSpMkLst>
        </pc:grpChg>
        <pc:grpChg chg="mod">
          <ac:chgData name="Ana White (Cross Keys High)" userId="6260cbd3-70f5-4adf-8205-c9e90f16042b" providerId="ADAL" clId="{80B06F34-9013-4A09-BEF1-7A1BA25EA1BC}" dt="2024-02-28T18:12:09.608" v="207" actId="207"/>
          <ac:grpSpMkLst>
            <pc:docMk/>
            <pc:sldMk cId="0" sldId="256"/>
            <ac:grpSpMk id="17" creationId="{F41E5731-B78E-381A-55DA-233907DD7339}"/>
          </ac:grpSpMkLst>
        </pc:grpChg>
        <pc:grpChg chg="mod">
          <ac:chgData name="Ana White (Cross Keys High)" userId="6260cbd3-70f5-4adf-8205-c9e90f16042b" providerId="ADAL" clId="{80B06F34-9013-4A09-BEF1-7A1BA25EA1BC}" dt="2024-02-28T18:12:09.608" v="207" actId="207"/>
          <ac:grpSpMkLst>
            <pc:docMk/>
            <pc:sldMk cId="0" sldId="256"/>
            <ac:grpSpMk id="18" creationId="{0AB2274D-C73F-2CDA-CC2B-0E1F257775A3}"/>
          </ac:grpSpMkLst>
        </pc:grpChg>
        <pc:grpChg chg="mod">
          <ac:chgData name="Ana White (Cross Keys High)" userId="6260cbd3-70f5-4adf-8205-c9e90f16042b" providerId="ADAL" clId="{80B06F34-9013-4A09-BEF1-7A1BA25EA1BC}" dt="2024-02-28T18:12:09.608" v="207" actId="207"/>
          <ac:grpSpMkLst>
            <pc:docMk/>
            <pc:sldMk cId="0" sldId="256"/>
            <ac:grpSpMk id="19" creationId="{792E531B-593E-18AD-59C1-47552068A68B}"/>
          </ac:grpSpMkLst>
        </pc:grpChg>
        <pc:grpChg chg="mod">
          <ac:chgData name="Ana White (Cross Keys High)" userId="6260cbd3-70f5-4adf-8205-c9e90f16042b" providerId="ADAL" clId="{80B06F34-9013-4A09-BEF1-7A1BA25EA1BC}" dt="2024-02-28T18:12:09.608" v="207" actId="207"/>
          <ac:grpSpMkLst>
            <pc:docMk/>
            <pc:sldMk cId="0" sldId="256"/>
            <ac:grpSpMk id="25" creationId="{1CDF0504-7B7E-F5BE-DF14-FCC3AF388DFF}"/>
          </ac:grpSpMkLst>
        </pc:grpChg>
        <pc:grpChg chg="mod">
          <ac:chgData name="Ana White (Cross Keys High)" userId="6260cbd3-70f5-4adf-8205-c9e90f16042b" providerId="ADAL" clId="{80B06F34-9013-4A09-BEF1-7A1BA25EA1BC}" dt="2024-02-28T18:12:09.608" v="207" actId="207"/>
          <ac:grpSpMkLst>
            <pc:docMk/>
            <pc:sldMk cId="0" sldId="256"/>
            <ac:grpSpMk id="31" creationId="{2D212751-DCA1-2624-4BAF-515AE4CF4CD7}"/>
          </ac:grpSpMkLst>
        </pc:grpChg>
        <pc:grpChg chg="mod">
          <ac:chgData name="Ana White (Cross Keys High)" userId="6260cbd3-70f5-4adf-8205-c9e90f16042b" providerId="ADAL" clId="{80B06F34-9013-4A09-BEF1-7A1BA25EA1BC}" dt="2024-02-28T18:12:09.608" v="207" actId="207"/>
          <ac:grpSpMkLst>
            <pc:docMk/>
            <pc:sldMk cId="0" sldId="256"/>
            <ac:grpSpMk id="32" creationId="{4993873A-F178-F607-E2AA-BD0DAF5EDA68}"/>
          </ac:grpSpMkLst>
        </pc:grpChg>
        <pc:grpChg chg="add mod">
          <ac:chgData name="Ana White (Cross Keys High)" userId="6260cbd3-70f5-4adf-8205-c9e90f16042b" providerId="ADAL" clId="{80B06F34-9013-4A09-BEF1-7A1BA25EA1BC}" dt="2024-02-29T12:33:52.558" v="796" actId="1076"/>
          <ac:grpSpMkLst>
            <pc:docMk/>
            <pc:sldMk cId="0" sldId="256"/>
            <ac:grpSpMk id="44" creationId="{03DED1EE-D262-6F0A-B057-455FD9FEAC6E}"/>
          </ac:grpSpMkLst>
        </pc:grpChg>
        <pc:grpChg chg="add mod">
          <ac:chgData name="Ana White (Cross Keys High)" userId="6260cbd3-70f5-4adf-8205-c9e90f16042b" providerId="ADAL" clId="{80B06F34-9013-4A09-BEF1-7A1BA25EA1BC}" dt="2024-02-28T18:23:48.600" v="342" actId="1076"/>
          <ac:grpSpMkLst>
            <pc:docMk/>
            <pc:sldMk cId="0" sldId="256"/>
            <ac:grpSpMk id="46" creationId="{59265086-BF81-6195-3686-EE93C15283EC}"/>
          </ac:grpSpMkLst>
        </pc:grpChg>
        <pc:grpChg chg="add del mod">
          <ac:chgData name="Ana White (Cross Keys High)" userId="6260cbd3-70f5-4adf-8205-c9e90f16042b" providerId="ADAL" clId="{80B06F34-9013-4A09-BEF1-7A1BA25EA1BC}" dt="2024-02-29T12:21:56.843" v="432" actId="478"/>
          <ac:grpSpMkLst>
            <pc:docMk/>
            <pc:sldMk cId="0" sldId="256"/>
            <ac:grpSpMk id="49" creationId="{F0EB8E4B-3868-19D9-A7E8-342E31163343}"/>
          </ac:grpSpMkLst>
        </pc:grpChg>
        <pc:grpChg chg="mod">
          <ac:chgData name="Ana White (Cross Keys High)" userId="6260cbd3-70f5-4adf-8205-c9e90f16042b" providerId="ADAL" clId="{80B06F34-9013-4A09-BEF1-7A1BA25EA1BC}" dt="2024-02-29T12:21:43.030" v="429"/>
          <ac:grpSpMkLst>
            <pc:docMk/>
            <pc:sldMk cId="0" sldId="256"/>
            <ac:grpSpMk id="51" creationId="{E12E6871-D471-C9E7-49E5-C4DE5ABB1AE3}"/>
          </ac:grpSpMkLst>
        </pc:grpChg>
        <pc:grpChg chg="mod">
          <ac:chgData name="Ana White (Cross Keys High)" userId="6260cbd3-70f5-4adf-8205-c9e90f16042b" providerId="ADAL" clId="{80B06F34-9013-4A09-BEF1-7A1BA25EA1BC}" dt="2024-02-29T12:21:43.030" v="429"/>
          <ac:grpSpMkLst>
            <pc:docMk/>
            <pc:sldMk cId="0" sldId="256"/>
            <ac:grpSpMk id="52" creationId="{45F9D9D0-C9BE-663E-2051-699CED090AE4}"/>
          </ac:grpSpMkLst>
        </pc:grpChg>
        <pc:grpChg chg="mod">
          <ac:chgData name="Ana White (Cross Keys High)" userId="6260cbd3-70f5-4adf-8205-c9e90f16042b" providerId="ADAL" clId="{80B06F34-9013-4A09-BEF1-7A1BA25EA1BC}" dt="2024-02-29T12:21:43.030" v="429"/>
          <ac:grpSpMkLst>
            <pc:docMk/>
            <pc:sldMk cId="0" sldId="256"/>
            <ac:grpSpMk id="53" creationId="{EA41DBC8-7D30-5EF9-7839-2D62CFF1170F}"/>
          </ac:grpSpMkLst>
        </pc:grpChg>
        <pc:grpChg chg="mod">
          <ac:chgData name="Ana White (Cross Keys High)" userId="6260cbd3-70f5-4adf-8205-c9e90f16042b" providerId="ADAL" clId="{80B06F34-9013-4A09-BEF1-7A1BA25EA1BC}" dt="2024-02-29T12:21:43.030" v="429"/>
          <ac:grpSpMkLst>
            <pc:docMk/>
            <pc:sldMk cId="0" sldId="256"/>
            <ac:grpSpMk id="54" creationId="{5AEAE9EF-EF47-B8B7-ECE6-464322B67A15}"/>
          </ac:grpSpMkLst>
        </pc:grpChg>
        <pc:grpChg chg="mod">
          <ac:chgData name="Ana White (Cross Keys High)" userId="6260cbd3-70f5-4adf-8205-c9e90f16042b" providerId="ADAL" clId="{80B06F34-9013-4A09-BEF1-7A1BA25EA1BC}" dt="2024-02-29T12:21:43.030" v="429"/>
          <ac:grpSpMkLst>
            <pc:docMk/>
            <pc:sldMk cId="0" sldId="256"/>
            <ac:grpSpMk id="60" creationId="{8796B34F-EFA2-3C06-02BB-A68CAFB62492}"/>
          </ac:grpSpMkLst>
        </pc:grpChg>
        <pc:grpChg chg="mod">
          <ac:chgData name="Ana White (Cross Keys High)" userId="6260cbd3-70f5-4adf-8205-c9e90f16042b" providerId="ADAL" clId="{80B06F34-9013-4A09-BEF1-7A1BA25EA1BC}" dt="2024-02-29T12:21:43.030" v="429"/>
          <ac:grpSpMkLst>
            <pc:docMk/>
            <pc:sldMk cId="0" sldId="256"/>
            <ac:grpSpMk id="66" creationId="{7D24FA00-4143-D06A-6311-90ED2D16F2E1}"/>
          </ac:grpSpMkLst>
        </pc:grpChg>
        <pc:grpChg chg="mod">
          <ac:chgData name="Ana White (Cross Keys High)" userId="6260cbd3-70f5-4adf-8205-c9e90f16042b" providerId="ADAL" clId="{80B06F34-9013-4A09-BEF1-7A1BA25EA1BC}" dt="2024-02-29T12:21:43.030" v="429"/>
          <ac:grpSpMkLst>
            <pc:docMk/>
            <pc:sldMk cId="0" sldId="256"/>
            <ac:grpSpMk id="67" creationId="{6F848814-FA15-8BC8-1DC3-5193DBA914F0}"/>
          </ac:grpSpMkLst>
        </pc:grpChg>
        <pc:grpChg chg="add mod">
          <ac:chgData name="Ana White (Cross Keys High)" userId="6260cbd3-70f5-4adf-8205-c9e90f16042b" providerId="ADAL" clId="{80B06F34-9013-4A09-BEF1-7A1BA25EA1BC}" dt="2024-02-29T12:22:28.787" v="442" actId="1076"/>
          <ac:grpSpMkLst>
            <pc:docMk/>
            <pc:sldMk cId="0" sldId="256"/>
            <ac:grpSpMk id="78" creationId="{7AFC912A-9C95-4FD6-C93C-D2EC399C7AEA}"/>
          </ac:grpSpMkLst>
        </pc:grpChg>
        <pc:graphicFrameChg chg="add mod modGraphic">
          <ac:chgData name="Ana White (Cross Keys High)" userId="6260cbd3-70f5-4adf-8205-c9e90f16042b" providerId="ADAL" clId="{80B06F34-9013-4A09-BEF1-7A1BA25EA1BC}" dt="2024-02-28T18:21:52.462" v="322" actId="1076"/>
          <ac:graphicFrameMkLst>
            <pc:docMk/>
            <pc:sldMk cId="0" sldId="256"/>
            <ac:graphicFrameMk id="2" creationId="{E3D8A9BA-B75D-94BC-9CBA-15D2CA3C2318}"/>
          </ac:graphicFrameMkLst>
        </pc:graphicFrameChg>
        <pc:graphicFrameChg chg="add mod modGraphic">
          <ac:chgData name="Ana White (Cross Keys High)" userId="6260cbd3-70f5-4adf-8205-c9e90f16042b" providerId="ADAL" clId="{80B06F34-9013-4A09-BEF1-7A1BA25EA1BC}" dt="2024-02-28T18:22:01.984" v="323" actId="1076"/>
          <ac:graphicFrameMkLst>
            <pc:docMk/>
            <pc:sldMk cId="0" sldId="256"/>
            <ac:graphicFrameMk id="4" creationId="{A0CE8D8C-35D0-99BA-E85A-1FD97B2253FA}"/>
          </ac:graphicFrameMkLst>
        </pc:graphicFrameChg>
        <pc:picChg chg="add mod">
          <ac:chgData name="Ana White (Cross Keys High)" userId="6260cbd3-70f5-4adf-8205-c9e90f16042b" providerId="ADAL" clId="{80B06F34-9013-4A09-BEF1-7A1BA25EA1BC}" dt="2024-02-23T19:35:20.026" v="14" actId="1076"/>
          <ac:picMkLst>
            <pc:docMk/>
            <pc:sldMk cId="0" sldId="256"/>
            <ac:picMk id="5" creationId="{6A5DA382-D094-64B4-FEC3-364D0941402E}"/>
          </ac:picMkLst>
        </pc:picChg>
        <pc:picChg chg="add mod">
          <ac:chgData name="Ana White (Cross Keys High)" userId="6260cbd3-70f5-4adf-8205-c9e90f16042b" providerId="ADAL" clId="{80B06F34-9013-4A09-BEF1-7A1BA25EA1BC}" dt="2024-02-23T19:34:52.998" v="11"/>
          <ac:picMkLst>
            <pc:docMk/>
            <pc:sldMk cId="0" sldId="256"/>
            <ac:picMk id="6" creationId="{4EE6391F-5CDB-7D8C-8115-EAB9B1314294}"/>
          </ac:picMkLst>
        </pc:picChg>
        <pc:picChg chg="add mod">
          <ac:chgData name="Ana White (Cross Keys High)" userId="6260cbd3-70f5-4adf-8205-c9e90f16042b" providerId="ADAL" clId="{80B06F34-9013-4A09-BEF1-7A1BA25EA1BC}" dt="2024-02-23T19:34:52.998" v="11"/>
          <ac:picMkLst>
            <pc:docMk/>
            <pc:sldMk cId="0" sldId="256"/>
            <ac:picMk id="7" creationId="{B12F4640-EDE4-0697-B514-05554883BDA6}"/>
          </ac:picMkLst>
        </pc:picChg>
        <pc:picChg chg="add mod">
          <ac:chgData name="Ana White (Cross Keys High)" userId="6260cbd3-70f5-4adf-8205-c9e90f16042b" providerId="ADAL" clId="{80B06F34-9013-4A09-BEF1-7A1BA25EA1BC}" dt="2024-02-23T19:34:52.998" v="11"/>
          <ac:picMkLst>
            <pc:docMk/>
            <pc:sldMk cId="0" sldId="256"/>
            <ac:picMk id="8" creationId="{1B184CB6-A2B7-608B-E0D9-F2F4191C20AF}"/>
          </ac:picMkLst>
        </pc:picChg>
        <pc:picChg chg="add mod">
          <ac:chgData name="Ana White (Cross Keys High)" userId="6260cbd3-70f5-4adf-8205-c9e90f16042b" providerId="ADAL" clId="{80B06F34-9013-4A09-BEF1-7A1BA25EA1BC}" dt="2024-02-23T19:34:52.998" v="11"/>
          <ac:picMkLst>
            <pc:docMk/>
            <pc:sldMk cId="0" sldId="256"/>
            <ac:picMk id="9" creationId="{6151F70B-58F8-AFAD-3C37-BC33BBDFD400}"/>
          </ac:picMkLst>
        </pc:picChg>
        <pc:picChg chg="add mod">
          <ac:chgData name="Ana White (Cross Keys High)" userId="6260cbd3-70f5-4adf-8205-c9e90f16042b" providerId="ADAL" clId="{80B06F34-9013-4A09-BEF1-7A1BA25EA1BC}" dt="2024-02-23T19:34:52.998" v="11"/>
          <ac:picMkLst>
            <pc:docMk/>
            <pc:sldMk cId="0" sldId="256"/>
            <ac:picMk id="10" creationId="{782507F4-E7FB-5F3E-6F22-A65B54379850}"/>
          </ac:picMkLst>
        </pc:picChg>
        <pc:picChg chg="add mod">
          <ac:chgData name="Ana White (Cross Keys High)" userId="6260cbd3-70f5-4adf-8205-c9e90f16042b" providerId="ADAL" clId="{80B06F34-9013-4A09-BEF1-7A1BA25EA1BC}" dt="2024-02-23T19:34:52.998" v="11"/>
          <ac:picMkLst>
            <pc:docMk/>
            <pc:sldMk cId="0" sldId="256"/>
            <ac:picMk id="11" creationId="{3D29D966-3413-F4B2-E66A-D9AF6E5B0DE0}"/>
          </ac:picMkLst>
        </pc:picChg>
        <pc:picChg chg="add mod">
          <ac:chgData name="Ana White (Cross Keys High)" userId="6260cbd3-70f5-4adf-8205-c9e90f16042b" providerId="ADAL" clId="{80B06F34-9013-4A09-BEF1-7A1BA25EA1BC}" dt="2024-02-23T19:40:37.377" v="51" actId="207"/>
          <ac:picMkLst>
            <pc:docMk/>
            <pc:sldMk cId="0" sldId="256"/>
            <ac:picMk id="12" creationId="{72FE5DBC-C5BE-9F19-B523-05F1B46AF75D}"/>
          </ac:picMkLst>
        </pc:picChg>
        <pc:picChg chg="add mod">
          <ac:chgData name="Ana White (Cross Keys High)" userId="6260cbd3-70f5-4adf-8205-c9e90f16042b" providerId="ADAL" clId="{80B06F34-9013-4A09-BEF1-7A1BA25EA1BC}" dt="2024-02-28T18:17:52.293" v="295" actId="1076"/>
          <ac:picMkLst>
            <pc:docMk/>
            <pc:sldMk cId="0" sldId="256"/>
            <ac:picMk id="45" creationId="{4E94F802-C84C-446A-6B16-0C9C46001C14}"/>
          </ac:picMkLst>
        </pc:picChg>
        <pc:picChg chg="mod">
          <ac:chgData name="Ana White (Cross Keys High)" userId="6260cbd3-70f5-4adf-8205-c9e90f16042b" providerId="ADAL" clId="{80B06F34-9013-4A09-BEF1-7A1BA25EA1BC}" dt="2024-02-28T18:23:31.741" v="340" actId="1076"/>
          <ac:picMkLst>
            <pc:docMk/>
            <pc:sldMk cId="0" sldId="256"/>
            <ac:picMk id="48" creationId="{58DED97E-63E7-0303-613D-09CFE9CBB296}"/>
          </ac:picMkLst>
        </pc:picChg>
        <pc:picChg chg="mod">
          <ac:chgData name="Ana White (Cross Keys High)" userId="6260cbd3-70f5-4adf-8205-c9e90f16042b" providerId="ADAL" clId="{80B06F34-9013-4A09-BEF1-7A1BA25EA1BC}" dt="2024-02-29T12:22:03.508" v="433"/>
          <ac:picMkLst>
            <pc:docMk/>
            <pc:sldMk cId="0" sldId="256"/>
            <ac:picMk id="79" creationId="{A082E562-42EE-873F-593C-05D6DA49EC98}"/>
          </ac:picMkLst>
        </pc:picChg>
        <pc:cxnChg chg="mod">
          <ac:chgData name="Ana White (Cross Keys High)" userId="6260cbd3-70f5-4adf-8205-c9e90f16042b" providerId="ADAL" clId="{80B06F34-9013-4A09-BEF1-7A1BA25EA1BC}" dt="2024-02-28T18:12:09.608" v="207" actId="207"/>
          <ac:cxnSpMkLst>
            <pc:docMk/>
            <pc:sldMk cId="0" sldId="256"/>
            <ac:cxnSpMk id="27" creationId="{D0E4A6A0-2A9E-6825-1EA2-0544BAF7F5B0}"/>
          </ac:cxnSpMkLst>
        </pc:cxnChg>
        <pc:cxnChg chg="mod">
          <ac:chgData name="Ana White (Cross Keys High)" userId="6260cbd3-70f5-4adf-8205-c9e90f16042b" providerId="ADAL" clId="{80B06F34-9013-4A09-BEF1-7A1BA25EA1BC}" dt="2024-02-28T18:12:09.608" v="207" actId="207"/>
          <ac:cxnSpMkLst>
            <pc:docMk/>
            <pc:sldMk cId="0" sldId="256"/>
            <ac:cxnSpMk id="28" creationId="{9F46835B-3CD7-1272-4D9D-25DBA96B4D4A}"/>
          </ac:cxnSpMkLst>
        </pc:cxnChg>
        <pc:cxnChg chg="mod">
          <ac:chgData name="Ana White (Cross Keys High)" userId="6260cbd3-70f5-4adf-8205-c9e90f16042b" providerId="ADAL" clId="{80B06F34-9013-4A09-BEF1-7A1BA25EA1BC}" dt="2024-02-28T18:12:09.608" v="207" actId="207"/>
          <ac:cxnSpMkLst>
            <pc:docMk/>
            <pc:sldMk cId="0" sldId="256"/>
            <ac:cxnSpMk id="38" creationId="{C441508B-306D-1FA9-34C8-60FC9F5EB73B}"/>
          </ac:cxnSpMkLst>
        </pc:cxnChg>
        <pc:cxnChg chg="mod">
          <ac:chgData name="Ana White (Cross Keys High)" userId="6260cbd3-70f5-4adf-8205-c9e90f16042b" providerId="ADAL" clId="{80B06F34-9013-4A09-BEF1-7A1BA25EA1BC}" dt="2024-02-28T18:12:09.608" v="207" actId="207"/>
          <ac:cxnSpMkLst>
            <pc:docMk/>
            <pc:sldMk cId="0" sldId="256"/>
            <ac:cxnSpMk id="39" creationId="{5DE71DE1-6982-18EE-4A6E-E1C86E9886FE}"/>
          </ac:cxnSpMkLst>
        </pc:cxnChg>
        <pc:cxnChg chg="mod">
          <ac:chgData name="Ana White (Cross Keys High)" userId="6260cbd3-70f5-4adf-8205-c9e90f16042b" providerId="ADAL" clId="{80B06F34-9013-4A09-BEF1-7A1BA25EA1BC}" dt="2024-02-28T18:12:09.608" v="207" actId="207"/>
          <ac:cxnSpMkLst>
            <pc:docMk/>
            <pc:sldMk cId="0" sldId="256"/>
            <ac:cxnSpMk id="41" creationId="{29EBE272-5884-D040-AA4D-F0CDC52D1FE6}"/>
          </ac:cxnSpMkLst>
        </pc:cxnChg>
        <pc:cxnChg chg="mod">
          <ac:chgData name="Ana White (Cross Keys High)" userId="6260cbd3-70f5-4adf-8205-c9e90f16042b" providerId="ADAL" clId="{80B06F34-9013-4A09-BEF1-7A1BA25EA1BC}" dt="2024-02-29T12:21:43.030" v="429"/>
          <ac:cxnSpMkLst>
            <pc:docMk/>
            <pc:sldMk cId="0" sldId="256"/>
            <ac:cxnSpMk id="62" creationId="{2BA23AED-777B-3A04-E33C-20F6CFEDE370}"/>
          </ac:cxnSpMkLst>
        </pc:cxnChg>
        <pc:cxnChg chg="mod">
          <ac:chgData name="Ana White (Cross Keys High)" userId="6260cbd3-70f5-4adf-8205-c9e90f16042b" providerId="ADAL" clId="{80B06F34-9013-4A09-BEF1-7A1BA25EA1BC}" dt="2024-02-29T12:21:43.030" v="429"/>
          <ac:cxnSpMkLst>
            <pc:docMk/>
            <pc:sldMk cId="0" sldId="256"/>
            <ac:cxnSpMk id="63" creationId="{6433C11F-56D4-1E1F-6BB4-C340717E2F1B}"/>
          </ac:cxnSpMkLst>
        </pc:cxnChg>
        <pc:cxnChg chg="mod">
          <ac:chgData name="Ana White (Cross Keys High)" userId="6260cbd3-70f5-4adf-8205-c9e90f16042b" providerId="ADAL" clId="{80B06F34-9013-4A09-BEF1-7A1BA25EA1BC}" dt="2024-02-29T12:21:43.030" v="429"/>
          <ac:cxnSpMkLst>
            <pc:docMk/>
            <pc:sldMk cId="0" sldId="256"/>
            <ac:cxnSpMk id="73" creationId="{F782DD15-6788-3191-C61B-4A9769B76DDC}"/>
          </ac:cxnSpMkLst>
        </pc:cxnChg>
        <pc:cxnChg chg="mod">
          <ac:chgData name="Ana White (Cross Keys High)" userId="6260cbd3-70f5-4adf-8205-c9e90f16042b" providerId="ADAL" clId="{80B06F34-9013-4A09-BEF1-7A1BA25EA1BC}" dt="2024-02-29T12:21:43.030" v="429"/>
          <ac:cxnSpMkLst>
            <pc:docMk/>
            <pc:sldMk cId="0" sldId="256"/>
            <ac:cxnSpMk id="74" creationId="{49C6C011-AA74-A59E-CFFC-E69895F1265A}"/>
          </ac:cxnSpMkLst>
        </pc:cxnChg>
        <pc:cxnChg chg="mod">
          <ac:chgData name="Ana White (Cross Keys High)" userId="6260cbd3-70f5-4adf-8205-c9e90f16042b" providerId="ADAL" clId="{80B06F34-9013-4A09-BEF1-7A1BA25EA1BC}" dt="2024-02-29T12:21:43.030" v="429"/>
          <ac:cxnSpMkLst>
            <pc:docMk/>
            <pc:sldMk cId="0" sldId="256"/>
            <ac:cxnSpMk id="76" creationId="{8E39FA0A-5B5A-C420-25B1-510557AC48F1}"/>
          </ac:cxnSpMkLst>
        </pc:cxnChg>
      </pc:sldChg>
      <pc:sldChg chg="del">
        <pc:chgData name="Ana White (Cross Keys High)" userId="6260cbd3-70f5-4adf-8205-c9e90f16042b" providerId="ADAL" clId="{80B06F34-9013-4A09-BEF1-7A1BA25EA1BC}" dt="2024-02-23T19:39:47.503" v="50" actId="47"/>
        <pc:sldMkLst>
          <pc:docMk/>
          <pc:sldMk cId="0" sldId="258"/>
        </pc:sldMkLst>
      </pc:sldChg>
      <pc:sldChg chg="del">
        <pc:chgData name="Ana White (Cross Keys High)" userId="6260cbd3-70f5-4adf-8205-c9e90f16042b" providerId="ADAL" clId="{80B06F34-9013-4A09-BEF1-7A1BA25EA1BC}" dt="2024-02-28T18:18:54.043" v="310" actId="47"/>
        <pc:sldMkLst>
          <pc:docMk/>
          <pc:sldMk cId="0" sldId="259"/>
        </pc:sldMkLst>
      </pc:sldChg>
      <pc:sldChg chg="addSp modSp mod ord">
        <pc:chgData name="Ana White (Cross Keys High)" userId="6260cbd3-70f5-4adf-8205-c9e90f16042b" providerId="ADAL" clId="{80B06F34-9013-4A09-BEF1-7A1BA25EA1BC}" dt="2024-02-29T12:30:50.977" v="766" actId="14100"/>
        <pc:sldMkLst>
          <pc:docMk/>
          <pc:sldMk cId="2468807904" sldId="260"/>
        </pc:sldMkLst>
        <pc:graphicFrameChg chg="add mod modGraphic">
          <ac:chgData name="Ana White (Cross Keys High)" userId="6260cbd3-70f5-4adf-8205-c9e90f16042b" providerId="ADAL" clId="{80B06F34-9013-4A09-BEF1-7A1BA25EA1BC}" dt="2024-02-29T12:27:34.695" v="623" actId="207"/>
          <ac:graphicFrameMkLst>
            <pc:docMk/>
            <pc:sldMk cId="2468807904" sldId="260"/>
            <ac:graphicFrameMk id="2" creationId="{98F2EEE5-EA73-93F0-DEE7-E2CF8DB0B55C}"/>
          </ac:graphicFrameMkLst>
        </pc:graphicFrameChg>
        <pc:graphicFrameChg chg="add mod modGraphic">
          <ac:chgData name="Ana White (Cross Keys High)" userId="6260cbd3-70f5-4adf-8205-c9e90f16042b" providerId="ADAL" clId="{80B06F34-9013-4A09-BEF1-7A1BA25EA1BC}" dt="2024-02-28T18:07:21.801" v="173" actId="1076"/>
          <ac:graphicFrameMkLst>
            <pc:docMk/>
            <pc:sldMk cId="2468807904" sldId="260"/>
            <ac:graphicFrameMk id="3" creationId="{3B91A91D-6755-A328-DC33-F1649175C587}"/>
          </ac:graphicFrameMkLst>
        </pc:graphicFrameChg>
        <pc:graphicFrameChg chg="add mod modGraphic">
          <ac:chgData name="Ana White (Cross Keys High)" userId="6260cbd3-70f5-4adf-8205-c9e90f16042b" providerId="ADAL" clId="{80B06F34-9013-4A09-BEF1-7A1BA25EA1BC}" dt="2024-02-29T12:30:50.977" v="766" actId="14100"/>
          <ac:graphicFrameMkLst>
            <pc:docMk/>
            <pc:sldMk cId="2468807904" sldId="260"/>
            <ac:graphicFrameMk id="4" creationId="{0DE02268-9528-BD32-8F8F-B16D8C841A5E}"/>
          </ac:graphicFrameMkLst>
        </pc:graphicFrameChg>
        <pc:picChg chg="add mod">
          <ac:chgData name="Ana White (Cross Keys High)" userId="6260cbd3-70f5-4adf-8205-c9e90f16042b" providerId="ADAL" clId="{80B06F34-9013-4A09-BEF1-7A1BA25EA1BC}" dt="2024-02-28T18:08:21.918" v="200" actId="14100"/>
          <ac:picMkLst>
            <pc:docMk/>
            <pc:sldMk cId="2468807904" sldId="260"/>
            <ac:picMk id="5" creationId="{174C900D-4131-17AE-9726-A901B283F06A}"/>
          </ac:picMkLst>
        </pc:picChg>
      </pc:sldChg>
      <pc:sldChg chg="addSp modSp add mod ord setBg">
        <pc:chgData name="Ana White (Cross Keys High)" userId="6260cbd3-70f5-4adf-8205-c9e90f16042b" providerId="ADAL" clId="{80B06F34-9013-4A09-BEF1-7A1BA25EA1BC}" dt="2024-02-28T18:20:07.903" v="317"/>
        <pc:sldMkLst>
          <pc:docMk/>
          <pc:sldMk cId="0" sldId="261"/>
        </pc:sldMkLst>
        <pc:spChg chg="add mod">
          <ac:chgData name="Ana White (Cross Keys High)" userId="6260cbd3-70f5-4adf-8205-c9e90f16042b" providerId="ADAL" clId="{80B06F34-9013-4A09-BEF1-7A1BA25EA1BC}" dt="2024-02-23T18:27:46.865" v="6" actId="571"/>
          <ac:spMkLst>
            <pc:docMk/>
            <pc:sldMk cId="0" sldId="261"/>
            <ac:spMk id="2" creationId="{A53EAD00-0464-ED9F-AC2D-D5AEFC80780F}"/>
          </ac:spMkLst>
        </pc:spChg>
        <pc:spChg chg="mod">
          <ac:chgData name="Ana White (Cross Keys High)" userId="6260cbd3-70f5-4adf-8205-c9e90f16042b" providerId="ADAL" clId="{80B06F34-9013-4A09-BEF1-7A1BA25EA1BC}" dt="2024-02-23T19:22:33.410" v="9" actId="1076"/>
          <ac:spMkLst>
            <pc:docMk/>
            <pc:sldMk cId="0" sldId="261"/>
            <ac:spMk id="84" creationId="{00000000-0000-0000-0000-000000000000}"/>
          </ac:spMkLst>
        </pc:spChg>
        <pc:spChg chg="mod">
          <ac:chgData name="Ana White (Cross Keys High)" userId="6260cbd3-70f5-4adf-8205-c9e90f16042b" providerId="ADAL" clId="{80B06F34-9013-4A09-BEF1-7A1BA25EA1BC}" dt="2024-02-28T18:16:06.129" v="278" actId="1076"/>
          <ac:spMkLst>
            <pc:docMk/>
            <pc:sldMk cId="0" sldId="261"/>
            <ac:spMk id="88" creationId="{00000000-0000-0000-0000-000000000000}"/>
          </ac:spMkLst>
        </pc:spChg>
        <pc:spChg chg="mod">
          <ac:chgData name="Ana White (Cross Keys High)" userId="6260cbd3-70f5-4adf-8205-c9e90f16042b" providerId="ADAL" clId="{80B06F34-9013-4A09-BEF1-7A1BA25EA1BC}" dt="2024-02-28T18:15:47.924" v="276" actId="1076"/>
          <ac:spMkLst>
            <pc:docMk/>
            <pc:sldMk cId="0" sldId="261"/>
            <ac:spMk id="90" creationId="{00000000-0000-0000-0000-000000000000}"/>
          </ac:spMkLst>
        </pc:spChg>
        <pc:spChg chg="mod">
          <ac:chgData name="Ana White (Cross Keys High)" userId="6260cbd3-70f5-4adf-8205-c9e90f16042b" providerId="ADAL" clId="{80B06F34-9013-4A09-BEF1-7A1BA25EA1BC}" dt="2024-02-23T18:27:49.566" v="8" actId="20577"/>
          <ac:spMkLst>
            <pc:docMk/>
            <pc:sldMk cId="0" sldId="261"/>
            <ac:spMk id="92" creationId="{00000000-0000-0000-0000-000000000000}"/>
          </ac:spMkLst>
        </pc:spChg>
      </pc:sldChg>
      <pc:sldChg chg="del ord">
        <pc:chgData name="Ana White (Cross Keys High)" userId="6260cbd3-70f5-4adf-8205-c9e90f16042b" providerId="ADAL" clId="{80B06F34-9013-4A09-BEF1-7A1BA25EA1BC}" dt="2024-02-28T17:38:38.421" v="75" actId="47"/>
        <pc:sldMkLst>
          <pc:docMk/>
          <pc:sldMk cId="117897413" sldId="262"/>
        </pc:sldMkLst>
      </pc:sldChg>
      <pc:sldChg chg="addSp delSp modSp add mod">
        <pc:chgData name="Ana White (Cross Keys High)" userId="6260cbd3-70f5-4adf-8205-c9e90f16042b" providerId="ADAL" clId="{80B06F34-9013-4A09-BEF1-7A1BA25EA1BC}" dt="2024-02-29T19:49:41.846" v="1073" actId="164"/>
        <pc:sldMkLst>
          <pc:docMk/>
          <pc:sldMk cId="2840586730" sldId="262"/>
        </pc:sldMkLst>
        <pc:spChg chg="mod">
          <ac:chgData name="Ana White (Cross Keys High)" userId="6260cbd3-70f5-4adf-8205-c9e90f16042b" providerId="ADAL" clId="{80B06F34-9013-4A09-BEF1-7A1BA25EA1BC}" dt="2024-02-29T15:49:24.189" v="939" actId="1035"/>
          <ac:spMkLst>
            <pc:docMk/>
            <pc:sldMk cId="2840586730" sldId="262"/>
            <ac:spMk id="3" creationId="{C424D180-CF2B-2B60-884F-3AE26E55259A}"/>
          </ac:spMkLst>
        </pc:spChg>
        <pc:spChg chg="mod">
          <ac:chgData name="Ana White (Cross Keys High)" userId="6260cbd3-70f5-4adf-8205-c9e90f16042b" providerId="ADAL" clId="{80B06F34-9013-4A09-BEF1-7A1BA25EA1BC}" dt="2024-02-29T15:49:41.244" v="940" actId="207"/>
          <ac:spMkLst>
            <pc:docMk/>
            <pc:sldMk cId="2840586730" sldId="262"/>
            <ac:spMk id="13" creationId="{25978B3C-A2B0-0FD9-FFFF-BF52192F04E5}"/>
          </ac:spMkLst>
        </pc:spChg>
        <pc:spChg chg="mod">
          <ac:chgData name="Ana White (Cross Keys High)" userId="6260cbd3-70f5-4adf-8205-c9e90f16042b" providerId="ADAL" clId="{80B06F34-9013-4A09-BEF1-7A1BA25EA1BC}" dt="2024-02-29T16:37:07.392" v="964" actId="403"/>
          <ac:spMkLst>
            <pc:docMk/>
            <pc:sldMk cId="2840586730" sldId="262"/>
            <ac:spMk id="15" creationId="{44D1AB7D-6876-CCA5-B2C6-54BAC50BA8D0}"/>
          </ac:spMkLst>
        </pc:spChg>
        <pc:spChg chg="mod">
          <ac:chgData name="Ana White (Cross Keys High)" userId="6260cbd3-70f5-4adf-8205-c9e90f16042b" providerId="ADAL" clId="{80B06F34-9013-4A09-BEF1-7A1BA25EA1BC}" dt="2024-02-29T16:37:07.392" v="964" actId="403"/>
          <ac:spMkLst>
            <pc:docMk/>
            <pc:sldMk cId="2840586730" sldId="262"/>
            <ac:spMk id="20" creationId="{1FCA2944-8A97-84D8-4CB2-186AFE7EC4B3}"/>
          </ac:spMkLst>
        </pc:spChg>
        <pc:spChg chg="mod">
          <ac:chgData name="Ana White (Cross Keys High)" userId="6260cbd3-70f5-4adf-8205-c9e90f16042b" providerId="ADAL" clId="{80B06F34-9013-4A09-BEF1-7A1BA25EA1BC}" dt="2024-02-29T16:38:56.019" v="994" actId="1076"/>
          <ac:spMkLst>
            <pc:docMk/>
            <pc:sldMk cId="2840586730" sldId="262"/>
            <ac:spMk id="21" creationId="{5BDF5B5A-6C39-E668-15A9-8DB7C65AEFA1}"/>
          </ac:spMkLst>
        </pc:spChg>
        <pc:spChg chg="mod">
          <ac:chgData name="Ana White (Cross Keys High)" userId="6260cbd3-70f5-4adf-8205-c9e90f16042b" providerId="ADAL" clId="{80B06F34-9013-4A09-BEF1-7A1BA25EA1BC}" dt="2024-02-29T16:37:07.392" v="964" actId="403"/>
          <ac:spMkLst>
            <pc:docMk/>
            <pc:sldMk cId="2840586730" sldId="262"/>
            <ac:spMk id="22" creationId="{BCA44411-E7EB-6265-6F71-0F278CC237DC}"/>
          </ac:spMkLst>
        </pc:spChg>
        <pc:spChg chg="mod">
          <ac:chgData name="Ana White (Cross Keys High)" userId="6260cbd3-70f5-4adf-8205-c9e90f16042b" providerId="ADAL" clId="{80B06F34-9013-4A09-BEF1-7A1BA25EA1BC}" dt="2024-02-29T16:37:07.392" v="964" actId="403"/>
          <ac:spMkLst>
            <pc:docMk/>
            <pc:sldMk cId="2840586730" sldId="262"/>
            <ac:spMk id="23" creationId="{B00C8122-3FC3-3ECA-2DD6-D76CAE057FD1}"/>
          </ac:spMkLst>
        </pc:spChg>
        <pc:spChg chg="mod">
          <ac:chgData name="Ana White (Cross Keys High)" userId="6260cbd3-70f5-4adf-8205-c9e90f16042b" providerId="ADAL" clId="{80B06F34-9013-4A09-BEF1-7A1BA25EA1BC}" dt="2024-02-29T16:37:07.392" v="964" actId="403"/>
          <ac:spMkLst>
            <pc:docMk/>
            <pc:sldMk cId="2840586730" sldId="262"/>
            <ac:spMk id="24" creationId="{24C88541-F9B2-84FD-B661-54577B22B66C}"/>
          </ac:spMkLst>
        </pc:spChg>
        <pc:spChg chg="mod">
          <ac:chgData name="Ana White (Cross Keys High)" userId="6260cbd3-70f5-4adf-8205-c9e90f16042b" providerId="ADAL" clId="{80B06F34-9013-4A09-BEF1-7A1BA25EA1BC}" dt="2024-02-29T16:38:38.754" v="989" actId="1076"/>
          <ac:spMkLst>
            <pc:docMk/>
            <pc:sldMk cId="2840586730" sldId="262"/>
            <ac:spMk id="26" creationId="{AFE302F8-CE7A-8DE9-A460-5548BB37CD50}"/>
          </ac:spMkLst>
        </pc:spChg>
        <pc:spChg chg="mod">
          <ac:chgData name="Ana White (Cross Keys High)" userId="6260cbd3-70f5-4adf-8205-c9e90f16042b" providerId="ADAL" clId="{80B06F34-9013-4A09-BEF1-7A1BA25EA1BC}" dt="2024-02-29T16:39:04.827" v="996" actId="14100"/>
          <ac:spMkLst>
            <pc:docMk/>
            <pc:sldMk cId="2840586730" sldId="262"/>
            <ac:spMk id="29" creationId="{4BACCBFB-1191-2106-F72C-616045CD5CB0}"/>
          </ac:spMkLst>
        </pc:spChg>
        <pc:spChg chg="mod">
          <ac:chgData name="Ana White (Cross Keys High)" userId="6260cbd3-70f5-4adf-8205-c9e90f16042b" providerId="ADAL" clId="{80B06F34-9013-4A09-BEF1-7A1BA25EA1BC}" dt="2024-02-29T16:38:41.589" v="990" actId="1076"/>
          <ac:spMkLst>
            <pc:docMk/>
            <pc:sldMk cId="2840586730" sldId="262"/>
            <ac:spMk id="30" creationId="{87FD75DF-3D21-6DAF-BC98-DBAB05D97FF9}"/>
          </ac:spMkLst>
        </pc:spChg>
        <pc:spChg chg="mod">
          <ac:chgData name="Ana White (Cross Keys High)" userId="6260cbd3-70f5-4adf-8205-c9e90f16042b" providerId="ADAL" clId="{80B06F34-9013-4A09-BEF1-7A1BA25EA1BC}" dt="2024-02-29T16:37:07.392" v="964" actId="403"/>
          <ac:spMkLst>
            <pc:docMk/>
            <pc:sldMk cId="2840586730" sldId="262"/>
            <ac:spMk id="33" creationId="{805D1B2C-0A70-2FDD-D5CF-EEE18A9CACE0}"/>
          </ac:spMkLst>
        </pc:spChg>
        <pc:spChg chg="mod">
          <ac:chgData name="Ana White (Cross Keys High)" userId="6260cbd3-70f5-4adf-8205-c9e90f16042b" providerId="ADAL" clId="{80B06F34-9013-4A09-BEF1-7A1BA25EA1BC}" dt="2024-02-29T16:39:00.053" v="995" actId="207"/>
          <ac:spMkLst>
            <pc:docMk/>
            <pc:sldMk cId="2840586730" sldId="262"/>
            <ac:spMk id="34" creationId="{3409E56A-DFBD-84D2-CDFF-ACF388E935BA}"/>
          </ac:spMkLst>
        </pc:spChg>
        <pc:spChg chg="mod">
          <ac:chgData name="Ana White (Cross Keys High)" userId="6260cbd3-70f5-4adf-8205-c9e90f16042b" providerId="ADAL" clId="{80B06F34-9013-4A09-BEF1-7A1BA25EA1BC}" dt="2024-02-29T16:37:07.392" v="964" actId="403"/>
          <ac:spMkLst>
            <pc:docMk/>
            <pc:sldMk cId="2840586730" sldId="262"/>
            <ac:spMk id="35" creationId="{8DBAD889-351F-46A0-A101-CC35E2738B8A}"/>
          </ac:spMkLst>
        </pc:spChg>
        <pc:spChg chg="mod">
          <ac:chgData name="Ana White (Cross Keys High)" userId="6260cbd3-70f5-4adf-8205-c9e90f16042b" providerId="ADAL" clId="{80B06F34-9013-4A09-BEF1-7A1BA25EA1BC}" dt="2024-02-29T16:37:07.392" v="964" actId="403"/>
          <ac:spMkLst>
            <pc:docMk/>
            <pc:sldMk cId="2840586730" sldId="262"/>
            <ac:spMk id="36" creationId="{E1D36B31-5E4D-8830-A57F-87880A44D0E0}"/>
          </ac:spMkLst>
        </pc:spChg>
        <pc:spChg chg="mod">
          <ac:chgData name="Ana White (Cross Keys High)" userId="6260cbd3-70f5-4adf-8205-c9e90f16042b" providerId="ADAL" clId="{80B06F34-9013-4A09-BEF1-7A1BA25EA1BC}" dt="2024-02-29T16:37:07.392" v="964" actId="403"/>
          <ac:spMkLst>
            <pc:docMk/>
            <pc:sldMk cId="2840586730" sldId="262"/>
            <ac:spMk id="37" creationId="{3C16C074-1BDC-EBAF-9962-E255EF096CEE}"/>
          </ac:spMkLst>
        </pc:spChg>
        <pc:spChg chg="mod">
          <ac:chgData name="Ana White (Cross Keys High)" userId="6260cbd3-70f5-4adf-8205-c9e90f16042b" providerId="ADAL" clId="{80B06F34-9013-4A09-BEF1-7A1BA25EA1BC}" dt="2024-02-29T16:37:07.392" v="964" actId="403"/>
          <ac:spMkLst>
            <pc:docMk/>
            <pc:sldMk cId="2840586730" sldId="262"/>
            <ac:spMk id="40" creationId="{2BC80094-33A9-8AAB-E50C-C2E682C6DF69}"/>
          </ac:spMkLst>
        </pc:spChg>
        <pc:spChg chg="mod">
          <ac:chgData name="Ana White (Cross Keys High)" userId="6260cbd3-70f5-4adf-8205-c9e90f16042b" providerId="ADAL" clId="{80B06F34-9013-4A09-BEF1-7A1BA25EA1BC}" dt="2024-02-29T16:37:07.392" v="964" actId="403"/>
          <ac:spMkLst>
            <pc:docMk/>
            <pc:sldMk cId="2840586730" sldId="262"/>
            <ac:spMk id="42" creationId="{FC4F58F5-D975-DDBF-43D5-87C1B0E8C800}"/>
          </ac:spMkLst>
        </pc:spChg>
        <pc:spChg chg="mod">
          <ac:chgData name="Ana White (Cross Keys High)" userId="6260cbd3-70f5-4adf-8205-c9e90f16042b" providerId="ADAL" clId="{80B06F34-9013-4A09-BEF1-7A1BA25EA1BC}" dt="2024-02-29T16:37:07.392" v="964" actId="403"/>
          <ac:spMkLst>
            <pc:docMk/>
            <pc:sldMk cId="2840586730" sldId="262"/>
            <ac:spMk id="43" creationId="{0A3FE305-2B38-2592-4C40-74616132F030}"/>
          </ac:spMkLst>
        </pc:spChg>
        <pc:spChg chg="add mod">
          <ac:chgData name="Ana White (Cross Keys High)" userId="6260cbd3-70f5-4adf-8205-c9e90f16042b" providerId="ADAL" clId="{80B06F34-9013-4A09-BEF1-7A1BA25EA1BC}" dt="2024-02-29T19:49:41.846" v="1073" actId="164"/>
          <ac:spMkLst>
            <pc:docMk/>
            <pc:sldMk cId="2840586730" sldId="262"/>
            <ac:spMk id="50" creationId="{2270BA2A-C52C-F88B-8604-4F57DB4A8227}"/>
          </ac:spMkLst>
        </pc:spChg>
        <pc:spChg chg="mod">
          <ac:chgData name="Ana White (Cross Keys High)" userId="6260cbd3-70f5-4adf-8205-c9e90f16042b" providerId="ADAL" clId="{80B06F34-9013-4A09-BEF1-7A1BA25EA1BC}" dt="2024-02-29T12:33:15.979" v="792" actId="1076"/>
          <ac:spMkLst>
            <pc:docMk/>
            <pc:sldMk cId="2840586730" sldId="262"/>
            <ac:spMk id="80" creationId="{B3673728-E08A-163F-5A5D-71F93630DE81}"/>
          </ac:spMkLst>
        </pc:spChg>
        <pc:spChg chg="mod">
          <ac:chgData name="Ana White (Cross Keys High)" userId="6260cbd3-70f5-4adf-8205-c9e90f16042b" providerId="ADAL" clId="{80B06F34-9013-4A09-BEF1-7A1BA25EA1BC}" dt="2024-02-29T16:39:16.640" v="997" actId="1076"/>
          <ac:spMkLst>
            <pc:docMk/>
            <pc:sldMk cId="2840586730" sldId="262"/>
            <ac:spMk id="81" creationId="{7F58DBDD-FD8F-A9D0-BD8C-740B0E4397F2}"/>
          </ac:spMkLst>
        </pc:spChg>
        <pc:spChg chg="mod">
          <ac:chgData name="Ana White (Cross Keys High)" userId="6260cbd3-70f5-4adf-8205-c9e90f16042b" providerId="ADAL" clId="{80B06F34-9013-4A09-BEF1-7A1BA25EA1BC}" dt="2024-02-29T12:32:59.463" v="788" actId="404"/>
          <ac:spMkLst>
            <pc:docMk/>
            <pc:sldMk cId="2840586730" sldId="262"/>
            <ac:spMk id="82" creationId="{389DF881-07A7-486B-D0C1-6239D69BFA37}"/>
          </ac:spMkLst>
        </pc:spChg>
        <pc:spChg chg="mod">
          <ac:chgData name="Ana White (Cross Keys High)" userId="6260cbd3-70f5-4adf-8205-c9e90f16042b" providerId="ADAL" clId="{80B06F34-9013-4A09-BEF1-7A1BA25EA1BC}" dt="2024-02-29T12:32:59.463" v="788" actId="404"/>
          <ac:spMkLst>
            <pc:docMk/>
            <pc:sldMk cId="2840586730" sldId="262"/>
            <ac:spMk id="83" creationId="{2B026F14-A47C-829A-E957-A5C127A1C8FD}"/>
          </ac:spMkLst>
        </pc:spChg>
        <pc:spChg chg="mod">
          <ac:chgData name="Ana White (Cross Keys High)" userId="6260cbd3-70f5-4adf-8205-c9e90f16042b" providerId="ADAL" clId="{80B06F34-9013-4A09-BEF1-7A1BA25EA1BC}" dt="2024-02-29T12:32:59.463" v="788" actId="404"/>
          <ac:spMkLst>
            <pc:docMk/>
            <pc:sldMk cId="2840586730" sldId="262"/>
            <ac:spMk id="84" creationId="{7545E099-2DC7-4400-6F25-D5A4C1BD8005}"/>
          </ac:spMkLst>
        </pc:spChg>
        <pc:spChg chg="mod">
          <ac:chgData name="Ana White (Cross Keys High)" userId="6260cbd3-70f5-4adf-8205-c9e90f16042b" providerId="ADAL" clId="{80B06F34-9013-4A09-BEF1-7A1BA25EA1BC}" dt="2024-02-29T12:32:59.463" v="788" actId="404"/>
          <ac:spMkLst>
            <pc:docMk/>
            <pc:sldMk cId="2840586730" sldId="262"/>
            <ac:spMk id="85" creationId="{523004BB-5429-C87A-4F59-8EB34D2D31B7}"/>
          </ac:spMkLst>
        </pc:spChg>
        <pc:grpChg chg="mod">
          <ac:chgData name="Ana White (Cross Keys High)" userId="6260cbd3-70f5-4adf-8205-c9e90f16042b" providerId="ADAL" clId="{80B06F34-9013-4A09-BEF1-7A1BA25EA1BC}" dt="2024-02-29T16:36:51.601" v="961" actId="1035"/>
          <ac:grpSpMkLst>
            <pc:docMk/>
            <pc:sldMk cId="2840586730" sldId="262"/>
            <ac:grpSpMk id="44" creationId="{03DED1EE-D262-6F0A-B057-455FD9FEAC6E}"/>
          </ac:grpSpMkLst>
        </pc:grpChg>
        <pc:grpChg chg="mod">
          <ac:chgData name="Ana White (Cross Keys High)" userId="6260cbd3-70f5-4adf-8205-c9e90f16042b" providerId="ADAL" clId="{80B06F34-9013-4A09-BEF1-7A1BA25EA1BC}" dt="2024-02-29T18:46:06.804" v="998" actId="1076"/>
          <ac:grpSpMkLst>
            <pc:docMk/>
            <pc:sldMk cId="2840586730" sldId="262"/>
            <ac:grpSpMk id="46" creationId="{59265086-BF81-6195-3686-EE93C15283EC}"/>
          </ac:grpSpMkLst>
        </pc:grpChg>
        <pc:grpChg chg="add mod">
          <ac:chgData name="Ana White (Cross Keys High)" userId="6260cbd3-70f5-4adf-8205-c9e90f16042b" providerId="ADAL" clId="{80B06F34-9013-4A09-BEF1-7A1BA25EA1BC}" dt="2024-02-29T19:49:41.846" v="1073" actId="164"/>
          <ac:grpSpMkLst>
            <pc:docMk/>
            <pc:sldMk cId="2840586730" sldId="262"/>
            <ac:grpSpMk id="51" creationId="{C0C3AFE7-B0DD-D77F-7C15-9AC57DA1D416}"/>
          </ac:grpSpMkLst>
        </pc:grpChg>
        <pc:grpChg chg="mod">
          <ac:chgData name="Ana White (Cross Keys High)" userId="6260cbd3-70f5-4adf-8205-c9e90f16042b" providerId="ADAL" clId="{80B06F34-9013-4A09-BEF1-7A1BA25EA1BC}" dt="2024-02-29T16:36:55.682" v="963" actId="1036"/>
          <ac:grpSpMkLst>
            <pc:docMk/>
            <pc:sldMk cId="2840586730" sldId="262"/>
            <ac:grpSpMk id="78" creationId="{7AFC912A-9C95-4FD6-C93C-D2EC399C7AEA}"/>
          </ac:grpSpMkLst>
        </pc:grpChg>
        <pc:graphicFrameChg chg="del">
          <ac:chgData name="Ana White (Cross Keys High)" userId="6260cbd3-70f5-4adf-8205-c9e90f16042b" providerId="ADAL" clId="{80B06F34-9013-4A09-BEF1-7A1BA25EA1BC}" dt="2024-02-29T12:26:19.032" v="531" actId="478"/>
          <ac:graphicFrameMkLst>
            <pc:docMk/>
            <pc:sldMk cId="2840586730" sldId="262"/>
            <ac:graphicFrameMk id="2" creationId="{E3D8A9BA-B75D-94BC-9CBA-15D2CA3C2318}"/>
          </ac:graphicFrameMkLst>
        </pc:graphicFrameChg>
        <pc:graphicFrameChg chg="del">
          <ac:chgData name="Ana White (Cross Keys High)" userId="6260cbd3-70f5-4adf-8205-c9e90f16042b" providerId="ADAL" clId="{80B06F34-9013-4A09-BEF1-7A1BA25EA1BC}" dt="2024-02-29T12:26:19.032" v="531" actId="478"/>
          <ac:graphicFrameMkLst>
            <pc:docMk/>
            <pc:sldMk cId="2840586730" sldId="262"/>
            <ac:graphicFrameMk id="4" creationId="{A0CE8D8C-35D0-99BA-E85A-1FD97B2253FA}"/>
          </ac:graphicFrameMkLst>
        </pc:graphicFrameChg>
        <pc:graphicFrameChg chg="add mod modGraphic">
          <ac:chgData name="Ana White (Cross Keys High)" userId="6260cbd3-70f5-4adf-8205-c9e90f16042b" providerId="ADAL" clId="{80B06F34-9013-4A09-BEF1-7A1BA25EA1BC}" dt="2024-02-29T18:47:12.902" v="1016" actId="20577"/>
          <ac:graphicFrameMkLst>
            <pc:docMk/>
            <pc:sldMk cId="2840586730" sldId="262"/>
            <ac:graphicFrameMk id="49" creationId="{9C6767D5-64DA-FD86-F506-8CC0016DB747}"/>
          </ac:graphicFrameMkLst>
        </pc:graphicFrameChg>
        <pc:picChg chg="add mod">
          <ac:chgData name="Ana White (Cross Keys High)" userId="6260cbd3-70f5-4adf-8205-c9e90f16042b" providerId="ADAL" clId="{80B06F34-9013-4A09-BEF1-7A1BA25EA1BC}" dt="2024-02-29T19:49:41.846" v="1073" actId="164"/>
          <ac:picMkLst>
            <pc:docMk/>
            <pc:sldMk cId="2840586730" sldId="262"/>
            <ac:picMk id="4" creationId="{94F5A80E-7F75-E9A6-AB95-5C86B0BF071A}"/>
          </ac:picMkLst>
        </pc:picChg>
        <pc:picChg chg="mod">
          <ac:chgData name="Ana White (Cross Keys High)" userId="6260cbd3-70f5-4adf-8205-c9e90f16042b" providerId="ADAL" clId="{80B06F34-9013-4A09-BEF1-7A1BA25EA1BC}" dt="2024-02-29T15:50:22.239" v="956" actId="1036"/>
          <ac:picMkLst>
            <pc:docMk/>
            <pc:sldMk cId="2840586730" sldId="262"/>
            <ac:picMk id="7" creationId="{B12F4640-EDE4-0697-B514-05554883BDA6}"/>
          </ac:picMkLst>
        </pc:picChg>
        <pc:picChg chg="mod">
          <ac:chgData name="Ana White (Cross Keys High)" userId="6260cbd3-70f5-4adf-8205-c9e90f16042b" providerId="ADAL" clId="{80B06F34-9013-4A09-BEF1-7A1BA25EA1BC}" dt="2024-02-29T15:50:22.239" v="956" actId="1036"/>
          <ac:picMkLst>
            <pc:docMk/>
            <pc:sldMk cId="2840586730" sldId="262"/>
            <ac:picMk id="10" creationId="{782507F4-E7FB-5F3E-6F22-A65B54379850}"/>
          </ac:picMkLst>
        </pc:picChg>
        <pc:picChg chg="mod">
          <ac:chgData name="Ana White (Cross Keys High)" userId="6260cbd3-70f5-4adf-8205-c9e90f16042b" providerId="ADAL" clId="{80B06F34-9013-4A09-BEF1-7A1BA25EA1BC}" dt="2024-02-29T15:50:22.239" v="956" actId="1036"/>
          <ac:picMkLst>
            <pc:docMk/>
            <pc:sldMk cId="2840586730" sldId="262"/>
            <ac:picMk id="11" creationId="{3D29D966-3413-F4B2-E66A-D9AF6E5B0DE0}"/>
          </ac:picMkLst>
        </pc:picChg>
        <pc:picChg chg="mod">
          <ac:chgData name="Ana White (Cross Keys High)" userId="6260cbd3-70f5-4adf-8205-c9e90f16042b" providerId="ADAL" clId="{80B06F34-9013-4A09-BEF1-7A1BA25EA1BC}" dt="2024-02-29T15:49:10.257" v="935" actId="1076"/>
          <ac:picMkLst>
            <pc:docMk/>
            <pc:sldMk cId="2840586730" sldId="262"/>
            <ac:picMk id="45" creationId="{4E94F802-C84C-446A-6B16-0C9C46001C14}"/>
          </ac:picMkLst>
        </pc:picChg>
        <pc:picChg chg="mod">
          <ac:chgData name="Ana White (Cross Keys High)" userId="6260cbd3-70f5-4adf-8205-c9e90f16042b" providerId="ADAL" clId="{80B06F34-9013-4A09-BEF1-7A1BA25EA1BC}" dt="2024-02-29T12:33:20.079" v="793" actId="1076"/>
          <ac:picMkLst>
            <pc:docMk/>
            <pc:sldMk cId="2840586730" sldId="262"/>
            <ac:picMk id="79" creationId="{A082E562-42EE-873F-593C-05D6DA49EC98}"/>
          </ac:picMkLst>
        </pc:picChg>
        <pc:cxnChg chg="mod">
          <ac:chgData name="Ana White (Cross Keys High)" userId="6260cbd3-70f5-4adf-8205-c9e90f16042b" providerId="ADAL" clId="{80B06F34-9013-4A09-BEF1-7A1BA25EA1BC}" dt="2024-02-29T13:08:18.100" v="812" actId="14100"/>
          <ac:cxnSpMkLst>
            <pc:docMk/>
            <pc:sldMk cId="2840586730" sldId="262"/>
            <ac:cxnSpMk id="38" creationId="{C441508B-306D-1FA9-34C8-60FC9F5EB73B}"/>
          </ac:cxnSpMkLst>
        </pc:cxnChg>
      </pc:sldChg>
      <pc:sldMasterChg chg="delSldLayout">
        <pc:chgData name="Ana White (Cross Keys High)" userId="6260cbd3-70f5-4adf-8205-c9e90f16042b" providerId="ADAL" clId="{80B06F34-9013-4A09-BEF1-7A1BA25EA1BC}" dt="2024-02-28T17:38:38.421" v="75" actId="47"/>
        <pc:sldMasterMkLst>
          <pc:docMk/>
          <pc:sldMasterMk cId="0" sldId="2147483648"/>
        </pc:sldMasterMkLst>
        <pc:sldLayoutChg chg="del">
          <pc:chgData name="Ana White (Cross Keys High)" userId="6260cbd3-70f5-4adf-8205-c9e90f16042b" providerId="ADAL" clId="{80B06F34-9013-4A09-BEF1-7A1BA25EA1BC}" dt="2024-02-28T17:38:38.421" v="75" actId="4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Ana White (Cross Keys High)" userId="S::e20152863@dekalbschoolsga.org::6260cbd3-70f5-4adf-8205-c9e90f16042b" providerId="AD" clId="Web-{7F3CF8A0-454D-3B7F-C99D-99D2746D83F0}"/>
    <pc:docChg chg="modSld">
      <pc:chgData name="Ana White (Cross Keys High)" userId="S::e20152863@dekalbschoolsga.org::6260cbd3-70f5-4adf-8205-c9e90f16042b" providerId="AD" clId="Web-{7F3CF8A0-454D-3B7F-C99D-99D2746D83F0}" dt="2024-02-22T21:50:10.046" v="9"/>
      <pc:docMkLst>
        <pc:docMk/>
      </pc:docMkLst>
      <pc:sldChg chg="addSp modSp modNotes">
        <pc:chgData name="Ana White (Cross Keys High)" userId="S::e20152863@dekalbschoolsga.org::6260cbd3-70f5-4adf-8205-c9e90f16042b" providerId="AD" clId="Web-{7F3CF8A0-454D-3B7F-C99D-99D2746D83F0}" dt="2024-02-22T21:50:10.046" v="9"/>
        <pc:sldMkLst>
          <pc:docMk/>
          <pc:sldMk cId="0" sldId="258"/>
        </pc:sldMkLst>
        <pc:spChg chg="mod">
          <ac:chgData name="Ana White (Cross Keys High)" userId="S::e20152863@dekalbschoolsga.org::6260cbd3-70f5-4adf-8205-c9e90f16042b" providerId="AD" clId="Web-{7F3CF8A0-454D-3B7F-C99D-99D2746D83F0}" dt="2024-02-22T21:49:40.247" v="6" actId="14100"/>
          <ac:spMkLst>
            <pc:docMk/>
            <pc:sldMk cId="0" sldId="258"/>
            <ac:spMk id="124" creationId="{00000000-0000-0000-0000-000000000000}"/>
          </ac:spMkLst>
        </pc:spChg>
        <pc:picChg chg="add mod">
          <ac:chgData name="Ana White (Cross Keys High)" userId="S::e20152863@dekalbschoolsga.org::6260cbd3-70f5-4adf-8205-c9e90f16042b" providerId="AD" clId="Web-{7F3CF8A0-454D-3B7F-C99D-99D2746D83F0}" dt="2024-02-22T21:50:10.046" v="9"/>
          <ac:picMkLst>
            <pc:docMk/>
            <pc:sldMk cId="0" sldId="258"/>
            <ac:picMk id="2" creationId="{1077CCEA-DB91-82C9-48DD-09D7E3379525}"/>
          </ac:picMkLst>
        </pc:picChg>
      </pc:sldChg>
    </pc:docChg>
  </pc:docChgLst>
  <pc:docChgLst>
    <pc:chgData name="Ana White (Cross Keys High)" userId="6260cbd3-70f5-4adf-8205-c9e90f16042b" providerId="ADAL" clId="{881CD275-1DCA-4F6C-A328-5D00F2F18ECD}"/>
    <pc:docChg chg="custSel delSld modSld sldOrd">
      <pc:chgData name="Ana White (Cross Keys High)" userId="6260cbd3-70f5-4adf-8205-c9e90f16042b" providerId="ADAL" clId="{881CD275-1DCA-4F6C-A328-5D00F2F18ECD}" dt="2024-02-22T21:57:25.423" v="107" actId="1076"/>
      <pc:docMkLst>
        <pc:docMk/>
      </pc:docMkLst>
      <pc:sldChg chg="addSp modSp mod">
        <pc:chgData name="Ana White (Cross Keys High)" userId="6260cbd3-70f5-4adf-8205-c9e90f16042b" providerId="ADAL" clId="{881CD275-1DCA-4F6C-A328-5D00F2F18ECD}" dt="2024-02-22T21:56:05.766" v="42" actId="1076"/>
        <pc:sldMkLst>
          <pc:docMk/>
          <pc:sldMk cId="0" sldId="256"/>
        </pc:sldMkLst>
        <pc:spChg chg="add mod">
          <ac:chgData name="Ana White (Cross Keys High)" userId="6260cbd3-70f5-4adf-8205-c9e90f16042b" providerId="ADAL" clId="{881CD275-1DCA-4F6C-A328-5D00F2F18ECD}" dt="2024-02-22T21:56:05.766" v="42" actId="1076"/>
          <ac:spMkLst>
            <pc:docMk/>
            <pc:sldMk cId="0" sldId="256"/>
            <ac:spMk id="2" creationId="{78100C92-9F61-5859-0B6C-625587824374}"/>
          </ac:spMkLst>
        </pc:spChg>
        <pc:spChg chg="mod">
          <ac:chgData name="Ana White (Cross Keys High)" userId="6260cbd3-70f5-4adf-8205-c9e90f16042b" providerId="ADAL" clId="{881CD275-1DCA-4F6C-A328-5D00F2F18ECD}" dt="2024-02-22T21:55:41.593" v="35" actId="403"/>
          <ac:spMkLst>
            <pc:docMk/>
            <pc:sldMk cId="0" sldId="256"/>
            <ac:spMk id="96" creationId="{00000000-0000-0000-0000-000000000000}"/>
          </ac:spMkLst>
        </pc:spChg>
      </pc:sldChg>
      <pc:sldChg chg="del">
        <pc:chgData name="Ana White (Cross Keys High)" userId="6260cbd3-70f5-4adf-8205-c9e90f16042b" providerId="ADAL" clId="{881CD275-1DCA-4F6C-A328-5D00F2F18ECD}" dt="2024-02-22T21:53:07.418" v="32" actId="47"/>
        <pc:sldMkLst>
          <pc:docMk/>
          <pc:sldMk cId="0" sldId="257"/>
        </pc:sldMkLst>
      </pc:sldChg>
      <pc:sldChg chg="addSp modSp mod">
        <pc:chgData name="Ana White (Cross Keys High)" userId="6260cbd3-70f5-4adf-8205-c9e90f16042b" providerId="ADAL" clId="{881CD275-1DCA-4F6C-A328-5D00F2F18ECD}" dt="2024-02-22T21:56:25.858" v="48" actId="1076"/>
        <pc:sldMkLst>
          <pc:docMk/>
          <pc:sldMk cId="0" sldId="258"/>
        </pc:sldMkLst>
        <pc:spChg chg="add mod">
          <ac:chgData name="Ana White (Cross Keys High)" userId="6260cbd3-70f5-4adf-8205-c9e90f16042b" providerId="ADAL" clId="{881CD275-1DCA-4F6C-A328-5D00F2F18ECD}" dt="2024-02-22T21:52:49.043" v="31" actId="1076"/>
          <ac:spMkLst>
            <pc:docMk/>
            <pc:sldMk cId="0" sldId="258"/>
            <ac:spMk id="3" creationId="{CC847DC5-2289-8D82-964B-9C3ED99D3763}"/>
          </ac:spMkLst>
        </pc:spChg>
        <pc:spChg chg="mod">
          <ac:chgData name="Ana White (Cross Keys High)" userId="6260cbd3-70f5-4adf-8205-c9e90f16042b" providerId="ADAL" clId="{881CD275-1DCA-4F6C-A328-5D00F2F18ECD}" dt="2024-02-22T21:56:25.858" v="48" actId="1076"/>
          <ac:spMkLst>
            <pc:docMk/>
            <pc:sldMk cId="0" sldId="258"/>
            <ac:spMk id="118" creationId="{00000000-0000-0000-0000-000000000000}"/>
          </ac:spMkLst>
        </pc:spChg>
        <pc:spChg chg="mod">
          <ac:chgData name="Ana White (Cross Keys High)" userId="6260cbd3-70f5-4adf-8205-c9e90f16042b" providerId="ADAL" clId="{881CD275-1DCA-4F6C-A328-5D00F2F18ECD}" dt="2024-02-22T21:52:40.685" v="29" actId="14100"/>
          <ac:spMkLst>
            <pc:docMk/>
            <pc:sldMk cId="0" sldId="258"/>
            <ac:spMk id="124" creationId="{00000000-0000-0000-0000-000000000000}"/>
          </ac:spMkLst>
        </pc:spChg>
        <pc:picChg chg="mod modCrop">
          <ac:chgData name="Ana White (Cross Keys High)" userId="6260cbd3-70f5-4adf-8205-c9e90f16042b" providerId="ADAL" clId="{881CD275-1DCA-4F6C-A328-5D00F2F18ECD}" dt="2024-02-22T21:52:29.989" v="25" actId="732"/>
          <ac:picMkLst>
            <pc:docMk/>
            <pc:sldMk cId="0" sldId="258"/>
            <ac:picMk id="2" creationId="{1077CCEA-DB91-82C9-48DD-09D7E3379525}"/>
          </ac:picMkLst>
        </pc:picChg>
      </pc:sldChg>
      <pc:sldChg chg="modSp mod ord">
        <pc:chgData name="Ana White (Cross Keys High)" userId="6260cbd3-70f5-4adf-8205-c9e90f16042b" providerId="ADAL" clId="{881CD275-1DCA-4F6C-A328-5D00F2F18ECD}" dt="2024-02-22T21:57:25.423" v="107" actId="1076"/>
        <pc:sldMkLst>
          <pc:docMk/>
          <pc:sldMk cId="2468807904" sldId="260"/>
        </pc:sldMkLst>
        <pc:spChg chg="mod">
          <ac:chgData name="Ana White (Cross Keys High)" userId="6260cbd3-70f5-4adf-8205-c9e90f16042b" providerId="ADAL" clId="{881CD275-1DCA-4F6C-A328-5D00F2F18ECD}" dt="2024-02-22T21:56:57.300" v="77" actId="20577"/>
          <ac:spMkLst>
            <pc:docMk/>
            <pc:sldMk cId="2468807904" sldId="260"/>
            <ac:spMk id="109" creationId="{00000000-0000-0000-0000-000000000000}"/>
          </ac:spMkLst>
        </pc:spChg>
        <pc:spChg chg="mod">
          <ac:chgData name="Ana White (Cross Keys High)" userId="6260cbd3-70f5-4adf-8205-c9e90f16042b" providerId="ADAL" clId="{881CD275-1DCA-4F6C-A328-5D00F2F18ECD}" dt="2024-02-22T21:57:25.423" v="107" actId="1076"/>
          <ac:spMkLst>
            <pc:docMk/>
            <pc:sldMk cId="2468807904" sldId="260"/>
            <ac:spMk id="1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6e59dbee4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g216e59dbee4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467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6e59dbee4_0_821"/>
          <p:cNvSpPr txBox="1">
            <a:spLocks noGrp="1"/>
          </p:cNvSpPr>
          <p:nvPr>
            <p:ph type="body" idx="1"/>
          </p:nvPr>
        </p:nvSpPr>
        <p:spPr>
          <a:xfrm>
            <a:off x="725875" y="1446000"/>
            <a:ext cx="7702800" cy="47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100"/>
              <a:buAutoNum type="arabicPeriod"/>
              <a:defRPr sz="1300"/>
            </a:lvl1pPr>
            <a:lvl2pPr marL="914400" lvl="1" indent="-2984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100"/>
              <a:buAutoNum type="alphaLcPeriod"/>
              <a:defRPr sz="1200"/>
            </a:lvl2pPr>
            <a:lvl3pPr marL="1371600" lvl="2" indent="-29845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100"/>
              <a:buAutoNum type="romanLcPeriod"/>
              <a:defRPr sz="1200"/>
            </a:lvl3pPr>
            <a:lvl4pPr marL="1828800" lvl="3" indent="-2984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AutoNum type="arabicPeriod"/>
              <a:defRPr sz="1200"/>
            </a:lvl4pPr>
            <a:lvl5pPr marL="2286000" lvl="4" indent="-2984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AutoNum type="alphaLcPeriod"/>
              <a:defRPr sz="1200"/>
            </a:lvl5pPr>
            <a:lvl6pPr marL="2743200" lvl="5" indent="-2984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AutoNum type="romanLcPeriod"/>
              <a:defRPr sz="1200"/>
            </a:lvl6pPr>
            <a:lvl7pPr marL="3200400" lvl="6" indent="-2984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AutoNum type="arabicPeriod"/>
              <a:defRPr sz="1200"/>
            </a:lvl7pPr>
            <a:lvl8pPr marL="3657600" lvl="7" indent="-2984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AutoNum type="alphaLcPeriod"/>
              <a:defRPr sz="1200"/>
            </a:lvl8pPr>
            <a:lvl9pPr marL="4114800" lvl="8" indent="-2984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82" name="Google Shape;82;g216e59dbee4_0_821"/>
          <p:cNvSpPr txBox="1">
            <a:spLocks noGrp="1"/>
          </p:cNvSpPr>
          <p:nvPr>
            <p:ph type="title"/>
          </p:nvPr>
        </p:nvSpPr>
        <p:spPr>
          <a:xfrm>
            <a:off x="685800" y="719333"/>
            <a:ext cx="7772400" cy="61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83" name="Google Shape;83;g216e59dbee4_0_821"/>
          <p:cNvSpPr/>
          <p:nvPr/>
        </p:nvSpPr>
        <p:spPr>
          <a:xfrm flipH="1">
            <a:off x="-780775" y="3835400"/>
            <a:ext cx="1333225" cy="3490079"/>
          </a:xfrm>
          <a:custGeom>
            <a:avLst/>
            <a:gdLst/>
            <a:ahLst/>
            <a:cxnLst/>
            <a:rect l="l" t="t" r="r" b="b"/>
            <a:pathLst>
              <a:path w="53329" h="104705" extrusionOk="0">
                <a:moveTo>
                  <a:pt x="44517" y="0"/>
                </a:moveTo>
                <a:cubicBezTo>
                  <a:pt x="43945" y="174"/>
                  <a:pt x="43318" y="114"/>
                  <a:pt x="42686" y="174"/>
                </a:cubicBezTo>
                <a:cubicBezTo>
                  <a:pt x="40626" y="343"/>
                  <a:pt x="38566" y="632"/>
                  <a:pt x="36566" y="1144"/>
                </a:cubicBezTo>
                <a:cubicBezTo>
                  <a:pt x="31357" y="2348"/>
                  <a:pt x="26495" y="4294"/>
                  <a:pt x="21918" y="6926"/>
                </a:cubicBezTo>
                <a:cubicBezTo>
                  <a:pt x="16654" y="9842"/>
                  <a:pt x="11962" y="13504"/>
                  <a:pt x="8011" y="18026"/>
                </a:cubicBezTo>
                <a:cubicBezTo>
                  <a:pt x="5379" y="21057"/>
                  <a:pt x="3264" y="24435"/>
                  <a:pt x="1891" y="28211"/>
                </a:cubicBezTo>
                <a:cubicBezTo>
                  <a:pt x="458" y="32043"/>
                  <a:pt x="1" y="36048"/>
                  <a:pt x="687" y="40113"/>
                </a:cubicBezTo>
                <a:cubicBezTo>
                  <a:pt x="1205" y="43088"/>
                  <a:pt x="1717" y="46004"/>
                  <a:pt x="2006" y="48980"/>
                </a:cubicBezTo>
                <a:cubicBezTo>
                  <a:pt x="2349" y="51955"/>
                  <a:pt x="2518" y="54930"/>
                  <a:pt x="2578" y="57906"/>
                </a:cubicBezTo>
                <a:cubicBezTo>
                  <a:pt x="2633" y="60025"/>
                  <a:pt x="2692" y="62140"/>
                  <a:pt x="2692" y="64259"/>
                </a:cubicBezTo>
                <a:cubicBezTo>
                  <a:pt x="2692" y="69523"/>
                  <a:pt x="2578" y="74788"/>
                  <a:pt x="2747" y="80107"/>
                </a:cubicBezTo>
                <a:cubicBezTo>
                  <a:pt x="2807" y="82341"/>
                  <a:pt x="2976" y="84629"/>
                  <a:pt x="3205" y="86859"/>
                </a:cubicBezTo>
                <a:cubicBezTo>
                  <a:pt x="3548" y="89665"/>
                  <a:pt x="4065" y="92352"/>
                  <a:pt x="5036" y="94984"/>
                </a:cubicBezTo>
                <a:cubicBezTo>
                  <a:pt x="6066" y="97730"/>
                  <a:pt x="7499" y="100133"/>
                  <a:pt x="9787" y="102079"/>
                </a:cubicBezTo>
                <a:cubicBezTo>
                  <a:pt x="11046" y="103168"/>
                  <a:pt x="12474" y="103969"/>
                  <a:pt x="14022" y="104596"/>
                </a:cubicBezTo>
                <a:cubicBezTo>
                  <a:pt x="14101" y="104638"/>
                  <a:pt x="14180" y="104705"/>
                  <a:pt x="14259" y="104705"/>
                </a:cubicBezTo>
                <a:cubicBezTo>
                  <a:pt x="14294" y="104705"/>
                  <a:pt x="14329" y="104691"/>
                  <a:pt x="14365" y="104656"/>
                </a:cubicBezTo>
                <a:cubicBezTo>
                  <a:pt x="14594" y="104427"/>
                  <a:pt x="14708" y="104084"/>
                  <a:pt x="14708" y="103795"/>
                </a:cubicBezTo>
                <a:cubicBezTo>
                  <a:pt x="14763" y="103567"/>
                  <a:pt x="14479" y="103567"/>
                  <a:pt x="14305" y="103452"/>
                </a:cubicBezTo>
                <a:cubicBezTo>
                  <a:pt x="11504" y="102308"/>
                  <a:pt x="9270" y="100422"/>
                  <a:pt x="7668" y="97845"/>
                </a:cubicBezTo>
                <a:cubicBezTo>
                  <a:pt x="6295" y="95615"/>
                  <a:pt x="5494" y="93153"/>
                  <a:pt x="4981" y="90635"/>
                </a:cubicBezTo>
                <a:cubicBezTo>
                  <a:pt x="4120" y="86575"/>
                  <a:pt x="3951" y="82455"/>
                  <a:pt x="3837" y="78335"/>
                </a:cubicBezTo>
                <a:cubicBezTo>
                  <a:pt x="3777" y="75873"/>
                  <a:pt x="3837" y="73355"/>
                  <a:pt x="3837" y="70897"/>
                </a:cubicBezTo>
                <a:cubicBezTo>
                  <a:pt x="3837" y="66145"/>
                  <a:pt x="3892" y="61398"/>
                  <a:pt x="3722" y="56647"/>
                </a:cubicBezTo>
                <a:cubicBezTo>
                  <a:pt x="3608" y="54074"/>
                  <a:pt x="3434" y="51442"/>
                  <a:pt x="3150" y="48810"/>
                </a:cubicBezTo>
                <a:cubicBezTo>
                  <a:pt x="2921" y="46119"/>
                  <a:pt x="2518" y="43372"/>
                  <a:pt x="1946" y="40740"/>
                </a:cubicBezTo>
                <a:cubicBezTo>
                  <a:pt x="1548" y="38566"/>
                  <a:pt x="1433" y="36391"/>
                  <a:pt x="1662" y="34217"/>
                </a:cubicBezTo>
                <a:cubicBezTo>
                  <a:pt x="2006" y="30614"/>
                  <a:pt x="3205" y="27296"/>
                  <a:pt x="5036" y="24206"/>
                </a:cubicBezTo>
                <a:cubicBezTo>
                  <a:pt x="7499" y="19972"/>
                  <a:pt x="10758" y="16424"/>
                  <a:pt x="14594" y="13334"/>
                </a:cubicBezTo>
                <a:cubicBezTo>
                  <a:pt x="18082" y="10414"/>
                  <a:pt x="21858" y="8070"/>
                  <a:pt x="25978" y="6125"/>
                </a:cubicBezTo>
                <a:cubicBezTo>
                  <a:pt x="29068" y="4637"/>
                  <a:pt x="32332" y="3378"/>
                  <a:pt x="35705" y="2518"/>
                </a:cubicBezTo>
                <a:cubicBezTo>
                  <a:pt x="38054" y="1891"/>
                  <a:pt x="40512" y="1488"/>
                  <a:pt x="42974" y="1318"/>
                </a:cubicBezTo>
                <a:cubicBezTo>
                  <a:pt x="43803" y="1261"/>
                  <a:pt x="44646" y="1232"/>
                  <a:pt x="45497" y="1232"/>
                </a:cubicBezTo>
                <a:cubicBezTo>
                  <a:pt x="46348" y="1232"/>
                  <a:pt x="47206" y="1261"/>
                  <a:pt x="48065" y="1318"/>
                </a:cubicBezTo>
                <a:cubicBezTo>
                  <a:pt x="49612" y="1488"/>
                  <a:pt x="51154" y="1831"/>
                  <a:pt x="52642" y="2348"/>
                </a:cubicBezTo>
                <a:cubicBezTo>
                  <a:pt x="52696" y="2361"/>
                  <a:pt x="52743" y="2368"/>
                  <a:pt x="52785" y="2368"/>
                </a:cubicBezTo>
                <a:cubicBezTo>
                  <a:pt x="52921" y="2368"/>
                  <a:pt x="52999" y="2295"/>
                  <a:pt x="53045" y="2119"/>
                </a:cubicBezTo>
                <a:cubicBezTo>
                  <a:pt x="53100" y="2005"/>
                  <a:pt x="53159" y="1945"/>
                  <a:pt x="53159" y="1831"/>
                </a:cubicBezTo>
                <a:cubicBezTo>
                  <a:pt x="53329" y="1373"/>
                  <a:pt x="53329" y="1373"/>
                  <a:pt x="52871" y="1204"/>
                </a:cubicBezTo>
                <a:cubicBezTo>
                  <a:pt x="51214" y="632"/>
                  <a:pt x="49552" y="343"/>
                  <a:pt x="47836" y="174"/>
                </a:cubicBezTo>
                <a:cubicBezTo>
                  <a:pt x="47209" y="114"/>
                  <a:pt x="46577" y="174"/>
                  <a:pt x="459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216e59dbee4_0_821"/>
          <p:cNvSpPr/>
          <p:nvPr/>
        </p:nvSpPr>
        <p:spPr>
          <a:xfrm flipH="1">
            <a:off x="-903800" y="4089267"/>
            <a:ext cx="1283100" cy="3216653"/>
          </a:xfrm>
          <a:custGeom>
            <a:avLst/>
            <a:gdLst/>
            <a:ahLst/>
            <a:cxnLst/>
            <a:rect l="l" t="t" r="r" b="b"/>
            <a:pathLst>
              <a:path w="51324" h="96502" extrusionOk="0">
                <a:moveTo>
                  <a:pt x="43557" y="0"/>
                </a:moveTo>
                <a:cubicBezTo>
                  <a:pt x="42004" y="0"/>
                  <a:pt x="40450" y="127"/>
                  <a:pt x="38909" y="340"/>
                </a:cubicBezTo>
                <a:cubicBezTo>
                  <a:pt x="33815" y="1141"/>
                  <a:pt x="29008" y="2798"/>
                  <a:pt x="24431" y="5087"/>
                </a:cubicBezTo>
                <a:cubicBezTo>
                  <a:pt x="21629" y="6405"/>
                  <a:pt x="18997" y="8007"/>
                  <a:pt x="16479" y="9779"/>
                </a:cubicBezTo>
                <a:cubicBezTo>
                  <a:pt x="12644" y="12470"/>
                  <a:pt x="9155" y="15560"/>
                  <a:pt x="6180" y="19222"/>
                </a:cubicBezTo>
                <a:cubicBezTo>
                  <a:pt x="3832" y="22197"/>
                  <a:pt x="1886" y="25457"/>
                  <a:pt x="856" y="29119"/>
                </a:cubicBezTo>
                <a:cubicBezTo>
                  <a:pt x="229" y="31407"/>
                  <a:pt x="0" y="33696"/>
                  <a:pt x="344" y="35985"/>
                </a:cubicBezTo>
                <a:cubicBezTo>
                  <a:pt x="687" y="38274"/>
                  <a:pt x="1030" y="40562"/>
                  <a:pt x="1259" y="42851"/>
                </a:cubicBezTo>
                <a:cubicBezTo>
                  <a:pt x="1603" y="45827"/>
                  <a:pt x="1717" y="48802"/>
                  <a:pt x="1772" y="51777"/>
                </a:cubicBezTo>
                <a:cubicBezTo>
                  <a:pt x="1831" y="53668"/>
                  <a:pt x="1772" y="55613"/>
                  <a:pt x="1717" y="57499"/>
                </a:cubicBezTo>
                <a:cubicBezTo>
                  <a:pt x="1657" y="59559"/>
                  <a:pt x="1603" y="61564"/>
                  <a:pt x="1603" y="63624"/>
                </a:cubicBezTo>
                <a:cubicBezTo>
                  <a:pt x="1543" y="65684"/>
                  <a:pt x="1429" y="67799"/>
                  <a:pt x="1488" y="69689"/>
                </a:cubicBezTo>
                <a:cubicBezTo>
                  <a:pt x="1429" y="72720"/>
                  <a:pt x="1543" y="75581"/>
                  <a:pt x="1831" y="78387"/>
                </a:cubicBezTo>
                <a:cubicBezTo>
                  <a:pt x="2175" y="81188"/>
                  <a:pt x="2687" y="83880"/>
                  <a:pt x="3662" y="86512"/>
                </a:cubicBezTo>
                <a:cubicBezTo>
                  <a:pt x="5036" y="90229"/>
                  <a:pt x="7096" y="93433"/>
                  <a:pt x="9957" y="96124"/>
                </a:cubicBezTo>
                <a:cubicBezTo>
                  <a:pt x="10206" y="96374"/>
                  <a:pt x="10334" y="96502"/>
                  <a:pt x="10459" y="96502"/>
                </a:cubicBezTo>
                <a:cubicBezTo>
                  <a:pt x="10592" y="96502"/>
                  <a:pt x="10721" y="96359"/>
                  <a:pt x="10986" y="96065"/>
                </a:cubicBezTo>
                <a:cubicBezTo>
                  <a:pt x="11156" y="95896"/>
                  <a:pt x="11215" y="95781"/>
                  <a:pt x="10986" y="95607"/>
                </a:cubicBezTo>
                <a:lnTo>
                  <a:pt x="9783" y="94408"/>
                </a:lnTo>
                <a:cubicBezTo>
                  <a:pt x="7210" y="91661"/>
                  <a:pt x="5434" y="88457"/>
                  <a:pt x="4290" y="84910"/>
                </a:cubicBezTo>
                <a:cubicBezTo>
                  <a:pt x="3145" y="81074"/>
                  <a:pt x="2747" y="77128"/>
                  <a:pt x="2633" y="73177"/>
                </a:cubicBezTo>
                <a:cubicBezTo>
                  <a:pt x="2573" y="69689"/>
                  <a:pt x="2633" y="66197"/>
                  <a:pt x="2747" y="62709"/>
                </a:cubicBezTo>
                <a:cubicBezTo>
                  <a:pt x="2861" y="60589"/>
                  <a:pt x="2916" y="58415"/>
                  <a:pt x="2916" y="56240"/>
                </a:cubicBezTo>
                <a:cubicBezTo>
                  <a:pt x="2916" y="54469"/>
                  <a:pt x="2916" y="52752"/>
                  <a:pt x="2861" y="50976"/>
                </a:cubicBezTo>
                <a:cubicBezTo>
                  <a:pt x="2802" y="48459"/>
                  <a:pt x="2687" y="46001"/>
                  <a:pt x="2459" y="43538"/>
                </a:cubicBezTo>
                <a:cubicBezTo>
                  <a:pt x="2289" y="41423"/>
                  <a:pt x="2060" y="39304"/>
                  <a:pt x="1657" y="37244"/>
                </a:cubicBezTo>
                <a:cubicBezTo>
                  <a:pt x="1314" y="35358"/>
                  <a:pt x="1200" y="33412"/>
                  <a:pt x="1543" y="31467"/>
                </a:cubicBezTo>
                <a:cubicBezTo>
                  <a:pt x="2001" y="28318"/>
                  <a:pt x="3260" y="25457"/>
                  <a:pt x="4976" y="22825"/>
                </a:cubicBezTo>
                <a:cubicBezTo>
                  <a:pt x="7096" y="19565"/>
                  <a:pt x="9728" y="16704"/>
                  <a:pt x="12644" y="14187"/>
                </a:cubicBezTo>
                <a:cubicBezTo>
                  <a:pt x="16251" y="11037"/>
                  <a:pt x="20196" y="8465"/>
                  <a:pt x="24431" y="6345"/>
                </a:cubicBezTo>
                <a:cubicBezTo>
                  <a:pt x="27122" y="4972"/>
                  <a:pt x="29924" y="3828"/>
                  <a:pt x="32785" y="2912"/>
                </a:cubicBezTo>
                <a:cubicBezTo>
                  <a:pt x="36287" y="1851"/>
                  <a:pt x="39841" y="1183"/>
                  <a:pt x="43486" y="1183"/>
                </a:cubicBezTo>
                <a:cubicBezTo>
                  <a:pt x="43771" y="1183"/>
                  <a:pt x="44056" y="1187"/>
                  <a:pt x="44343" y="1196"/>
                </a:cubicBezTo>
                <a:cubicBezTo>
                  <a:pt x="46403" y="1196"/>
                  <a:pt x="48408" y="1539"/>
                  <a:pt x="50353" y="2171"/>
                </a:cubicBezTo>
                <a:cubicBezTo>
                  <a:pt x="50555" y="2230"/>
                  <a:pt x="50685" y="2269"/>
                  <a:pt x="50780" y="2269"/>
                </a:cubicBezTo>
                <a:cubicBezTo>
                  <a:pt x="50954" y="2269"/>
                  <a:pt x="51006" y="2139"/>
                  <a:pt x="51154" y="1768"/>
                </a:cubicBezTo>
                <a:cubicBezTo>
                  <a:pt x="51323" y="1310"/>
                  <a:pt x="51323" y="1255"/>
                  <a:pt x="50866" y="1141"/>
                </a:cubicBezTo>
                <a:cubicBezTo>
                  <a:pt x="50239" y="912"/>
                  <a:pt x="49552" y="683"/>
                  <a:pt x="48920" y="569"/>
                </a:cubicBezTo>
                <a:cubicBezTo>
                  <a:pt x="47143" y="169"/>
                  <a:pt x="45350" y="0"/>
                  <a:pt x="435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216e59dbee4_0_821"/>
          <p:cNvSpPr/>
          <p:nvPr/>
        </p:nvSpPr>
        <p:spPr>
          <a:xfrm flipH="1">
            <a:off x="-1081175" y="4318900"/>
            <a:ext cx="1298900" cy="2719765"/>
          </a:xfrm>
          <a:custGeom>
            <a:avLst/>
            <a:gdLst/>
            <a:ahLst/>
            <a:cxnLst/>
            <a:rect l="l" t="t" r="r" b="b"/>
            <a:pathLst>
              <a:path w="51956" h="81595" extrusionOk="0">
                <a:moveTo>
                  <a:pt x="39455" y="0"/>
                </a:moveTo>
                <a:cubicBezTo>
                  <a:pt x="38988" y="0"/>
                  <a:pt x="38521" y="10"/>
                  <a:pt x="38054" y="29"/>
                </a:cubicBezTo>
                <a:cubicBezTo>
                  <a:pt x="36278" y="143"/>
                  <a:pt x="34506" y="317"/>
                  <a:pt x="32730" y="546"/>
                </a:cubicBezTo>
                <a:cubicBezTo>
                  <a:pt x="28441" y="1233"/>
                  <a:pt x="24321" y="2377"/>
                  <a:pt x="20316" y="4034"/>
                </a:cubicBezTo>
                <a:cubicBezTo>
                  <a:pt x="16823" y="5522"/>
                  <a:pt x="13450" y="7298"/>
                  <a:pt x="10415" y="9527"/>
                </a:cubicBezTo>
                <a:cubicBezTo>
                  <a:pt x="7613" y="11587"/>
                  <a:pt x="5096" y="13935"/>
                  <a:pt x="3205" y="16851"/>
                </a:cubicBezTo>
                <a:cubicBezTo>
                  <a:pt x="1090" y="20115"/>
                  <a:pt x="115" y="23662"/>
                  <a:pt x="747" y="27553"/>
                </a:cubicBezTo>
                <a:cubicBezTo>
                  <a:pt x="1145" y="30071"/>
                  <a:pt x="1260" y="32589"/>
                  <a:pt x="1319" y="35106"/>
                </a:cubicBezTo>
                <a:cubicBezTo>
                  <a:pt x="1434" y="39112"/>
                  <a:pt x="1205" y="43117"/>
                  <a:pt x="916" y="47063"/>
                </a:cubicBezTo>
                <a:cubicBezTo>
                  <a:pt x="747" y="49123"/>
                  <a:pt x="573" y="51128"/>
                  <a:pt x="404" y="53187"/>
                </a:cubicBezTo>
                <a:cubicBezTo>
                  <a:pt x="230" y="55705"/>
                  <a:pt x="60" y="58223"/>
                  <a:pt x="60" y="61198"/>
                </a:cubicBezTo>
                <a:cubicBezTo>
                  <a:pt x="1" y="63144"/>
                  <a:pt x="175" y="65487"/>
                  <a:pt x="573" y="67836"/>
                </a:cubicBezTo>
                <a:cubicBezTo>
                  <a:pt x="1434" y="72926"/>
                  <a:pt x="3663" y="77389"/>
                  <a:pt x="7210" y="81165"/>
                </a:cubicBezTo>
                <a:cubicBezTo>
                  <a:pt x="7497" y="81451"/>
                  <a:pt x="7597" y="81594"/>
                  <a:pt x="7705" y="81594"/>
                </a:cubicBezTo>
                <a:cubicBezTo>
                  <a:pt x="7812" y="81594"/>
                  <a:pt x="7927" y="81451"/>
                  <a:pt x="8240" y="81165"/>
                </a:cubicBezTo>
                <a:cubicBezTo>
                  <a:pt x="8414" y="80936"/>
                  <a:pt x="8414" y="80822"/>
                  <a:pt x="8240" y="80653"/>
                </a:cubicBezTo>
                <a:cubicBezTo>
                  <a:pt x="7897" y="80309"/>
                  <a:pt x="7613" y="80021"/>
                  <a:pt x="7325" y="79678"/>
                </a:cubicBezTo>
                <a:cubicBezTo>
                  <a:pt x="4693" y="76762"/>
                  <a:pt x="2976" y="73384"/>
                  <a:pt x="2006" y="69552"/>
                </a:cubicBezTo>
                <a:cubicBezTo>
                  <a:pt x="1548" y="67547"/>
                  <a:pt x="1260" y="65487"/>
                  <a:pt x="1145" y="63372"/>
                </a:cubicBezTo>
                <a:cubicBezTo>
                  <a:pt x="1090" y="61198"/>
                  <a:pt x="1090" y="59024"/>
                  <a:pt x="1205" y="56849"/>
                </a:cubicBezTo>
                <a:cubicBezTo>
                  <a:pt x="1319" y="54959"/>
                  <a:pt x="1489" y="53014"/>
                  <a:pt x="1663" y="51128"/>
                </a:cubicBezTo>
                <a:cubicBezTo>
                  <a:pt x="1777" y="49411"/>
                  <a:pt x="1891" y="47694"/>
                  <a:pt x="2061" y="45978"/>
                </a:cubicBezTo>
                <a:cubicBezTo>
                  <a:pt x="2235" y="43804"/>
                  <a:pt x="2349" y="41629"/>
                  <a:pt x="2404" y="39510"/>
                </a:cubicBezTo>
                <a:cubicBezTo>
                  <a:pt x="2464" y="37335"/>
                  <a:pt x="2464" y="35106"/>
                  <a:pt x="2349" y="32932"/>
                </a:cubicBezTo>
                <a:cubicBezTo>
                  <a:pt x="2290" y="31788"/>
                  <a:pt x="2175" y="30643"/>
                  <a:pt x="2061" y="29499"/>
                </a:cubicBezTo>
                <a:cubicBezTo>
                  <a:pt x="1946" y="28354"/>
                  <a:pt x="1717" y="27210"/>
                  <a:pt x="1663" y="26066"/>
                </a:cubicBezTo>
                <a:cubicBezTo>
                  <a:pt x="1489" y="23662"/>
                  <a:pt x="2006" y="21429"/>
                  <a:pt x="3091" y="19254"/>
                </a:cubicBezTo>
                <a:cubicBezTo>
                  <a:pt x="4409" y="16567"/>
                  <a:pt x="6354" y="14333"/>
                  <a:pt x="8584" y="12388"/>
                </a:cubicBezTo>
                <a:cubicBezTo>
                  <a:pt x="11216" y="10044"/>
                  <a:pt x="14136" y="8213"/>
                  <a:pt x="17226" y="6611"/>
                </a:cubicBezTo>
                <a:cubicBezTo>
                  <a:pt x="20316" y="5123"/>
                  <a:pt x="23461" y="3865"/>
                  <a:pt x="26724" y="2949"/>
                </a:cubicBezTo>
                <a:cubicBezTo>
                  <a:pt x="30615" y="1860"/>
                  <a:pt x="34561" y="1233"/>
                  <a:pt x="38566" y="1059"/>
                </a:cubicBezTo>
                <a:cubicBezTo>
                  <a:pt x="40169" y="1059"/>
                  <a:pt x="41771" y="1118"/>
                  <a:pt x="43318" y="1287"/>
                </a:cubicBezTo>
                <a:cubicBezTo>
                  <a:pt x="46064" y="1576"/>
                  <a:pt x="48696" y="2203"/>
                  <a:pt x="51155" y="3347"/>
                </a:cubicBezTo>
                <a:cubicBezTo>
                  <a:pt x="51247" y="3395"/>
                  <a:pt x="51338" y="3478"/>
                  <a:pt x="51402" y="3478"/>
                </a:cubicBezTo>
                <a:cubicBezTo>
                  <a:pt x="51417" y="3478"/>
                  <a:pt x="51431" y="3473"/>
                  <a:pt x="51443" y="3462"/>
                </a:cubicBezTo>
                <a:cubicBezTo>
                  <a:pt x="51672" y="3233"/>
                  <a:pt x="51786" y="2949"/>
                  <a:pt x="51901" y="2661"/>
                </a:cubicBezTo>
                <a:cubicBezTo>
                  <a:pt x="51956" y="2491"/>
                  <a:pt x="51727" y="2432"/>
                  <a:pt x="51557" y="2377"/>
                </a:cubicBezTo>
                <a:cubicBezTo>
                  <a:pt x="49896" y="1576"/>
                  <a:pt x="48179" y="1059"/>
                  <a:pt x="46408" y="715"/>
                </a:cubicBezTo>
                <a:cubicBezTo>
                  <a:pt x="44119" y="238"/>
                  <a:pt x="41789" y="0"/>
                  <a:pt x="394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216e59dbee4_0_821"/>
          <p:cNvSpPr/>
          <p:nvPr/>
        </p:nvSpPr>
        <p:spPr>
          <a:xfrm flipH="1">
            <a:off x="-1148475" y="4430467"/>
            <a:ext cx="1220275" cy="2614001"/>
          </a:xfrm>
          <a:custGeom>
            <a:avLst/>
            <a:gdLst/>
            <a:ahLst/>
            <a:cxnLst/>
            <a:rect l="l" t="t" r="r" b="b"/>
            <a:pathLst>
              <a:path w="48811" h="78422" extrusionOk="0">
                <a:moveTo>
                  <a:pt x="38222" y="0"/>
                </a:moveTo>
                <a:cubicBezTo>
                  <a:pt x="37421" y="0"/>
                  <a:pt x="36680" y="0"/>
                  <a:pt x="35934" y="60"/>
                </a:cubicBezTo>
                <a:cubicBezTo>
                  <a:pt x="33018" y="229"/>
                  <a:pt x="30097" y="687"/>
                  <a:pt x="27236" y="1433"/>
                </a:cubicBezTo>
                <a:cubicBezTo>
                  <a:pt x="23176" y="2463"/>
                  <a:pt x="19226" y="3891"/>
                  <a:pt x="15449" y="5896"/>
                </a:cubicBezTo>
                <a:cubicBezTo>
                  <a:pt x="11673" y="7897"/>
                  <a:pt x="8185" y="10300"/>
                  <a:pt x="5209" y="13449"/>
                </a:cubicBezTo>
                <a:cubicBezTo>
                  <a:pt x="3493" y="15280"/>
                  <a:pt x="2060" y="17395"/>
                  <a:pt x="1145" y="19798"/>
                </a:cubicBezTo>
                <a:cubicBezTo>
                  <a:pt x="344" y="21858"/>
                  <a:pt x="0" y="24032"/>
                  <a:pt x="403" y="26266"/>
                </a:cubicBezTo>
                <a:cubicBezTo>
                  <a:pt x="632" y="27525"/>
                  <a:pt x="975" y="28784"/>
                  <a:pt x="1204" y="30043"/>
                </a:cubicBezTo>
                <a:cubicBezTo>
                  <a:pt x="2120" y="34391"/>
                  <a:pt x="2463" y="38740"/>
                  <a:pt x="2632" y="43144"/>
                </a:cubicBezTo>
                <a:cubicBezTo>
                  <a:pt x="2747" y="45432"/>
                  <a:pt x="2806" y="47666"/>
                  <a:pt x="2806" y="49895"/>
                </a:cubicBezTo>
                <a:cubicBezTo>
                  <a:pt x="2806" y="51900"/>
                  <a:pt x="2861" y="53901"/>
                  <a:pt x="2976" y="55906"/>
                </a:cubicBezTo>
                <a:cubicBezTo>
                  <a:pt x="3035" y="57851"/>
                  <a:pt x="3204" y="59797"/>
                  <a:pt x="3493" y="61683"/>
                </a:cubicBezTo>
                <a:cubicBezTo>
                  <a:pt x="3951" y="64489"/>
                  <a:pt x="4692" y="67235"/>
                  <a:pt x="5896" y="69808"/>
                </a:cubicBezTo>
                <a:cubicBezTo>
                  <a:pt x="7439" y="73071"/>
                  <a:pt x="9672" y="75818"/>
                  <a:pt x="12359" y="78221"/>
                </a:cubicBezTo>
                <a:cubicBezTo>
                  <a:pt x="12517" y="78351"/>
                  <a:pt x="12614" y="78421"/>
                  <a:pt x="12707" y="78421"/>
                </a:cubicBezTo>
                <a:cubicBezTo>
                  <a:pt x="12817" y="78421"/>
                  <a:pt x="12919" y="78323"/>
                  <a:pt x="13106" y="78107"/>
                </a:cubicBezTo>
                <a:cubicBezTo>
                  <a:pt x="13161" y="78047"/>
                  <a:pt x="13161" y="77992"/>
                  <a:pt x="13275" y="77933"/>
                </a:cubicBezTo>
                <a:cubicBezTo>
                  <a:pt x="13389" y="77763"/>
                  <a:pt x="13334" y="77649"/>
                  <a:pt x="13220" y="77534"/>
                </a:cubicBezTo>
                <a:cubicBezTo>
                  <a:pt x="12190" y="76733"/>
                  <a:pt x="11275" y="75758"/>
                  <a:pt x="10414" y="74788"/>
                </a:cubicBezTo>
                <a:cubicBezTo>
                  <a:pt x="8583" y="72728"/>
                  <a:pt x="7155" y="70380"/>
                  <a:pt x="6125" y="67807"/>
                </a:cubicBezTo>
                <a:cubicBezTo>
                  <a:pt x="5035" y="65001"/>
                  <a:pt x="4523" y="62026"/>
                  <a:pt x="4234" y="59050"/>
                </a:cubicBezTo>
                <a:cubicBezTo>
                  <a:pt x="3951" y="56418"/>
                  <a:pt x="3891" y="53786"/>
                  <a:pt x="3836" y="51154"/>
                </a:cubicBezTo>
                <a:cubicBezTo>
                  <a:pt x="3777" y="48522"/>
                  <a:pt x="3777" y="45950"/>
                  <a:pt x="3662" y="43317"/>
                </a:cubicBezTo>
                <a:cubicBezTo>
                  <a:pt x="3607" y="41258"/>
                  <a:pt x="3493" y="39253"/>
                  <a:pt x="3319" y="37193"/>
                </a:cubicBezTo>
                <a:cubicBezTo>
                  <a:pt x="2976" y="33874"/>
                  <a:pt x="2463" y="30615"/>
                  <a:pt x="1662" y="27411"/>
                </a:cubicBezTo>
                <a:cubicBezTo>
                  <a:pt x="1145" y="25351"/>
                  <a:pt x="1145" y="23346"/>
                  <a:pt x="1717" y="21345"/>
                </a:cubicBezTo>
                <a:cubicBezTo>
                  <a:pt x="2463" y="18599"/>
                  <a:pt x="3951" y="16310"/>
                  <a:pt x="5896" y="14250"/>
                </a:cubicBezTo>
                <a:cubicBezTo>
                  <a:pt x="8757" y="11101"/>
                  <a:pt x="12190" y="8757"/>
                  <a:pt x="15967" y="6812"/>
                </a:cubicBezTo>
                <a:cubicBezTo>
                  <a:pt x="19340" y="5036"/>
                  <a:pt x="22833" y="3662"/>
                  <a:pt x="26550" y="2692"/>
                </a:cubicBezTo>
                <a:cubicBezTo>
                  <a:pt x="30388" y="1675"/>
                  <a:pt x="34261" y="1032"/>
                  <a:pt x="38202" y="1032"/>
                </a:cubicBezTo>
                <a:cubicBezTo>
                  <a:pt x="39140" y="1032"/>
                  <a:pt x="40082" y="1068"/>
                  <a:pt x="41028" y="1145"/>
                </a:cubicBezTo>
                <a:cubicBezTo>
                  <a:pt x="43432" y="1374"/>
                  <a:pt x="45775" y="1776"/>
                  <a:pt x="48009" y="2632"/>
                </a:cubicBezTo>
                <a:cubicBezTo>
                  <a:pt x="48120" y="2688"/>
                  <a:pt x="48207" y="2715"/>
                  <a:pt x="48279" y="2715"/>
                </a:cubicBezTo>
                <a:cubicBezTo>
                  <a:pt x="48432" y="2715"/>
                  <a:pt x="48521" y="2599"/>
                  <a:pt x="48636" y="2404"/>
                </a:cubicBezTo>
                <a:cubicBezTo>
                  <a:pt x="48810" y="1831"/>
                  <a:pt x="48810" y="1831"/>
                  <a:pt x="48293" y="1662"/>
                </a:cubicBezTo>
                <a:cubicBezTo>
                  <a:pt x="48179" y="1602"/>
                  <a:pt x="48064" y="1548"/>
                  <a:pt x="48009" y="1548"/>
                </a:cubicBezTo>
                <a:cubicBezTo>
                  <a:pt x="44805" y="403"/>
                  <a:pt x="41541" y="0"/>
                  <a:pt x="382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16e59dbee4_0_821"/>
          <p:cNvSpPr/>
          <p:nvPr/>
        </p:nvSpPr>
        <p:spPr>
          <a:xfrm flipH="1">
            <a:off x="100975" y="133718"/>
            <a:ext cx="584832" cy="1561207"/>
          </a:xfrm>
          <a:custGeom>
            <a:avLst/>
            <a:gdLst/>
            <a:ahLst/>
            <a:cxnLst/>
            <a:rect l="l" t="t" r="r" b="b"/>
            <a:pathLst>
              <a:path w="104481" h="209207" extrusionOk="0">
                <a:moveTo>
                  <a:pt x="37896" y="20017"/>
                </a:moveTo>
                <a:cubicBezTo>
                  <a:pt x="37992" y="20017"/>
                  <a:pt x="38092" y="20023"/>
                  <a:pt x="38197" y="20034"/>
                </a:cubicBezTo>
                <a:cubicBezTo>
                  <a:pt x="38508" y="20244"/>
                  <a:pt x="38929" y="20345"/>
                  <a:pt x="39039" y="20665"/>
                </a:cubicBezTo>
                <a:cubicBezTo>
                  <a:pt x="43037" y="29814"/>
                  <a:pt x="47035" y="38863"/>
                  <a:pt x="50923" y="48020"/>
                </a:cubicBezTo>
                <a:cubicBezTo>
                  <a:pt x="51325" y="48823"/>
                  <a:pt x="51251" y="49718"/>
                  <a:pt x="51426" y="50529"/>
                </a:cubicBezTo>
                <a:lnTo>
                  <a:pt x="51426" y="50529"/>
                </a:lnTo>
                <a:cubicBezTo>
                  <a:pt x="50385" y="50364"/>
                  <a:pt x="50179" y="49461"/>
                  <a:pt x="49871" y="48652"/>
                </a:cubicBezTo>
                <a:cubicBezTo>
                  <a:pt x="47346" y="43702"/>
                  <a:pt x="44930" y="38652"/>
                  <a:pt x="42405" y="33602"/>
                </a:cubicBezTo>
                <a:cubicBezTo>
                  <a:pt x="40402" y="29604"/>
                  <a:pt x="38407" y="25505"/>
                  <a:pt x="36404" y="21717"/>
                </a:cubicBezTo>
                <a:cubicBezTo>
                  <a:pt x="36503" y="20481"/>
                  <a:pt x="37025" y="20017"/>
                  <a:pt x="37896" y="20017"/>
                </a:cubicBezTo>
                <a:close/>
                <a:moveTo>
                  <a:pt x="21253" y="23922"/>
                </a:moveTo>
                <a:cubicBezTo>
                  <a:pt x="21784" y="24453"/>
                  <a:pt x="22306" y="24874"/>
                  <a:pt x="22726" y="25395"/>
                </a:cubicBezTo>
                <a:cubicBezTo>
                  <a:pt x="28408" y="33501"/>
                  <a:pt x="33458" y="42019"/>
                  <a:pt x="37986" y="50857"/>
                </a:cubicBezTo>
                <a:cubicBezTo>
                  <a:pt x="38271" y="51341"/>
                  <a:pt x="38211" y="52083"/>
                  <a:pt x="38275" y="52689"/>
                </a:cubicBezTo>
                <a:lnTo>
                  <a:pt x="38275" y="52689"/>
                </a:lnTo>
                <a:cubicBezTo>
                  <a:pt x="37881" y="52516"/>
                  <a:pt x="37424" y="52396"/>
                  <a:pt x="37145" y="52018"/>
                </a:cubicBezTo>
                <a:cubicBezTo>
                  <a:pt x="31674" y="43601"/>
                  <a:pt x="25782" y="35395"/>
                  <a:pt x="19570" y="27500"/>
                </a:cubicBezTo>
                <a:cubicBezTo>
                  <a:pt x="19259" y="27079"/>
                  <a:pt x="19048" y="26557"/>
                  <a:pt x="18838" y="26136"/>
                </a:cubicBezTo>
                <a:cubicBezTo>
                  <a:pt x="19149" y="25606"/>
                  <a:pt x="19360" y="25084"/>
                  <a:pt x="19780" y="24764"/>
                </a:cubicBezTo>
                <a:cubicBezTo>
                  <a:pt x="20100" y="24453"/>
                  <a:pt x="20622" y="24242"/>
                  <a:pt x="21253" y="23922"/>
                </a:cubicBezTo>
                <a:close/>
                <a:moveTo>
                  <a:pt x="51528" y="50686"/>
                </a:moveTo>
                <a:cubicBezTo>
                  <a:pt x="52436" y="51187"/>
                  <a:pt x="52405" y="52020"/>
                  <a:pt x="52397" y="52798"/>
                </a:cubicBezTo>
                <a:lnTo>
                  <a:pt x="52397" y="52798"/>
                </a:lnTo>
                <a:cubicBezTo>
                  <a:pt x="51395" y="52447"/>
                  <a:pt x="51358" y="51619"/>
                  <a:pt x="51528" y="50686"/>
                </a:cubicBezTo>
                <a:close/>
                <a:moveTo>
                  <a:pt x="52634" y="53282"/>
                </a:moveTo>
                <a:lnTo>
                  <a:pt x="52634" y="53282"/>
                </a:lnTo>
                <a:cubicBezTo>
                  <a:pt x="52765" y="53440"/>
                  <a:pt x="52896" y="53571"/>
                  <a:pt x="53028" y="53702"/>
                </a:cubicBezTo>
                <a:cubicBezTo>
                  <a:pt x="52981" y="53708"/>
                  <a:pt x="52939" y="53711"/>
                  <a:pt x="52902" y="53711"/>
                </a:cubicBezTo>
                <a:cubicBezTo>
                  <a:pt x="52594" y="53711"/>
                  <a:pt x="52604" y="53500"/>
                  <a:pt x="52634" y="53282"/>
                </a:cubicBezTo>
                <a:close/>
                <a:moveTo>
                  <a:pt x="38365" y="52910"/>
                </a:moveTo>
                <a:cubicBezTo>
                  <a:pt x="39512" y="53767"/>
                  <a:pt x="39551" y="53828"/>
                  <a:pt x="39188" y="55204"/>
                </a:cubicBezTo>
                <a:lnTo>
                  <a:pt x="39188" y="55204"/>
                </a:lnTo>
                <a:cubicBezTo>
                  <a:pt x="38616" y="54533"/>
                  <a:pt x="38150" y="53846"/>
                  <a:pt x="38365" y="52910"/>
                </a:cubicBezTo>
                <a:close/>
                <a:moveTo>
                  <a:pt x="39297" y="55391"/>
                </a:moveTo>
                <a:cubicBezTo>
                  <a:pt x="40021" y="55442"/>
                  <a:pt x="40294" y="55861"/>
                  <a:pt x="40192" y="56648"/>
                </a:cubicBezTo>
                <a:cubicBezTo>
                  <a:pt x="40192" y="56878"/>
                  <a:pt x="40136" y="57113"/>
                  <a:pt x="40108" y="57391"/>
                </a:cubicBezTo>
                <a:lnTo>
                  <a:pt x="40108" y="57391"/>
                </a:lnTo>
                <a:cubicBezTo>
                  <a:pt x="39839" y="56746"/>
                  <a:pt x="39565" y="56035"/>
                  <a:pt x="39297" y="55391"/>
                </a:cubicBezTo>
                <a:close/>
                <a:moveTo>
                  <a:pt x="40613" y="57490"/>
                </a:moveTo>
                <a:cubicBezTo>
                  <a:pt x="40677" y="57490"/>
                  <a:pt x="40592" y="57525"/>
                  <a:pt x="40469" y="57553"/>
                </a:cubicBezTo>
                <a:lnTo>
                  <a:pt x="40469" y="57553"/>
                </a:lnTo>
                <a:cubicBezTo>
                  <a:pt x="40560" y="57515"/>
                  <a:pt x="40613" y="57490"/>
                  <a:pt x="40613" y="57490"/>
                </a:cubicBezTo>
                <a:close/>
                <a:moveTo>
                  <a:pt x="59450" y="16667"/>
                </a:moveTo>
                <a:cubicBezTo>
                  <a:pt x="60923" y="18561"/>
                  <a:pt x="61554" y="20766"/>
                  <a:pt x="62286" y="22980"/>
                </a:cubicBezTo>
                <a:cubicBezTo>
                  <a:pt x="63549" y="27289"/>
                  <a:pt x="64710" y="31708"/>
                  <a:pt x="65863" y="36026"/>
                </a:cubicBezTo>
                <a:cubicBezTo>
                  <a:pt x="68809" y="48542"/>
                  <a:pt x="71755" y="60957"/>
                  <a:pt x="74600" y="73482"/>
                </a:cubicBezTo>
                <a:cubicBezTo>
                  <a:pt x="75232" y="75898"/>
                  <a:pt x="75652" y="78423"/>
                  <a:pt x="76073" y="80948"/>
                </a:cubicBezTo>
                <a:cubicBezTo>
                  <a:pt x="76174" y="81579"/>
                  <a:pt x="76073" y="82210"/>
                  <a:pt x="76073" y="84003"/>
                </a:cubicBezTo>
                <a:cubicBezTo>
                  <a:pt x="67968" y="61589"/>
                  <a:pt x="62396" y="39494"/>
                  <a:pt x="54400" y="18451"/>
                </a:cubicBezTo>
                <a:cubicBezTo>
                  <a:pt x="56184" y="16978"/>
                  <a:pt x="57657" y="16667"/>
                  <a:pt x="59450" y="16667"/>
                </a:cubicBezTo>
                <a:close/>
                <a:moveTo>
                  <a:pt x="10943" y="38762"/>
                </a:moveTo>
                <a:cubicBezTo>
                  <a:pt x="11894" y="39915"/>
                  <a:pt x="12946" y="40967"/>
                  <a:pt x="13788" y="42128"/>
                </a:cubicBezTo>
                <a:cubicBezTo>
                  <a:pt x="23046" y="55065"/>
                  <a:pt x="32406" y="67800"/>
                  <a:pt x="39560" y="82000"/>
                </a:cubicBezTo>
                <a:cubicBezTo>
                  <a:pt x="41017" y="84913"/>
                  <a:pt x="42992" y="87522"/>
                  <a:pt x="43948" y="90632"/>
                </a:cubicBezTo>
                <a:lnTo>
                  <a:pt x="43948" y="90632"/>
                </a:lnTo>
                <a:cubicBezTo>
                  <a:pt x="43811" y="90641"/>
                  <a:pt x="43657" y="90656"/>
                  <a:pt x="43510" y="90656"/>
                </a:cubicBezTo>
                <a:cubicBezTo>
                  <a:pt x="43318" y="90656"/>
                  <a:pt x="43140" y="90629"/>
                  <a:pt x="43037" y="90526"/>
                </a:cubicBezTo>
                <a:cubicBezTo>
                  <a:pt x="42506" y="89895"/>
                  <a:pt x="41875" y="89154"/>
                  <a:pt x="41353" y="88422"/>
                </a:cubicBezTo>
                <a:cubicBezTo>
                  <a:pt x="38828" y="84946"/>
                  <a:pt x="36303" y="81369"/>
                  <a:pt x="33879" y="77791"/>
                </a:cubicBezTo>
                <a:cubicBezTo>
                  <a:pt x="26093" y="66327"/>
                  <a:pt x="17154" y="55697"/>
                  <a:pt x="7475" y="45706"/>
                </a:cubicBezTo>
                <a:cubicBezTo>
                  <a:pt x="6844" y="45074"/>
                  <a:pt x="6313" y="44334"/>
                  <a:pt x="5682" y="43601"/>
                </a:cubicBezTo>
                <a:cubicBezTo>
                  <a:pt x="6844" y="41388"/>
                  <a:pt x="8737" y="40024"/>
                  <a:pt x="10943" y="38762"/>
                </a:cubicBezTo>
                <a:close/>
                <a:moveTo>
                  <a:pt x="44021" y="90774"/>
                </a:moveTo>
                <a:lnTo>
                  <a:pt x="44021" y="90774"/>
                </a:lnTo>
                <a:cubicBezTo>
                  <a:pt x="44770" y="91455"/>
                  <a:pt x="44813" y="92318"/>
                  <a:pt x="44564" y="93187"/>
                </a:cubicBezTo>
                <a:lnTo>
                  <a:pt x="44564" y="93187"/>
                </a:lnTo>
                <a:cubicBezTo>
                  <a:pt x="44083" y="92415"/>
                  <a:pt x="43621" y="91719"/>
                  <a:pt x="44021" y="90774"/>
                </a:cubicBezTo>
                <a:close/>
                <a:moveTo>
                  <a:pt x="37069" y="4212"/>
                </a:moveTo>
                <a:cubicBezTo>
                  <a:pt x="39404" y="4212"/>
                  <a:pt x="41377" y="5156"/>
                  <a:pt x="42927" y="6878"/>
                </a:cubicBezTo>
                <a:cubicBezTo>
                  <a:pt x="44089" y="8250"/>
                  <a:pt x="45141" y="9824"/>
                  <a:pt x="45873" y="11406"/>
                </a:cubicBezTo>
                <a:cubicBezTo>
                  <a:pt x="47876" y="15404"/>
                  <a:pt x="49871" y="19504"/>
                  <a:pt x="51454" y="23712"/>
                </a:cubicBezTo>
                <a:cubicBezTo>
                  <a:pt x="53869" y="30345"/>
                  <a:pt x="55974" y="37078"/>
                  <a:pt x="58288" y="43702"/>
                </a:cubicBezTo>
                <a:cubicBezTo>
                  <a:pt x="63027" y="57591"/>
                  <a:pt x="67656" y="71479"/>
                  <a:pt x="72387" y="85266"/>
                </a:cubicBezTo>
                <a:cubicBezTo>
                  <a:pt x="74701" y="92100"/>
                  <a:pt x="76494" y="99154"/>
                  <a:pt x="78068" y="106199"/>
                </a:cubicBezTo>
                <a:cubicBezTo>
                  <a:pt x="78279" y="107360"/>
                  <a:pt x="78388" y="108623"/>
                  <a:pt x="78489" y="109675"/>
                </a:cubicBezTo>
                <a:cubicBezTo>
                  <a:pt x="77546" y="111670"/>
                  <a:pt x="76174" y="112722"/>
                  <a:pt x="74491" y="113673"/>
                </a:cubicBezTo>
                <a:cubicBezTo>
                  <a:pt x="74070" y="113252"/>
                  <a:pt x="73548" y="112932"/>
                  <a:pt x="73439" y="112411"/>
                </a:cubicBezTo>
                <a:cubicBezTo>
                  <a:pt x="67126" y="82109"/>
                  <a:pt x="57977" y="52650"/>
                  <a:pt x="45031" y="24453"/>
                </a:cubicBezTo>
                <a:cubicBezTo>
                  <a:pt x="42717" y="19403"/>
                  <a:pt x="40091" y="14453"/>
                  <a:pt x="37667" y="9403"/>
                </a:cubicBezTo>
                <a:cubicBezTo>
                  <a:pt x="36825" y="7829"/>
                  <a:pt x="35773" y="6356"/>
                  <a:pt x="35461" y="4353"/>
                </a:cubicBezTo>
                <a:cubicBezTo>
                  <a:pt x="36015" y="4258"/>
                  <a:pt x="36551" y="4212"/>
                  <a:pt x="37069" y="4212"/>
                </a:cubicBezTo>
                <a:close/>
                <a:moveTo>
                  <a:pt x="24635" y="10402"/>
                </a:moveTo>
                <a:cubicBezTo>
                  <a:pt x="24915" y="10402"/>
                  <a:pt x="25192" y="10419"/>
                  <a:pt x="25462" y="10455"/>
                </a:cubicBezTo>
                <a:cubicBezTo>
                  <a:pt x="27145" y="11196"/>
                  <a:pt x="27777" y="12459"/>
                  <a:pt x="28517" y="13721"/>
                </a:cubicBezTo>
                <a:cubicBezTo>
                  <a:pt x="30302" y="17088"/>
                  <a:pt x="32196" y="20455"/>
                  <a:pt x="33778" y="23821"/>
                </a:cubicBezTo>
                <a:cubicBezTo>
                  <a:pt x="40192" y="36758"/>
                  <a:pt x="46824" y="49594"/>
                  <a:pt x="53979" y="62119"/>
                </a:cubicBezTo>
                <a:cubicBezTo>
                  <a:pt x="54189" y="62641"/>
                  <a:pt x="54501" y="63062"/>
                  <a:pt x="54711" y="63592"/>
                </a:cubicBezTo>
                <a:cubicBezTo>
                  <a:pt x="58288" y="69484"/>
                  <a:pt x="60813" y="75797"/>
                  <a:pt x="62497" y="82530"/>
                </a:cubicBezTo>
                <a:cubicBezTo>
                  <a:pt x="65022" y="91999"/>
                  <a:pt x="67757" y="101258"/>
                  <a:pt x="70392" y="110727"/>
                </a:cubicBezTo>
                <a:cubicBezTo>
                  <a:pt x="70703" y="111880"/>
                  <a:pt x="70813" y="113143"/>
                  <a:pt x="71124" y="114725"/>
                </a:cubicBezTo>
                <a:cubicBezTo>
                  <a:pt x="70282" y="114936"/>
                  <a:pt x="69971" y="115037"/>
                  <a:pt x="69441" y="115247"/>
                </a:cubicBezTo>
                <a:cubicBezTo>
                  <a:pt x="69020" y="114304"/>
                  <a:pt x="68498" y="113463"/>
                  <a:pt x="68178" y="112411"/>
                </a:cubicBezTo>
                <a:cubicBezTo>
                  <a:pt x="61764" y="94205"/>
                  <a:pt x="54501" y="76318"/>
                  <a:pt x="46614" y="58643"/>
                </a:cubicBezTo>
                <a:cubicBezTo>
                  <a:pt x="42296" y="48862"/>
                  <a:pt x="37145" y="39603"/>
                  <a:pt x="31143" y="30766"/>
                </a:cubicBezTo>
                <a:cubicBezTo>
                  <a:pt x="27886" y="25816"/>
                  <a:pt x="24519" y="20876"/>
                  <a:pt x="21253" y="15926"/>
                </a:cubicBezTo>
                <a:cubicBezTo>
                  <a:pt x="20622" y="14874"/>
                  <a:pt x="19991" y="13721"/>
                  <a:pt x="19259" y="12560"/>
                </a:cubicBezTo>
                <a:cubicBezTo>
                  <a:pt x="19780" y="12139"/>
                  <a:pt x="20100" y="11718"/>
                  <a:pt x="20521" y="11507"/>
                </a:cubicBezTo>
                <a:cubicBezTo>
                  <a:pt x="21825" y="10810"/>
                  <a:pt x="23279" y="10402"/>
                  <a:pt x="24635" y="10402"/>
                </a:cubicBezTo>
                <a:close/>
                <a:moveTo>
                  <a:pt x="9369" y="21296"/>
                </a:moveTo>
                <a:cubicBezTo>
                  <a:pt x="10210" y="21928"/>
                  <a:pt x="11052" y="22349"/>
                  <a:pt x="11574" y="22980"/>
                </a:cubicBezTo>
                <a:cubicBezTo>
                  <a:pt x="12836" y="24343"/>
                  <a:pt x="13998" y="25715"/>
                  <a:pt x="15151" y="27079"/>
                </a:cubicBezTo>
                <a:cubicBezTo>
                  <a:pt x="21885" y="35605"/>
                  <a:pt x="28096" y="44443"/>
                  <a:pt x="33988" y="53592"/>
                </a:cubicBezTo>
                <a:cubicBezTo>
                  <a:pt x="39771" y="62641"/>
                  <a:pt x="45562" y="71899"/>
                  <a:pt x="51344" y="80948"/>
                </a:cubicBezTo>
                <a:cubicBezTo>
                  <a:pt x="53558" y="84525"/>
                  <a:pt x="55553" y="88102"/>
                  <a:pt x="57135" y="91999"/>
                </a:cubicBezTo>
                <a:cubicBezTo>
                  <a:pt x="59660" y="98413"/>
                  <a:pt x="62286" y="104726"/>
                  <a:pt x="64811" y="111039"/>
                </a:cubicBezTo>
                <a:cubicBezTo>
                  <a:pt x="65342" y="112411"/>
                  <a:pt x="66074" y="113673"/>
                  <a:pt x="65443" y="115247"/>
                </a:cubicBezTo>
                <a:cubicBezTo>
                  <a:pt x="64805" y="115542"/>
                  <a:pt x="64166" y="115631"/>
                  <a:pt x="63515" y="115631"/>
                </a:cubicBezTo>
                <a:cubicBezTo>
                  <a:pt x="62774" y="115631"/>
                  <a:pt x="62018" y="115516"/>
                  <a:pt x="61234" y="115458"/>
                </a:cubicBezTo>
                <a:cubicBezTo>
                  <a:pt x="60923" y="115037"/>
                  <a:pt x="60502" y="114725"/>
                  <a:pt x="60182" y="114304"/>
                </a:cubicBezTo>
                <a:cubicBezTo>
                  <a:pt x="53979" y="102411"/>
                  <a:pt x="47767" y="90627"/>
                  <a:pt x="41564" y="78743"/>
                </a:cubicBezTo>
                <a:cubicBezTo>
                  <a:pt x="34931" y="65907"/>
                  <a:pt x="27044" y="53803"/>
                  <a:pt x="18838" y="42019"/>
                </a:cubicBezTo>
                <a:cubicBezTo>
                  <a:pt x="15681" y="37499"/>
                  <a:pt x="12104" y="33501"/>
                  <a:pt x="8737" y="29183"/>
                </a:cubicBezTo>
                <a:cubicBezTo>
                  <a:pt x="7475" y="27710"/>
                  <a:pt x="6212" y="26136"/>
                  <a:pt x="4630" y="24133"/>
                </a:cubicBezTo>
                <a:cubicBezTo>
                  <a:pt x="6524" y="22980"/>
                  <a:pt x="7896" y="22239"/>
                  <a:pt x="9369" y="21296"/>
                </a:cubicBezTo>
                <a:close/>
                <a:moveTo>
                  <a:pt x="80172" y="114826"/>
                </a:moveTo>
                <a:cubicBezTo>
                  <a:pt x="80593" y="115037"/>
                  <a:pt x="81014" y="115146"/>
                  <a:pt x="81123" y="115357"/>
                </a:cubicBezTo>
                <a:cubicBezTo>
                  <a:pt x="81435" y="115988"/>
                  <a:pt x="81755" y="116720"/>
                  <a:pt x="81965" y="117351"/>
                </a:cubicBezTo>
                <a:cubicBezTo>
                  <a:pt x="84490" y="127140"/>
                  <a:pt x="86594" y="137131"/>
                  <a:pt x="88168" y="147021"/>
                </a:cubicBezTo>
                <a:cubicBezTo>
                  <a:pt x="89431" y="155018"/>
                  <a:pt x="91855" y="162492"/>
                  <a:pt x="95222" y="169747"/>
                </a:cubicBezTo>
                <a:cubicBezTo>
                  <a:pt x="96484" y="172382"/>
                  <a:pt x="97537" y="175008"/>
                  <a:pt x="98589" y="177743"/>
                </a:cubicBezTo>
                <a:cubicBezTo>
                  <a:pt x="99641" y="180479"/>
                  <a:pt x="99851" y="183324"/>
                  <a:pt x="99321" y="186270"/>
                </a:cubicBezTo>
                <a:cubicBezTo>
                  <a:pt x="98337" y="192197"/>
                  <a:pt x="93054" y="196438"/>
                  <a:pt x="87340" y="196438"/>
                </a:cubicBezTo>
                <a:cubicBezTo>
                  <a:pt x="86360" y="196438"/>
                  <a:pt x="85367" y="196313"/>
                  <a:pt x="84381" y="196050"/>
                </a:cubicBezTo>
                <a:cubicBezTo>
                  <a:pt x="81334" y="195209"/>
                  <a:pt x="79331" y="193104"/>
                  <a:pt x="78699" y="190058"/>
                </a:cubicBezTo>
                <a:cubicBezTo>
                  <a:pt x="78068" y="186901"/>
                  <a:pt x="77757" y="183635"/>
                  <a:pt x="78068" y="180378"/>
                </a:cubicBezTo>
                <a:cubicBezTo>
                  <a:pt x="78489" y="175429"/>
                  <a:pt x="78279" y="170589"/>
                  <a:pt x="77546" y="165749"/>
                </a:cubicBezTo>
                <a:cubicBezTo>
                  <a:pt x="76915" y="161962"/>
                  <a:pt x="76284" y="158283"/>
                  <a:pt x="75442" y="154597"/>
                </a:cubicBezTo>
                <a:cubicBezTo>
                  <a:pt x="73548" y="146811"/>
                  <a:pt x="71234" y="139236"/>
                  <a:pt x="67757" y="132081"/>
                </a:cubicBezTo>
                <a:cubicBezTo>
                  <a:pt x="66495" y="129245"/>
                  <a:pt x="64921" y="126610"/>
                  <a:pt x="63549" y="123875"/>
                </a:cubicBezTo>
                <a:cubicBezTo>
                  <a:pt x="63027" y="122822"/>
                  <a:pt x="62076" y="121770"/>
                  <a:pt x="62918" y="120196"/>
                </a:cubicBezTo>
                <a:cubicBezTo>
                  <a:pt x="63692" y="120196"/>
                  <a:pt x="64511" y="120148"/>
                  <a:pt x="65345" y="120148"/>
                </a:cubicBezTo>
                <a:cubicBezTo>
                  <a:pt x="65762" y="120148"/>
                  <a:pt x="66183" y="120160"/>
                  <a:pt x="66604" y="120196"/>
                </a:cubicBezTo>
                <a:cubicBezTo>
                  <a:pt x="66945" y="120212"/>
                  <a:pt x="67283" y="120220"/>
                  <a:pt x="67618" y="120220"/>
                </a:cubicBezTo>
                <a:cubicBezTo>
                  <a:pt x="71723" y="120220"/>
                  <a:pt x="75376" y="119007"/>
                  <a:pt x="78489" y="116089"/>
                </a:cubicBezTo>
                <a:cubicBezTo>
                  <a:pt x="79019" y="115567"/>
                  <a:pt x="79650" y="115247"/>
                  <a:pt x="80172" y="114826"/>
                </a:cubicBezTo>
                <a:close/>
                <a:moveTo>
                  <a:pt x="35768" y="1"/>
                </a:moveTo>
                <a:cubicBezTo>
                  <a:pt x="34456" y="1"/>
                  <a:pt x="33130" y="228"/>
                  <a:pt x="31775" y="986"/>
                </a:cubicBezTo>
                <a:cubicBezTo>
                  <a:pt x="31564" y="1727"/>
                  <a:pt x="31143" y="2459"/>
                  <a:pt x="30933" y="3090"/>
                </a:cubicBezTo>
                <a:cubicBezTo>
                  <a:pt x="31884" y="8040"/>
                  <a:pt x="35352" y="11617"/>
                  <a:pt x="36404" y="16137"/>
                </a:cubicBezTo>
                <a:cubicBezTo>
                  <a:pt x="35945" y="16601"/>
                  <a:pt x="35565" y="16897"/>
                  <a:pt x="35034" y="16897"/>
                </a:cubicBezTo>
                <a:cubicBezTo>
                  <a:pt x="34718" y="16897"/>
                  <a:pt x="34349" y="16793"/>
                  <a:pt x="33879" y="16558"/>
                </a:cubicBezTo>
                <a:cubicBezTo>
                  <a:pt x="33458" y="15825"/>
                  <a:pt x="32827" y="14773"/>
                  <a:pt x="32196" y="13721"/>
                </a:cubicBezTo>
                <a:cubicBezTo>
                  <a:pt x="31143" y="12038"/>
                  <a:pt x="30091" y="10354"/>
                  <a:pt x="28938" y="8671"/>
                </a:cubicBezTo>
                <a:cubicBezTo>
                  <a:pt x="28307" y="7619"/>
                  <a:pt x="27356" y="6777"/>
                  <a:pt x="25571" y="6356"/>
                </a:cubicBezTo>
                <a:cubicBezTo>
                  <a:pt x="21994" y="7198"/>
                  <a:pt x="17676" y="7088"/>
                  <a:pt x="14629" y="10354"/>
                </a:cubicBezTo>
                <a:cubicBezTo>
                  <a:pt x="14520" y="11087"/>
                  <a:pt x="14419" y="11617"/>
                  <a:pt x="14520" y="12139"/>
                </a:cubicBezTo>
                <a:cubicBezTo>
                  <a:pt x="14629" y="12879"/>
                  <a:pt x="14840" y="13511"/>
                  <a:pt x="15151" y="14142"/>
                </a:cubicBezTo>
                <a:cubicBezTo>
                  <a:pt x="16203" y="15926"/>
                  <a:pt x="17255" y="17509"/>
                  <a:pt x="18308" y="19192"/>
                </a:cubicBezTo>
                <a:cubicBezTo>
                  <a:pt x="18728" y="19823"/>
                  <a:pt x="19259" y="20345"/>
                  <a:pt x="18728" y="21507"/>
                </a:cubicBezTo>
                <a:cubicBezTo>
                  <a:pt x="18097" y="21818"/>
                  <a:pt x="17154" y="22349"/>
                  <a:pt x="16203" y="22769"/>
                </a:cubicBezTo>
                <a:cubicBezTo>
                  <a:pt x="13788" y="21086"/>
                  <a:pt x="12735" y="17719"/>
                  <a:pt x="9158" y="17509"/>
                </a:cubicBezTo>
                <a:cubicBezTo>
                  <a:pt x="6002" y="18451"/>
                  <a:pt x="3157" y="20345"/>
                  <a:pt x="632" y="22349"/>
                </a:cubicBezTo>
                <a:cubicBezTo>
                  <a:pt x="1" y="25084"/>
                  <a:pt x="1" y="25395"/>
                  <a:pt x="1263" y="26978"/>
                </a:cubicBezTo>
                <a:cubicBezTo>
                  <a:pt x="3056" y="29293"/>
                  <a:pt x="5051" y="31397"/>
                  <a:pt x="6844" y="33602"/>
                </a:cubicBezTo>
                <a:cubicBezTo>
                  <a:pt x="7365" y="34343"/>
                  <a:pt x="7786" y="35075"/>
                  <a:pt x="8207" y="35917"/>
                </a:cubicBezTo>
                <a:cubicBezTo>
                  <a:pt x="6103" y="38442"/>
                  <a:pt x="3157" y="39814"/>
                  <a:pt x="1263" y="42549"/>
                </a:cubicBezTo>
                <a:cubicBezTo>
                  <a:pt x="952" y="44233"/>
                  <a:pt x="1263" y="45495"/>
                  <a:pt x="2105" y="46438"/>
                </a:cubicBezTo>
                <a:cubicBezTo>
                  <a:pt x="3157" y="47701"/>
                  <a:pt x="4318" y="48862"/>
                  <a:pt x="5371" y="50015"/>
                </a:cubicBezTo>
                <a:cubicBezTo>
                  <a:pt x="12525" y="57490"/>
                  <a:pt x="19780" y="64854"/>
                  <a:pt x="25992" y="73061"/>
                </a:cubicBezTo>
                <a:cubicBezTo>
                  <a:pt x="33357" y="82951"/>
                  <a:pt x="40613" y="92841"/>
                  <a:pt x="47977" y="102731"/>
                </a:cubicBezTo>
                <a:cubicBezTo>
                  <a:pt x="51555" y="107672"/>
                  <a:pt x="55132" y="112722"/>
                  <a:pt x="58187" y="117040"/>
                </a:cubicBezTo>
                <a:cubicBezTo>
                  <a:pt x="60182" y="121981"/>
                  <a:pt x="61975" y="126189"/>
                  <a:pt x="63658" y="130297"/>
                </a:cubicBezTo>
                <a:cubicBezTo>
                  <a:pt x="64289" y="131980"/>
                  <a:pt x="64921" y="133664"/>
                  <a:pt x="65552" y="135448"/>
                </a:cubicBezTo>
                <a:cubicBezTo>
                  <a:pt x="68809" y="144606"/>
                  <a:pt x="70602" y="154285"/>
                  <a:pt x="72075" y="163855"/>
                </a:cubicBezTo>
                <a:cubicBezTo>
                  <a:pt x="72807" y="169326"/>
                  <a:pt x="73127" y="174696"/>
                  <a:pt x="72496" y="180168"/>
                </a:cubicBezTo>
                <a:cubicBezTo>
                  <a:pt x="72075" y="183215"/>
                  <a:pt x="72387" y="186270"/>
                  <a:pt x="72917" y="189317"/>
                </a:cubicBezTo>
                <a:cubicBezTo>
                  <a:pt x="73759" y="194577"/>
                  <a:pt x="76494" y="198264"/>
                  <a:pt x="81334" y="200368"/>
                </a:cubicBezTo>
                <a:cubicBezTo>
                  <a:pt x="82176" y="200789"/>
                  <a:pt x="83118" y="200789"/>
                  <a:pt x="83539" y="201841"/>
                </a:cubicBezTo>
                <a:cubicBezTo>
                  <a:pt x="83438" y="204366"/>
                  <a:pt x="81123" y="206260"/>
                  <a:pt x="81435" y="208785"/>
                </a:cubicBezTo>
                <a:cubicBezTo>
                  <a:pt x="81856" y="208996"/>
                  <a:pt x="82176" y="209097"/>
                  <a:pt x="82487" y="209206"/>
                </a:cubicBezTo>
                <a:cubicBezTo>
                  <a:pt x="84280" y="208045"/>
                  <a:pt x="84591" y="205419"/>
                  <a:pt x="86906" y="204467"/>
                </a:cubicBezTo>
                <a:cubicBezTo>
                  <a:pt x="87226" y="205730"/>
                  <a:pt x="87537" y="206892"/>
                  <a:pt x="87857" y="207944"/>
                </a:cubicBezTo>
                <a:cubicBezTo>
                  <a:pt x="88379" y="208045"/>
                  <a:pt x="88699" y="208154"/>
                  <a:pt x="89221" y="208255"/>
                </a:cubicBezTo>
                <a:cubicBezTo>
                  <a:pt x="90483" y="206050"/>
                  <a:pt x="89751" y="202893"/>
                  <a:pt x="91645" y="200680"/>
                </a:cubicBezTo>
                <a:cubicBezTo>
                  <a:pt x="93850" y="202262"/>
                  <a:pt x="93850" y="205520"/>
                  <a:pt x="96695" y="206361"/>
                </a:cubicBezTo>
                <a:cubicBezTo>
                  <a:pt x="96796" y="205730"/>
                  <a:pt x="96905" y="205099"/>
                  <a:pt x="96796" y="204678"/>
                </a:cubicBezTo>
                <a:cubicBezTo>
                  <a:pt x="96274" y="203104"/>
                  <a:pt x="95643" y="201631"/>
                  <a:pt x="95222" y="200158"/>
                </a:cubicBezTo>
                <a:cubicBezTo>
                  <a:pt x="95112" y="199948"/>
                  <a:pt x="95432" y="199527"/>
                  <a:pt x="95744" y="198996"/>
                </a:cubicBezTo>
                <a:cubicBezTo>
                  <a:pt x="96905" y="199948"/>
                  <a:pt x="97957" y="200890"/>
                  <a:pt x="99111" y="201732"/>
                </a:cubicBezTo>
                <a:cubicBezTo>
                  <a:pt x="100483" y="202893"/>
                  <a:pt x="101955" y="203946"/>
                  <a:pt x="103428" y="204998"/>
                </a:cubicBezTo>
                <a:cubicBezTo>
                  <a:pt x="103442" y="205012"/>
                  <a:pt x="103462" y="205018"/>
                  <a:pt x="103487" y="205018"/>
                </a:cubicBezTo>
                <a:cubicBezTo>
                  <a:pt x="103646" y="205018"/>
                  <a:pt x="104023" y="204772"/>
                  <a:pt x="104481" y="204678"/>
                </a:cubicBezTo>
                <a:cubicBezTo>
                  <a:pt x="104060" y="202994"/>
                  <a:pt x="102587" y="202153"/>
                  <a:pt x="101535" y="201000"/>
                </a:cubicBezTo>
                <a:cubicBezTo>
                  <a:pt x="100483" y="199527"/>
                  <a:pt x="98799" y="198576"/>
                  <a:pt x="98168" y="196682"/>
                </a:cubicBezTo>
                <a:lnTo>
                  <a:pt x="100693" y="193214"/>
                </a:lnTo>
                <a:cubicBezTo>
                  <a:pt x="102797" y="190058"/>
                  <a:pt x="103740" y="186691"/>
                  <a:pt x="103740" y="182903"/>
                </a:cubicBezTo>
                <a:cubicBezTo>
                  <a:pt x="103740" y="179427"/>
                  <a:pt x="103109" y="176060"/>
                  <a:pt x="101745" y="172904"/>
                </a:cubicBezTo>
                <a:cubicBezTo>
                  <a:pt x="100794" y="170379"/>
                  <a:pt x="99851" y="167853"/>
                  <a:pt x="98690" y="165438"/>
                </a:cubicBezTo>
                <a:cubicBezTo>
                  <a:pt x="95011" y="157652"/>
                  <a:pt x="92377" y="149656"/>
                  <a:pt x="91114" y="141129"/>
                </a:cubicBezTo>
                <a:cubicBezTo>
                  <a:pt x="90904" y="139867"/>
                  <a:pt x="90694" y="138604"/>
                  <a:pt x="90483" y="137451"/>
                </a:cubicBezTo>
                <a:cubicBezTo>
                  <a:pt x="89221" y="130297"/>
                  <a:pt x="87958" y="123142"/>
                  <a:pt x="84381" y="117250"/>
                </a:cubicBezTo>
                <a:cubicBezTo>
                  <a:pt x="83859" y="112411"/>
                  <a:pt x="83329" y="108093"/>
                  <a:pt x="82807" y="103783"/>
                </a:cubicBezTo>
                <a:cubicBezTo>
                  <a:pt x="81544" y="91578"/>
                  <a:pt x="79541" y="79475"/>
                  <a:pt x="76806" y="67481"/>
                </a:cubicBezTo>
                <a:cubicBezTo>
                  <a:pt x="74070" y="55486"/>
                  <a:pt x="71023" y="43601"/>
                  <a:pt x="68077" y="31607"/>
                </a:cubicBezTo>
                <a:cubicBezTo>
                  <a:pt x="66916" y="27079"/>
                  <a:pt x="65653" y="22559"/>
                  <a:pt x="64390" y="18031"/>
                </a:cubicBezTo>
                <a:cubicBezTo>
                  <a:pt x="63658" y="15825"/>
                  <a:pt x="63027" y="13511"/>
                  <a:pt x="61234" y="11928"/>
                </a:cubicBezTo>
                <a:cubicBezTo>
                  <a:pt x="60596" y="11672"/>
                  <a:pt x="59992" y="11573"/>
                  <a:pt x="59407" y="11573"/>
                </a:cubicBezTo>
                <a:cubicBezTo>
                  <a:pt x="58550" y="11573"/>
                  <a:pt x="57736" y="11787"/>
                  <a:pt x="56925" y="12038"/>
                </a:cubicBezTo>
                <a:cubicBezTo>
                  <a:pt x="55688" y="12476"/>
                  <a:pt x="54522" y="13288"/>
                  <a:pt x="53059" y="13288"/>
                </a:cubicBezTo>
                <a:cubicBezTo>
                  <a:pt x="52780" y="13288"/>
                  <a:pt x="52490" y="13258"/>
                  <a:pt x="52186" y="13191"/>
                </a:cubicBezTo>
                <a:cubicBezTo>
                  <a:pt x="51344" y="11617"/>
                  <a:pt x="50502" y="10034"/>
                  <a:pt x="49560" y="8460"/>
                </a:cubicBezTo>
                <a:cubicBezTo>
                  <a:pt x="48398" y="6457"/>
                  <a:pt x="47035" y="4563"/>
                  <a:pt x="45242" y="2989"/>
                </a:cubicBezTo>
                <a:cubicBezTo>
                  <a:pt x="43558" y="1516"/>
                  <a:pt x="41665" y="675"/>
                  <a:pt x="39459" y="355"/>
                </a:cubicBezTo>
                <a:cubicBezTo>
                  <a:pt x="38233" y="204"/>
                  <a:pt x="37007" y="1"/>
                  <a:pt x="35768" y="1"/>
                </a:cubicBezTo>
                <a:close/>
              </a:path>
            </a:pathLst>
          </a:custGeom>
          <a:solidFill>
            <a:srgbClr val="DBE8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16e59dbee4_0_821"/>
          <p:cNvSpPr/>
          <p:nvPr/>
        </p:nvSpPr>
        <p:spPr>
          <a:xfrm>
            <a:off x="8605639" y="5540167"/>
            <a:ext cx="443783" cy="1184635"/>
          </a:xfrm>
          <a:custGeom>
            <a:avLst/>
            <a:gdLst/>
            <a:ahLst/>
            <a:cxnLst/>
            <a:rect l="l" t="t" r="r" b="b"/>
            <a:pathLst>
              <a:path w="104481" h="209207" extrusionOk="0">
                <a:moveTo>
                  <a:pt x="37896" y="20017"/>
                </a:moveTo>
                <a:cubicBezTo>
                  <a:pt x="37992" y="20017"/>
                  <a:pt x="38092" y="20023"/>
                  <a:pt x="38197" y="20034"/>
                </a:cubicBezTo>
                <a:cubicBezTo>
                  <a:pt x="38508" y="20244"/>
                  <a:pt x="38929" y="20345"/>
                  <a:pt x="39039" y="20665"/>
                </a:cubicBezTo>
                <a:cubicBezTo>
                  <a:pt x="43037" y="29814"/>
                  <a:pt x="47035" y="38863"/>
                  <a:pt x="50923" y="48020"/>
                </a:cubicBezTo>
                <a:cubicBezTo>
                  <a:pt x="51325" y="48823"/>
                  <a:pt x="51251" y="49718"/>
                  <a:pt x="51426" y="50529"/>
                </a:cubicBezTo>
                <a:lnTo>
                  <a:pt x="51426" y="50529"/>
                </a:lnTo>
                <a:cubicBezTo>
                  <a:pt x="50385" y="50364"/>
                  <a:pt x="50179" y="49461"/>
                  <a:pt x="49871" y="48652"/>
                </a:cubicBezTo>
                <a:cubicBezTo>
                  <a:pt x="47346" y="43702"/>
                  <a:pt x="44930" y="38652"/>
                  <a:pt x="42405" y="33602"/>
                </a:cubicBezTo>
                <a:cubicBezTo>
                  <a:pt x="40402" y="29604"/>
                  <a:pt x="38407" y="25505"/>
                  <a:pt x="36404" y="21717"/>
                </a:cubicBezTo>
                <a:cubicBezTo>
                  <a:pt x="36503" y="20481"/>
                  <a:pt x="37025" y="20017"/>
                  <a:pt x="37896" y="20017"/>
                </a:cubicBezTo>
                <a:close/>
                <a:moveTo>
                  <a:pt x="21253" y="23922"/>
                </a:moveTo>
                <a:cubicBezTo>
                  <a:pt x="21784" y="24453"/>
                  <a:pt x="22306" y="24874"/>
                  <a:pt x="22726" y="25395"/>
                </a:cubicBezTo>
                <a:cubicBezTo>
                  <a:pt x="28408" y="33501"/>
                  <a:pt x="33458" y="42019"/>
                  <a:pt x="37986" y="50857"/>
                </a:cubicBezTo>
                <a:cubicBezTo>
                  <a:pt x="38271" y="51341"/>
                  <a:pt x="38211" y="52083"/>
                  <a:pt x="38275" y="52689"/>
                </a:cubicBezTo>
                <a:lnTo>
                  <a:pt x="38275" y="52689"/>
                </a:lnTo>
                <a:cubicBezTo>
                  <a:pt x="37881" y="52516"/>
                  <a:pt x="37424" y="52396"/>
                  <a:pt x="37145" y="52018"/>
                </a:cubicBezTo>
                <a:cubicBezTo>
                  <a:pt x="31674" y="43601"/>
                  <a:pt x="25782" y="35395"/>
                  <a:pt x="19570" y="27500"/>
                </a:cubicBezTo>
                <a:cubicBezTo>
                  <a:pt x="19259" y="27079"/>
                  <a:pt x="19048" y="26557"/>
                  <a:pt x="18838" y="26136"/>
                </a:cubicBezTo>
                <a:cubicBezTo>
                  <a:pt x="19149" y="25606"/>
                  <a:pt x="19360" y="25084"/>
                  <a:pt x="19780" y="24764"/>
                </a:cubicBezTo>
                <a:cubicBezTo>
                  <a:pt x="20100" y="24453"/>
                  <a:pt x="20622" y="24242"/>
                  <a:pt x="21253" y="23922"/>
                </a:cubicBezTo>
                <a:close/>
                <a:moveTo>
                  <a:pt x="51528" y="50686"/>
                </a:moveTo>
                <a:cubicBezTo>
                  <a:pt x="52436" y="51187"/>
                  <a:pt x="52405" y="52020"/>
                  <a:pt x="52397" y="52798"/>
                </a:cubicBezTo>
                <a:lnTo>
                  <a:pt x="52397" y="52798"/>
                </a:lnTo>
                <a:cubicBezTo>
                  <a:pt x="51395" y="52447"/>
                  <a:pt x="51358" y="51619"/>
                  <a:pt x="51528" y="50686"/>
                </a:cubicBezTo>
                <a:close/>
                <a:moveTo>
                  <a:pt x="52634" y="53282"/>
                </a:moveTo>
                <a:lnTo>
                  <a:pt x="52634" y="53282"/>
                </a:lnTo>
                <a:cubicBezTo>
                  <a:pt x="52765" y="53440"/>
                  <a:pt x="52896" y="53571"/>
                  <a:pt x="53028" y="53702"/>
                </a:cubicBezTo>
                <a:cubicBezTo>
                  <a:pt x="52981" y="53708"/>
                  <a:pt x="52939" y="53711"/>
                  <a:pt x="52902" y="53711"/>
                </a:cubicBezTo>
                <a:cubicBezTo>
                  <a:pt x="52594" y="53711"/>
                  <a:pt x="52604" y="53500"/>
                  <a:pt x="52634" y="53282"/>
                </a:cubicBezTo>
                <a:close/>
                <a:moveTo>
                  <a:pt x="38365" y="52910"/>
                </a:moveTo>
                <a:cubicBezTo>
                  <a:pt x="39512" y="53767"/>
                  <a:pt x="39551" y="53828"/>
                  <a:pt x="39188" y="55204"/>
                </a:cubicBezTo>
                <a:lnTo>
                  <a:pt x="39188" y="55204"/>
                </a:lnTo>
                <a:cubicBezTo>
                  <a:pt x="38616" y="54533"/>
                  <a:pt x="38150" y="53846"/>
                  <a:pt x="38365" y="52910"/>
                </a:cubicBezTo>
                <a:close/>
                <a:moveTo>
                  <a:pt x="39297" y="55391"/>
                </a:moveTo>
                <a:cubicBezTo>
                  <a:pt x="40021" y="55442"/>
                  <a:pt x="40294" y="55861"/>
                  <a:pt x="40192" y="56648"/>
                </a:cubicBezTo>
                <a:cubicBezTo>
                  <a:pt x="40192" y="56878"/>
                  <a:pt x="40136" y="57113"/>
                  <a:pt x="40108" y="57391"/>
                </a:cubicBezTo>
                <a:lnTo>
                  <a:pt x="40108" y="57391"/>
                </a:lnTo>
                <a:cubicBezTo>
                  <a:pt x="39839" y="56746"/>
                  <a:pt x="39565" y="56035"/>
                  <a:pt x="39297" y="55391"/>
                </a:cubicBezTo>
                <a:close/>
                <a:moveTo>
                  <a:pt x="40613" y="57490"/>
                </a:moveTo>
                <a:cubicBezTo>
                  <a:pt x="40677" y="57490"/>
                  <a:pt x="40592" y="57525"/>
                  <a:pt x="40469" y="57553"/>
                </a:cubicBezTo>
                <a:lnTo>
                  <a:pt x="40469" y="57553"/>
                </a:lnTo>
                <a:cubicBezTo>
                  <a:pt x="40560" y="57515"/>
                  <a:pt x="40613" y="57490"/>
                  <a:pt x="40613" y="57490"/>
                </a:cubicBezTo>
                <a:close/>
                <a:moveTo>
                  <a:pt x="59450" y="16667"/>
                </a:moveTo>
                <a:cubicBezTo>
                  <a:pt x="60923" y="18561"/>
                  <a:pt x="61554" y="20766"/>
                  <a:pt x="62286" y="22980"/>
                </a:cubicBezTo>
                <a:cubicBezTo>
                  <a:pt x="63549" y="27289"/>
                  <a:pt x="64710" y="31708"/>
                  <a:pt x="65863" y="36026"/>
                </a:cubicBezTo>
                <a:cubicBezTo>
                  <a:pt x="68809" y="48542"/>
                  <a:pt x="71755" y="60957"/>
                  <a:pt x="74600" y="73482"/>
                </a:cubicBezTo>
                <a:cubicBezTo>
                  <a:pt x="75232" y="75898"/>
                  <a:pt x="75652" y="78423"/>
                  <a:pt x="76073" y="80948"/>
                </a:cubicBezTo>
                <a:cubicBezTo>
                  <a:pt x="76174" y="81579"/>
                  <a:pt x="76073" y="82210"/>
                  <a:pt x="76073" y="84003"/>
                </a:cubicBezTo>
                <a:cubicBezTo>
                  <a:pt x="67968" y="61589"/>
                  <a:pt x="62396" y="39494"/>
                  <a:pt x="54400" y="18451"/>
                </a:cubicBezTo>
                <a:cubicBezTo>
                  <a:pt x="56184" y="16978"/>
                  <a:pt x="57657" y="16667"/>
                  <a:pt x="59450" y="16667"/>
                </a:cubicBezTo>
                <a:close/>
                <a:moveTo>
                  <a:pt x="10943" y="38762"/>
                </a:moveTo>
                <a:cubicBezTo>
                  <a:pt x="11894" y="39915"/>
                  <a:pt x="12946" y="40967"/>
                  <a:pt x="13788" y="42128"/>
                </a:cubicBezTo>
                <a:cubicBezTo>
                  <a:pt x="23046" y="55065"/>
                  <a:pt x="32406" y="67800"/>
                  <a:pt x="39560" y="82000"/>
                </a:cubicBezTo>
                <a:cubicBezTo>
                  <a:pt x="41017" y="84913"/>
                  <a:pt x="42992" y="87522"/>
                  <a:pt x="43948" y="90632"/>
                </a:cubicBezTo>
                <a:lnTo>
                  <a:pt x="43948" y="90632"/>
                </a:lnTo>
                <a:cubicBezTo>
                  <a:pt x="43811" y="90641"/>
                  <a:pt x="43657" y="90656"/>
                  <a:pt x="43510" y="90656"/>
                </a:cubicBezTo>
                <a:cubicBezTo>
                  <a:pt x="43318" y="90656"/>
                  <a:pt x="43140" y="90629"/>
                  <a:pt x="43037" y="90526"/>
                </a:cubicBezTo>
                <a:cubicBezTo>
                  <a:pt x="42506" y="89895"/>
                  <a:pt x="41875" y="89154"/>
                  <a:pt x="41353" y="88422"/>
                </a:cubicBezTo>
                <a:cubicBezTo>
                  <a:pt x="38828" y="84946"/>
                  <a:pt x="36303" y="81369"/>
                  <a:pt x="33879" y="77791"/>
                </a:cubicBezTo>
                <a:cubicBezTo>
                  <a:pt x="26093" y="66327"/>
                  <a:pt x="17154" y="55697"/>
                  <a:pt x="7475" y="45706"/>
                </a:cubicBezTo>
                <a:cubicBezTo>
                  <a:pt x="6844" y="45074"/>
                  <a:pt x="6313" y="44334"/>
                  <a:pt x="5682" y="43601"/>
                </a:cubicBezTo>
                <a:cubicBezTo>
                  <a:pt x="6844" y="41388"/>
                  <a:pt x="8737" y="40024"/>
                  <a:pt x="10943" y="38762"/>
                </a:cubicBezTo>
                <a:close/>
                <a:moveTo>
                  <a:pt x="44021" y="90774"/>
                </a:moveTo>
                <a:lnTo>
                  <a:pt x="44021" y="90774"/>
                </a:lnTo>
                <a:cubicBezTo>
                  <a:pt x="44770" y="91455"/>
                  <a:pt x="44813" y="92318"/>
                  <a:pt x="44564" y="93187"/>
                </a:cubicBezTo>
                <a:lnTo>
                  <a:pt x="44564" y="93187"/>
                </a:lnTo>
                <a:cubicBezTo>
                  <a:pt x="44083" y="92415"/>
                  <a:pt x="43621" y="91719"/>
                  <a:pt x="44021" y="90774"/>
                </a:cubicBezTo>
                <a:close/>
                <a:moveTo>
                  <a:pt x="37069" y="4212"/>
                </a:moveTo>
                <a:cubicBezTo>
                  <a:pt x="39404" y="4212"/>
                  <a:pt x="41377" y="5156"/>
                  <a:pt x="42927" y="6878"/>
                </a:cubicBezTo>
                <a:cubicBezTo>
                  <a:pt x="44089" y="8250"/>
                  <a:pt x="45141" y="9824"/>
                  <a:pt x="45873" y="11406"/>
                </a:cubicBezTo>
                <a:cubicBezTo>
                  <a:pt x="47876" y="15404"/>
                  <a:pt x="49871" y="19504"/>
                  <a:pt x="51454" y="23712"/>
                </a:cubicBezTo>
                <a:cubicBezTo>
                  <a:pt x="53869" y="30345"/>
                  <a:pt x="55974" y="37078"/>
                  <a:pt x="58288" y="43702"/>
                </a:cubicBezTo>
                <a:cubicBezTo>
                  <a:pt x="63027" y="57591"/>
                  <a:pt x="67656" y="71479"/>
                  <a:pt x="72387" y="85266"/>
                </a:cubicBezTo>
                <a:cubicBezTo>
                  <a:pt x="74701" y="92100"/>
                  <a:pt x="76494" y="99154"/>
                  <a:pt x="78068" y="106199"/>
                </a:cubicBezTo>
                <a:cubicBezTo>
                  <a:pt x="78279" y="107360"/>
                  <a:pt x="78388" y="108623"/>
                  <a:pt x="78489" y="109675"/>
                </a:cubicBezTo>
                <a:cubicBezTo>
                  <a:pt x="77546" y="111670"/>
                  <a:pt x="76174" y="112722"/>
                  <a:pt x="74491" y="113673"/>
                </a:cubicBezTo>
                <a:cubicBezTo>
                  <a:pt x="74070" y="113252"/>
                  <a:pt x="73548" y="112932"/>
                  <a:pt x="73439" y="112411"/>
                </a:cubicBezTo>
                <a:cubicBezTo>
                  <a:pt x="67126" y="82109"/>
                  <a:pt x="57977" y="52650"/>
                  <a:pt x="45031" y="24453"/>
                </a:cubicBezTo>
                <a:cubicBezTo>
                  <a:pt x="42717" y="19403"/>
                  <a:pt x="40091" y="14453"/>
                  <a:pt x="37667" y="9403"/>
                </a:cubicBezTo>
                <a:cubicBezTo>
                  <a:pt x="36825" y="7829"/>
                  <a:pt x="35773" y="6356"/>
                  <a:pt x="35461" y="4353"/>
                </a:cubicBezTo>
                <a:cubicBezTo>
                  <a:pt x="36015" y="4258"/>
                  <a:pt x="36551" y="4212"/>
                  <a:pt x="37069" y="4212"/>
                </a:cubicBezTo>
                <a:close/>
                <a:moveTo>
                  <a:pt x="24635" y="10402"/>
                </a:moveTo>
                <a:cubicBezTo>
                  <a:pt x="24915" y="10402"/>
                  <a:pt x="25192" y="10419"/>
                  <a:pt x="25462" y="10455"/>
                </a:cubicBezTo>
                <a:cubicBezTo>
                  <a:pt x="27145" y="11196"/>
                  <a:pt x="27777" y="12459"/>
                  <a:pt x="28517" y="13721"/>
                </a:cubicBezTo>
                <a:cubicBezTo>
                  <a:pt x="30302" y="17088"/>
                  <a:pt x="32196" y="20455"/>
                  <a:pt x="33778" y="23821"/>
                </a:cubicBezTo>
                <a:cubicBezTo>
                  <a:pt x="40192" y="36758"/>
                  <a:pt x="46824" y="49594"/>
                  <a:pt x="53979" y="62119"/>
                </a:cubicBezTo>
                <a:cubicBezTo>
                  <a:pt x="54189" y="62641"/>
                  <a:pt x="54501" y="63062"/>
                  <a:pt x="54711" y="63592"/>
                </a:cubicBezTo>
                <a:cubicBezTo>
                  <a:pt x="58288" y="69484"/>
                  <a:pt x="60813" y="75797"/>
                  <a:pt x="62497" y="82530"/>
                </a:cubicBezTo>
                <a:cubicBezTo>
                  <a:pt x="65022" y="91999"/>
                  <a:pt x="67757" y="101258"/>
                  <a:pt x="70392" y="110727"/>
                </a:cubicBezTo>
                <a:cubicBezTo>
                  <a:pt x="70703" y="111880"/>
                  <a:pt x="70813" y="113143"/>
                  <a:pt x="71124" y="114725"/>
                </a:cubicBezTo>
                <a:cubicBezTo>
                  <a:pt x="70282" y="114936"/>
                  <a:pt x="69971" y="115037"/>
                  <a:pt x="69441" y="115247"/>
                </a:cubicBezTo>
                <a:cubicBezTo>
                  <a:pt x="69020" y="114304"/>
                  <a:pt x="68498" y="113463"/>
                  <a:pt x="68178" y="112411"/>
                </a:cubicBezTo>
                <a:cubicBezTo>
                  <a:pt x="61764" y="94205"/>
                  <a:pt x="54501" y="76318"/>
                  <a:pt x="46614" y="58643"/>
                </a:cubicBezTo>
                <a:cubicBezTo>
                  <a:pt x="42296" y="48862"/>
                  <a:pt x="37145" y="39603"/>
                  <a:pt x="31143" y="30766"/>
                </a:cubicBezTo>
                <a:cubicBezTo>
                  <a:pt x="27886" y="25816"/>
                  <a:pt x="24519" y="20876"/>
                  <a:pt x="21253" y="15926"/>
                </a:cubicBezTo>
                <a:cubicBezTo>
                  <a:pt x="20622" y="14874"/>
                  <a:pt x="19991" y="13721"/>
                  <a:pt x="19259" y="12560"/>
                </a:cubicBezTo>
                <a:cubicBezTo>
                  <a:pt x="19780" y="12139"/>
                  <a:pt x="20100" y="11718"/>
                  <a:pt x="20521" y="11507"/>
                </a:cubicBezTo>
                <a:cubicBezTo>
                  <a:pt x="21825" y="10810"/>
                  <a:pt x="23279" y="10402"/>
                  <a:pt x="24635" y="10402"/>
                </a:cubicBezTo>
                <a:close/>
                <a:moveTo>
                  <a:pt x="9369" y="21296"/>
                </a:moveTo>
                <a:cubicBezTo>
                  <a:pt x="10210" y="21928"/>
                  <a:pt x="11052" y="22349"/>
                  <a:pt x="11574" y="22980"/>
                </a:cubicBezTo>
                <a:cubicBezTo>
                  <a:pt x="12836" y="24343"/>
                  <a:pt x="13998" y="25715"/>
                  <a:pt x="15151" y="27079"/>
                </a:cubicBezTo>
                <a:cubicBezTo>
                  <a:pt x="21885" y="35605"/>
                  <a:pt x="28096" y="44443"/>
                  <a:pt x="33988" y="53592"/>
                </a:cubicBezTo>
                <a:cubicBezTo>
                  <a:pt x="39771" y="62641"/>
                  <a:pt x="45562" y="71899"/>
                  <a:pt x="51344" y="80948"/>
                </a:cubicBezTo>
                <a:cubicBezTo>
                  <a:pt x="53558" y="84525"/>
                  <a:pt x="55553" y="88102"/>
                  <a:pt x="57135" y="91999"/>
                </a:cubicBezTo>
                <a:cubicBezTo>
                  <a:pt x="59660" y="98413"/>
                  <a:pt x="62286" y="104726"/>
                  <a:pt x="64811" y="111039"/>
                </a:cubicBezTo>
                <a:cubicBezTo>
                  <a:pt x="65342" y="112411"/>
                  <a:pt x="66074" y="113673"/>
                  <a:pt x="65443" y="115247"/>
                </a:cubicBezTo>
                <a:cubicBezTo>
                  <a:pt x="64805" y="115542"/>
                  <a:pt x="64166" y="115631"/>
                  <a:pt x="63515" y="115631"/>
                </a:cubicBezTo>
                <a:cubicBezTo>
                  <a:pt x="62774" y="115631"/>
                  <a:pt x="62018" y="115516"/>
                  <a:pt x="61234" y="115458"/>
                </a:cubicBezTo>
                <a:cubicBezTo>
                  <a:pt x="60923" y="115037"/>
                  <a:pt x="60502" y="114725"/>
                  <a:pt x="60182" y="114304"/>
                </a:cubicBezTo>
                <a:cubicBezTo>
                  <a:pt x="53979" y="102411"/>
                  <a:pt x="47767" y="90627"/>
                  <a:pt x="41564" y="78743"/>
                </a:cubicBezTo>
                <a:cubicBezTo>
                  <a:pt x="34931" y="65907"/>
                  <a:pt x="27044" y="53803"/>
                  <a:pt x="18838" y="42019"/>
                </a:cubicBezTo>
                <a:cubicBezTo>
                  <a:pt x="15681" y="37499"/>
                  <a:pt x="12104" y="33501"/>
                  <a:pt x="8737" y="29183"/>
                </a:cubicBezTo>
                <a:cubicBezTo>
                  <a:pt x="7475" y="27710"/>
                  <a:pt x="6212" y="26136"/>
                  <a:pt x="4630" y="24133"/>
                </a:cubicBezTo>
                <a:cubicBezTo>
                  <a:pt x="6524" y="22980"/>
                  <a:pt x="7896" y="22239"/>
                  <a:pt x="9369" y="21296"/>
                </a:cubicBezTo>
                <a:close/>
                <a:moveTo>
                  <a:pt x="80172" y="114826"/>
                </a:moveTo>
                <a:cubicBezTo>
                  <a:pt x="80593" y="115037"/>
                  <a:pt x="81014" y="115146"/>
                  <a:pt x="81123" y="115357"/>
                </a:cubicBezTo>
                <a:cubicBezTo>
                  <a:pt x="81435" y="115988"/>
                  <a:pt x="81755" y="116720"/>
                  <a:pt x="81965" y="117351"/>
                </a:cubicBezTo>
                <a:cubicBezTo>
                  <a:pt x="84490" y="127140"/>
                  <a:pt x="86594" y="137131"/>
                  <a:pt x="88168" y="147021"/>
                </a:cubicBezTo>
                <a:cubicBezTo>
                  <a:pt x="89431" y="155018"/>
                  <a:pt x="91855" y="162492"/>
                  <a:pt x="95222" y="169747"/>
                </a:cubicBezTo>
                <a:cubicBezTo>
                  <a:pt x="96484" y="172382"/>
                  <a:pt x="97537" y="175008"/>
                  <a:pt x="98589" y="177743"/>
                </a:cubicBezTo>
                <a:cubicBezTo>
                  <a:pt x="99641" y="180479"/>
                  <a:pt x="99851" y="183324"/>
                  <a:pt x="99321" y="186270"/>
                </a:cubicBezTo>
                <a:cubicBezTo>
                  <a:pt x="98337" y="192197"/>
                  <a:pt x="93054" y="196438"/>
                  <a:pt x="87340" y="196438"/>
                </a:cubicBezTo>
                <a:cubicBezTo>
                  <a:pt x="86360" y="196438"/>
                  <a:pt x="85367" y="196313"/>
                  <a:pt x="84381" y="196050"/>
                </a:cubicBezTo>
                <a:cubicBezTo>
                  <a:pt x="81334" y="195209"/>
                  <a:pt x="79331" y="193104"/>
                  <a:pt x="78699" y="190058"/>
                </a:cubicBezTo>
                <a:cubicBezTo>
                  <a:pt x="78068" y="186901"/>
                  <a:pt x="77757" y="183635"/>
                  <a:pt x="78068" y="180378"/>
                </a:cubicBezTo>
                <a:cubicBezTo>
                  <a:pt x="78489" y="175429"/>
                  <a:pt x="78279" y="170589"/>
                  <a:pt x="77546" y="165749"/>
                </a:cubicBezTo>
                <a:cubicBezTo>
                  <a:pt x="76915" y="161962"/>
                  <a:pt x="76284" y="158283"/>
                  <a:pt x="75442" y="154597"/>
                </a:cubicBezTo>
                <a:cubicBezTo>
                  <a:pt x="73548" y="146811"/>
                  <a:pt x="71234" y="139236"/>
                  <a:pt x="67757" y="132081"/>
                </a:cubicBezTo>
                <a:cubicBezTo>
                  <a:pt x="66495" y="129245"/>
                  <a:pt x="64921" y="126610"/>
                  <a:pt x="63549" y="123875"/>
                </a:cubicBezTo>
                <a:cubicBezTo>
                  <a:pt x="63027" y="122822"/>
                  <a:pt x="62076" y="121770"/>
                  <a:pt x="62918" y="120196"/>
                </a:cubicBezTo>
                <a:cubicBezTo>
                  <a:pt x="63692" y="120196"/>
                  <a:pt x="64511" y="120148"/>
                  <a:pt x="65345" y="120148"/>
                </a:cubicBezTo>
                <a:cubicBezTo>
                  <a:pt x="65762" y="120148"/>
                  <a:pt x="66183" y="120160"/>
                  <a:pt x="66604" y="120196"/>
                </a:cubicBezTo>
                <a:cubicBezTo>
                  <a:pt x="66945" y="120212"/>
                  <a:pt x="67283" y="120220"/>
                  <a:pt x="67618" y="120220"/>
                </a:cubicBezTo>
                <a:cubicBezTo>
                  <a:pt x="71723" y="120220"/>
                  <a:pt x="75376" y="119007"/>
                  <a:pt x="78489" y="116089"/>
                </a:cubicBezTo>
                <a:cubicBezTo>
                  <a:pt x="79019" y="115567"/>
                  <a:pt x="79650" y="115247"/>
                  <a:pt x="80172" y="114826"/>
                </a:cubicBezTo>
                <a:close/>
                <a:moveTo>
                  <a:pt x="35768" y="1"/>
                </a:moveTo>
                <a:cubicBezTo>
                  <a:pt x="34456" y="1"/>
                  <a:pt x="33130" y="228"/>
                  <a:pt x="31775" y="986"/>
                </a:cubicBezTo>
                <a:cubicBezTo>
                  <a:pt x="31564" y="1727"/>
                  <a:pt x="31143" y="2459"/>
                  <a:pt x="30933" y="3090"/>
                </a:cubicBezTo>
                <a:cubicBezTo>
                  <a:pt x="31884" y="8040"/>
                  <a:pt x="35352" y="11617"/>
                  <a:pt x="36404" y="16137"/>
                </a:cubicBezTo>
                <a:cubicBezTo>
                  <a:pt x="35945" y="16601"/>
                  <a:pt x="35565" y="16897"/>
                  <a:pt x="35034" y="16897"/>
                </a:cubicBezTo>
                <a:cubicBezTo>
                  <a:pt x="34718" y="16897"/>
                  <a:pt x="34349" y="16793"/>
                  <a:pt x="33879" y="16558"/>
                </a:cubicBezTo>
                <a:cubicBezTo>
                  <a:pt x="33458" y="15825"/>
                  <a:pt x="32827" y="14773"/>
                  <a:pt x="32196" y="13721"/>
                </a:cubicBezTo>
                <a:cubicBezTo>
                  <a:pt x="31143" y="12038"/>
                  <a:pt x="30091" y="10354"/>
                  <a:pt x="28938" y="8671"/>
                </a:cubicBezTo>
                <a:cubicBezTo>
                  <a:pt x="28307" y="7619"/>
                  <a:pt x="27356" y="6777"/>
                  <a:pt x="25571" y="6356"/>
                </a:cubicBezTo>
                <a:cubicBezTo>
                  <a:pt x="21994" y="7198"/>
                  <a:pt x="17676" y="7088"/>
                  <a:pt x="14629" y="10354"/>
                </a:cubicBezTo>
                <a:cubicBezTo>
                  <a:pt x="14520" y="11087"/>
                  <a:pt x="14419" y="11617"/>
                  <a:pt x="14520" y="12139"/>
                </a:cubicBezTo>
                <a:cubicBezTo>
                  <a:pt x="14629" y="12879"/>
                  <a:pt x="14840" y="13511"/>
                  <a:pt x="15151" y="14142"/>
                </a:cubicBezTo>
                <a:cubicBezTo>
                  <a:pt x="16203" y="15926"/>
                  <a:pt x="17255" y="17509"/>
                  <a:pt x="18308" y="19192"/>
                </a:cubicBezTo>
                <a:cubicBezTo>
                  <a:pt x="18728" y="19823"/>
                  <a:pt x="19259" y="20345"/>
                  <a:pt x="18728" y="21507"/>
                </a:cubicBezTo>
                <a:cubicBezTo>
                  <a:pt x="18097" y="21818"/>
                  <a:pt x="17154" y="22349"/>
                  <a:pt x="16203" y="22769"/>
                </a:cubicBezTo>
                <a:cubicBezTo>
                  <a:pt x="13788" y="21086"/>
                  <a:pt x="12735" y="17719"/>
                  <a:pt x="9158" y="17509"/>
                </a:cubicBezTo>
                <a:cubicBezTo>
                  <a:pt x="6002" y="18451"/>
                  <a:pt x="3157" y="20345"/>
                  <a:pt x="632" y="22349"/>
                </a:cubicBezTo>
                <a:cubicBezTo>
                  <a:pt x="1" y="25084"/>
                  <a:pt x="1" y="25395"/>
                  <a:pt x="1263" y="26978"/>
                </a:cubicBezTo>
                <a:cubicBezTo>
                  <a:pt x="3056" y="29293"/>
                  <a:pt x="5051" y="31397"/>
                  <a:pt x="6844" y="33602"/>
                </a:cubicBezTo>
                <a:cubicBezTo>
                  <a:pt x="7365" y="34343"/>
                  <a:pt x="7786" y="35075"/>
                  <a:pt x="8207" y="35917"/>
                </a:cubicBezTo>
                <a:cubicBezTo>
                  <a:pt x="6103" y="38442"/>
                  <a:pt x="3157" y="39814"/>
                  <a:pt x="1263" y="42549"/>
                </a:cubicBezTo>
                <a:cubicBezTo>
                  <a:pt x="952" y="44233"/>
                  <a:pt x="1263" y="45495"/>
                  <a:pt x="2105" y="46438"/>
                </a:cubicBezTo>
                <a:cubicBezTo>
                  <a:pt x="3157" y="47701"/>
                  <a:pt x="4318" y="48862"/>
                  <a:pt x="5371" y="50015"/>
                </a:cubicBezTo>
                <a:cubicBezTo>
                  <a:pt x="12525" y="57490"/>
                  <a:pt x="19780" y="64854"/>
                  <a:pt x="25992" y="73061"/>
                </a:cubicBezTo>
                <a:cubicBezTo>
                  <a:pt x="33357" y="82951"/>
                  <a:pt x="40613" y="92841"/>
                  <a:pt x="47977" y="102731"/>
                </a:cubicBezTo>
                <a:cubicBezTo>
                  <a:pt x="51555" y="107672"/>
                  <a:pt x="55132" y="112722"/>
                  <a:pt x="58187" y="117040"/>
                </a:cubicBezTo>
                <a:cubicBezTo>
                  <a:pt x="60182" y="121981"/>
                  <a:pt x="61975" y="126189"/>
                  <a:pt x="63658" y="130297"/>
                </a:cubicBezTo>
                <a:cubicBezTo>
                  <a:pt x="64289" y="131980"/>
                  <a:pt x="64921" y="133664"/>
                  <a:pt x="65552" y="135448"/>
                </a:cubicBezTo>
                <a:cubicBezTo>
                  <a:pt x="68809" y="144606"/>
                  <a:pt x="70602" y="154285"/>
                  <a:pt x="72075" y="163855"/>
                </a:cubicBezTo>
                <a:cubicBezTo>
                  <a:pt x="72807" y="169326"/>
                  <a:pt x="73127" y="174696"/>
                  <a:pt x="72496" y="180168"/>
                </a:cubicBezTo>
                <a:cubicBezTo>
                  <a:pt x="72075" y="183215"/>
                  <a:pt x="72387" y="186270"/>
                  <a:pt x="72917" y="189317"/>
                </a:cubicBezTo>
                <a:cubicBezTo>
                  <a:pt x="73759" y="194577"/>
                  <a:pt x="76494" y="198264"/>
                  <a:pt x="81334" y="200368"/>
                </a:cubicBezTo>
                <a:cubicBezTo>
                  <a:pt x="82176" y="200789"/>
                  <a:pt x="83118" y="200789"/>
                  <a:pt x="83539" y="201841"/>
                </a:cubicBezTo>
                <a:cubicBezTo>
                  <a:pt x="83438" y="204366"/>
                  <a:pt x="81123" y="206260"/>
                  <a:pt x="81435" y="208785"/>
                </a:cubicBezTo>
                <a:cubicBezTo>
                  <a:pt x="81856" y="208996"/>
                  <a:pt x="82176" y="209097"/>
                  <a:pt x="82487" y="209206"/>
                </a:cubicBezTo>
                <a:cubicBezTo>
                  <a:pt x="84280" y="208045"/>
                  <a:pt x="84591" y="205419"/>
                  <a:pt x="86906" y="204467"/>
                </a:cubicBezTo>
                <a:cubicBezTo>
                  <a:pt x="87226" y="205730"/>
                  <a:pt x="87537" y="206892"/>
                  <a:pt x="87857" y="207944"/>
                </a:cubicBezTo>
                <a:cubicBezTo>
                  <a:pt x="88379" y="208045"/>
                  <a:pt x="88699" y="208154"/>
                  <a:pt x="89221" y="208255"/>
                </a:cubicBezTo>
                <a:cubicBezTo>
                  <a:pt x="90483" y="206050"/>
                  <a:pt x="89751" y="202893"/>
                  <a:pt x="91645" y="200680"/>
                </a:cubicBezTo>
                <a:cubicBezTo>
                  <a:pt x="93850" y="202262"/>
                  <a:pt x="93850" y="205520"/>
                  <a:pt x="96695" y="206361"/>
                </a:cubicBezTo>
                <a:cubicBezTo>
                  <a:pt x="96796" y="205730"/>
                  <a:pt x="96905" y="205099"/>
                  <a:pt x="96796" y="204678"/>
                </a:cubicBezTo>
                <a:cubicBezTo>
                  <a:pt x="96274" y="203104"/>
                  <a:pt x="95643" y="201631"/>
                  <a:pt x="95222" y="200158"/>
                </a:cubicBezTo>
                <a:cubicBezTo>
                  <a:pt x="95112" y="199948"/>
                  <a:pt x="95432" y="199527"/>
                  <a:pt x="95744" y="198996"/>
                </a:cubicBezTo>
                <a:cubicBezTo>
                  <a:pt x="96905" y="199948"/>
                  <a:pt x="97957" y="200890"/>
                  <a:pt x="99111" y="201732"/>
                </a:cubicBezTo>
                <a:cubicBezTo>
                  <a:pt x="100483" y="202893"/>
                  <a:pt x="101955" y="203946"/>
                  <a:pt x="103428" y="204998"/>
                </a:cubicBezTo>
                <a:cubicBezTo>
                  <a:pt x="103442" y="205012"/>
                  <a:pt x="103462" y="205018"/>
                  <a:pt x="103487" y="205018"/>
                </a:cubicBezTo>
                <a:cubicBezTo>
                  <a:pt x="103646" y="205018"/>
                  <a:pt x="104023" y="204772"/>
                  <a:pt x="104481" y="204678"/>
                </a:cubicBezTo>
                <a:cubicBezTo>
                  <a:pt x="104060" y="202994"/>
                  <a:pt x="102587" y="202153"/>
                  <a:pt x="101535" y="201000"/>
                </a:cubicBezTo>
                <a:cubicBezTo>
                  <a:pt x="100483" y="199527"/>
                  <a:pt x="98799" y="198576"/>
                  <a:pt x="98168" y="196682"/>
                </a:cubicBezTo>
                <a:lnTo>
                  <a:pt x="100693" y="193214"/>
                </a:lnTo>
                <a:cubicBezTo>
                  <a:pt x="102797" y="190058"/>
                  <a:pt x="103740" y="186691"/>
                  <a:pt x="103740" y="182903"/>
                </a:cubicBezTo>
                <a:cubicBezTo>
                  <a:pt x="103740" y="179427"/>
                  <a:pt x="103109" y="176060"/>
                  <a:pt x="101745" y="172904"/>
                </a:cubicBezTo>
                <a:cubicBezTo>
                  <a:pt x="100794" y="170379"/>
                  <a:pt x="99851" y="167853"/>
                  <a:pt x="98690" y="165438"/>
                </a:cubicBezTo>
                <a:cubicBezTo>
                  <a:pt x="95011" y="157652"/>
                  <a:pt x="92377" y="149656"/>
                  <a:pt x="91114" y="141129"/>
                </a:cubicBezTo>
                <a:cubicBezTo>
                  <a:pt x="90904" y="139867"/>
                  <a:pt x="90694" y="138604"/>
                  <a:pt x="90483" y="137451"/>
                </a:cubicBezTo>
                <a:cubicBezTo>
                  <a:pt x="89221" y="130297"/>
                  <a:pt x="87958" y="123142"/>
                  <a:pt x="84381" y="117250"/>
                </a:cubicBezTo>
                <a:cubicBezTo>
                  <a:pt x="83859" y="112411"/>
                  <a:pt x="83329" y="108093"/>
                  <a:pt x="82807" y="103783"/>
                </a:cubicBezTo>
                <a:cubicBezTo>
                  <a:pt x="81544" y="91578"/>
                  <a:pt x="79541" y="79475"/>
                  <a:pt x="76806" y="67481"/>
                </a:cubicBezTo>
                <a:cubicBezTo>
                  <a:pt x="74070" y="55486"/>
                  <a:pt x="71023" y="43601"/>
                  <a:pt x="68077" y="31607"/>
                </a:cubicBezTo>
                <a:cubicBezTo>
                  <a:pt x="66916" y="27079"/>
                  <a:pt x="65653" y="22559"/>
                  <a:pt x="64390" y="18031"/>
                </a:cubicBezTo>
                <a:cubicBezTo>
                  <a:pt x="63658" y="15825"/>
                  <a:pt x="63027" y="13511"/>
                  <a:pt x="61234" y="11928"/>
                </a:cubicBezTo>
                <a:cubicBezTo>
                  <a:pt x="60596" y="11672"/>
                  <a:pt x="59992" y="11573"/>
                  <a:pt x="59407" y="11573"/>
                </a:cubicBezTo>
                <a:cubicBezTo>
                  <a:pt x="58550" y="11573"/>
                  <a:pt x="57736" y="11787"/>
                  <a:pt x="56925" y="12038"/>
                </a:cubicBezTo>
                <a:cubicBezTo>
                  <a:pt x="55688" y="12476"/>
                  <a:pt x="54522" y="13288"/>
                  <a:pt x="53059" y="13288"/>
                </a:cubicBezTo>
                <a:cubicBezTo>
                  <a:pt x="52780" y="13288"/>
                  <a:pt x="52490" y="13258"/>
                  <a:pt x="52186" y="13191"/>
                </a:cubicBezTo>
                <a:cubicBezTo>
                  <a:pt x="51344" y="11617"/>
                  <a:pt x="50502" y="10034"/>
                  <a:pt x="49560" y="8460"/>
                </a:cubicBezTo>
                <a:cubicBezTo>
                  <a:pt x="48398" y="6457"/>
                  <a:pt x="47035" y="4563"/>
                  <a:pt x="45242" y="2989"/>
                </a:cubicBezTo>
                <a:cubicBezTo>
                  <a:pt x="43558" y="1516"/>
                  <a:pt x="41665" y="675"/>
                  <a:pt x="39459" y="355"/>
                </a:cubicBezTo>
                <a:cubicBezTo>
                  <a:pt x="38233" y="204"/>
                  <a:pt x="37007" y="1"/>
                  <a:pt x="35768" y="1"/>
                </a:cubicBezTo>
                <a:close/>
              </a:path>
            </a:pathLst>
          </a:custGeom>
          <a:solidFill>
            <a:srgbClr val="DBE8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publicdomainpictures.net/view-image.php?image=77010&amp;picture=blue-water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;g1efd1bf967a_0_0">
            <a:extLst>
              <a:ext uri="{FF2B5EF4-FFF2-40B4-BE49-F238E27FC236}">
                <a16:creationId xmlns:a16="http://schemas.microsoft.com/office/drawing/2014/main" id="{C424D180-CF2B-2B60-884F-3AE26E55259A}"/>
              </a:ext>
            </a:extLst>
          </p:cNvPr>
          <p:cNvSpPr txBox="1"/>
          <p:nvPr/>
        </p:nvSpPr>
        <p:spPr>
          <a:xfrm>
            <a:off x="340600" y="83637"/>
            <a:ext cx="8634724" cy="94638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Treatment Degradation of Pfas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1050" err="1"/>
              <a:t>Exahel</a:t>
            </a:r>
            <a:r>
              <a:rPr lang="en-US" sz="1050"/>
              <a:t> </a:t>
            </a:r>
            <a:r>
              <a:rPr lang="en-US" sz="1050" err="1"/>
              <a:t>Castamdeda</a:t>
            </a:r>
            <a:r>
              <a:rPr lang="en-US" sz="1050"/>
              <a:t>, </a:t>
            </a:r>
            <a:r>
              <a:rPr lang="en-US" sz="1050" err="1"/>
              <a:t>JoAnna</a:t>
            </a:r>
            <a:r>
              <a:rPr lang="en-US" sz="1050"/>
              <a:t> Chaclan, </a:t>
            </a:r>
            <a:r>
              <a:rPr lang="en-US" sz="1050" err="1"/>
              <a:t>Floricela</a:t>
            </a:r>
            <a:r>
              <a:rPr lang="en-US" sz="1050"/>
              <a:t> Bravo, Juan Mendoza, Carolina Torres, </a:t>
            </a:r>
          </a:p>
          <a:p>
            <a:pPr algn="ctr"/>
            <a:r>
              <a:rPr lang="en-US" sz="1050"/>
              <a:t>Camillo Samano, Brandon Gonzales, Kevin Cruz Ana White, and Michael Sheets.</a:t>
            </a:r>
            <a:endParaRPr lang="en-US"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/>
              <a:t>Cross Keys High School</a:t>
            </a: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50"/>
              <a:t>Atlanta</a:t>
            </a: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50"/>
              <a:t>Georgia</a:t>
            </a: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50"/>
              <a:t>United States of America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93;g1efd1bf967a_0_0">
            <a:extLst>
              <a:ext uri="{FF2B5EF4-FFF2-40B4-BE49-F238E27FC236}">
                <a16:creationId xmlns:a16="http://schemas.microsoft.com/office/drawing/2014/main" id="{6A5DA382-D094-64B4-FEC3-364D094140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150" y="-63440"/>
            <a:ext cx="1966800" cy="67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4;g1efd1bf967a_0_0">
            <a:extLst>
              <a:ext uri="{FF2B5EF4-FFF2-40B4-BE49-F238E27FC236}">
                <a16:creationId xmlns:a16="http://schemas.microsoft.com/office/drawing/2014/main" id="{4EE6391F-5CDB-7D8C-8115-EAB9B13142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2349" b="-12349"/>
          <a:stretch/>
        </p:blipFill>
        <p:spPr>
          <a:xfrm>
            <a:off x="3496913" y="6325625"/>
            <a:ext cx="1376675" cy="43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5;g1efd1bf967a_0_0">
            <a:extLst>
              <a:ext uri="{FF2B5EF4-FFF2-40B4-BE49-F238E27FC236}">
                <a16:creationId xmlns:a16="http://schemas.microsoft.com/office/drawing/2014/main" id="{B12F4640-EDE4-0697-B514-05554883BDA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8275" y="6264994"/>
            <a:ext cx="1307675" cy="56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6;g1efd1bf967a_0_0">
            <a:extLst>
              <a:ext uri="{FF2B5EF4-FFF2-40B4-BE49-F238E27FC236}">
                <a16:creationId xmlns:a16="http://schemas.microsoft.com/office/drawing/2014/main" id="{1B184CB6-A2B7-608B-E0D9-F2F4191C20A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76027" r="4300" b="20019"/>
          <a:stretch/>
        </p:blipFill>
        <p:spPr>
          <a:xfrm>
            <a:off x="234850" y="6196988"/>
            <a:ext cx="1307684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7;g1efd1bf967a_0_0">
            <a:extLst>
              <a:ext uri="{FF2B5EF4-FFF2-40B4-BE49-F238E27FC236}">
                <a16:creationId xmlns:a16="http://schemas.microsoft.com/office/drawing/2014/main" id="{6151F70B-58F8-AFAD-3C37-BC33BBDFD40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9561" r="11287"/>
          <a:stretch/>
        </p:blipFill>
        <p:spPr>
          <a:xfrm>
            <a:off x="2307400" y="6087461"/>
            <a:ext cx="1139400" cy="75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8;g1efd1bf967a_0_0">
            <a:extLst>
              <a:ext uri="{FF2B5EF4-FFF2-40B4-BE49-F238E27FC236}">
                <a16:creationId xmlns:a16="http://schemas.microsoft.com/office/drawing/2014/main" id="{782507F4-E7FB-5F3E-6F22-A65B5437985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38452" y="6308079"/>
            <a:ext cx="839077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9;g1efd1bf967a_0_0">
            <a:extLst>
              <a:ext uri="{FF2B5EF4-FFF2-40B4-BE49-F238E27FC236}">
                <a16:creationId xmlns:a16="http://schemas.microsoft.com/office/drawing/2014/main" id="{3D29D966-3413-F4B2-E66A-D9AF6E5B0DE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03150" y="6265014"/>
            <a:ext cx="1184739" cy="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0;g1efd1bf967a_0_0">
            <a:extLst>
              <a:ext uri="{FF2B5EF4-FFF2-40B4-BE49-F238E27FC236}">
                <a16:creationId xmlns:a16="http://schemas.microsoft.com/office/drawing/2014/main" id="{72FE5DBC-C5BE-9F19-B523-05F1B46AF75D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43975" y="6168750"/>
            <a:ext cx="561975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3" name="Google Shape;84;g1efd1bf967a_0_0">
            <a:extLst>
              <a:ext uri="{FF2B5EF4-FFF2-40B4-BE49-F238E27FC236}">
                <a16:creationId xmlns:a16="http://schemas.microsoft.com/office/drawing/2014/main" id="{25978B3C-A2B0-0FD9-FFFF-BF52192F04E5}"/>
              </a:ext>
            </a:extLst>
          </p:cNvPr>
          <p:cNvSpPr txBox="1"/>
          <p:nvPr/>
        </p:nvSpPr>
        <p:spPr>
          <a:xfrm>
            <a:off x="58874" y="1097059"/>
            <a:ext cx="6345400" cy="1200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17500"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ea typeface="Calibri"/>
              </a:rPr>
              <a:t>Problem</a:t>
            </a:r>
            <a:r>
              <a:rPr lang="en-US" sz="1800">
                <a:solidFill>
                  <a:schemeClr val="dk1"/>
                </a:solidFill>
                <a:ea typeface="Calibri"/>
              </a:rPr>
              <a:t>: PFAS, a type of microplastic that is ubiquitously found in our environment and detrimental to our health.</a:t>
            </a:r>
          </a:p>
          <a:p>
            <a:pPr marL="342900" indent="-317500"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ea typeface="Calibri"/>
              </a:rPr>
              <a:t>Objective</a:t>
            </a:r>
            <a:r>
              <a:rPr lang="en-US" sz="1800">
                <a:solidFill>
                  <a:schemeClr val="dk1"/>
                </a:solidFill>
                <a:ea typeface="Calibri"/>
              </a:rPr>
              <a:t>: Get rid of PFAS in the water supply.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DED1EE-D262-6F0A-B057-455FD9FEAC6E}"/>
              </a:ext>
            </a:extLst>
          </p:cNvPr>
          <p:cNvGrpSpPr/>
          <p:nvPr/>
        </p:nvGrpSpPr>
        <p:grpSpPr>
          <a:xfrm>
            <a:off x="42568" y="4213800"/>
            <a:ext cx="4943797" cy="1818641"/>
            <a:chOff x="119659" y="4183832"/>
            <a:chExt cx="4167469" cy="180723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A3FE305-2B38-2592-4C40-74616132F030}"/>
                </a:ext>
              </a:extLst>
            </p:cNvPr>
            <p:cNvSpPr/>
            <p:nvPr/>
          </p:nvSpPr>
          <p:spPr>
            <a:xfrm>
              <a:off x="133404" y="4183832"/>
              <a:ext cx="4153724" cy="17757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4F9D667-AE7D-D52B-7863-7FFE60138507}"/>
                </a:ext>
              </a:extLst>
            </p:cNvPr>
            <p:cNvGrpSpPr/>
            <p:nvPr/>
          </p:nvGrpSpPr>
          <p:grpSpPr>
            <a:xfrm>
              <a:off x="119659" y="4215343"/>
              <a:ext cx="4115136" cy="1775721"/>
              <a:chOff x="20354485" y="17039897"/>
              <a:chExt cx="7856225" cy="346687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D1AB7D-6876-CCA5-B2C6-54BAC50BA8D0}"/>
                  </a:ext>
                </a:extLst>
              </p:cNvPr>
              <p:cNvSpPr txBox="1"/>
              <p:nvPr/>
            </p:nvSpPr>
            <p:spPr>
              <a:xfrm>
                <a:off x="24322188" y="17143475"/>
                <a:ext cx="297291" cy="447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900" b="1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C01B0BC-F8EA-7CCA-BB16-6237F75C5D2C}"/>
                  </a:ext>
                </a:extLst>
              </p:cNvPr>
              <p:cNvGrpSpPr/>
              <p:nvPr/>
            </p:nvGrpSpPr>
            <p:grpSpPr>
              <a:xfrm>
                <a:off x="20354485" y="17039897"/>
                <a:ext cx="7856225" cy="3466872"/>
                <a:chOff x="9565109" y="17221278"/>
                <a:chExt cx="6906668" cy="3050442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F41E5731-B78E-381A-55DA-233907DD7339}"/>
                    </a:ext>
                  </a:extLst>
                </p:cNvPr>
                <p:cNvGrpSpPr/>
                <p:nvPr/>
              </p:nvGrpSpPr>
              <p:grpSpPr>
                <a:xfrm>
                  <a:off x="9565109" y="17221278"/>
                  <a:ext cx="6906668" cy="1774658"/>
                  <a:chOff x="1147067" y="5156232"/>
                  <a:chExt cx="8460265" cy="1796485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7FD75DF-3D21-6DAF-BC98-DBAB05D97FF9}"/>
                      </a:ext>
                    </a:extLst>
                  </p:cNvPr>
                  <p:cNvSpPr txBox="1"/>
                  <p:nvPr/>
                </p:nvSpPr>
                <p:spPr>
                  <a:xfrm>
                    <a:off x="1147067" y="6100454"/>
                    <a:ext cx="3329377" cy="6914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28600" indent="-228600">
                      <a:buFont typeface="+mj-lt"/>
                      <a:buAutoNum type="alphaLcPeriod"/>
                    </a:pPr>
                    <a:r>
                      <a:rPr lang="en-US" sz="1000"/>
                      <a:t>Both genes are under the </a:t>
                    </a:r>
                    <a:r>
                      <a:rPr lang="en" sz="1000"/>
                      <a:t>prmA promoter </a:t>
                    </a:r>
                    <a:endParaRPr lang="en-US" sz="1000"/>
                  </a:p>
                </p:txBody>
              </p: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2D212751-DCA1-2624-4BAF-515AE4CF4CD7}"/>
                      </a:ext>
                    </a:extLst>
                  </p:cNvPr>
                  <p:cNvGrpSpPr/>
                  <p:nvPr/>
                </p:nvGrpSpPr>
                <p:grpSpPr>
                  <a:xfrm>
                    <a:off x="3695303" y="5950071"/>
                    <a:ext cx="5912029" cy="1002646"/>
                    <a:chOff x="651376" y="3647238"/>
                    <a:chExt cx="5912029" cy="1002646"/>
                  </a:xfrm>
                </p:grpSpPr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C441508B-306D-1FA9-34C8-60FC9F5EB7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1376" y="4407567"/>
                      <a:ext cx="5912029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Connector: Elbow 38">
                      <a:extLst>
                        <a:ext uri="{FF2B5EF4-FFF2-40B4-BE49-F238E27FC236}">
                          <a16:creationId xmlns:a16="http://schemas.microsoft.com/office/drawing/2014/main" id="{5DE71DE1-6982-18EE-4A6E-E1C86E9886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24400" y="3647239"/>
                      <a:ext cx="1434097" cy="760329"/>
                    </a:xfrm>
                    <a:prstGeom prst="bentConnector3">
                      <a:avLst/>
                    </a:prstGeom>
                    <a:ln w="38100"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" name="Arrow: Right 39">
                      <a:extLst>
                        <a:ext uri="{FF2B5EF4-FFF2-40B4-BE49-F238E27FC236}">
                          <a16:creationId xmlns:a16="http://schemas.microsoft.com/office/drawing/2014/main" id="{2BC80094-33A9-8AAB-E50C-C2E682C6DF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8801" y="4165252"/>
                      <a:ext cx="1392520" cy="484632"/>
                    </a:xfrm>
                    <a:prstGeom prst="rightArrow">
                      <a:avLst/>
                    </a:prstGeom>
                    <a:solidFill>
                      <a:srgbClr val="45F75A"/>
                    </a:solidFill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lIns="91440" tIns="45720" rIns="91440" bIns="45720" rtlCol="0" anchor="ctr"/>
                    <a:lstStyle/>
                    <a:p>
                      <a:pPr algn="ctr"/>
                      <a:r>
                        <a:rPr lang="en-US" sz="1000" b="1" err="1">
                          <a:solidFill>
                            <a:schemeClr val="tx1"/>
                          </a:solidFill>
                        </a:rPr>
                        <a:t>eGFP</a:t>
                      </a:r>
                      <a:endParaRPr lang="en-US" sz="1000" b="1">
                        <a:solidFill>
                          <a:schemeClr val="tx1"/>
                        </a:solidFill>
                        <a:cs typeface="Arial"/>
                      </a:endParaRPr>
                    </a:p>
                  </p:txBody>
                </p:sp>
                <p:cxnSp>
                  <p:nvCxnSpPr>
                    <p:cNvPr id="41" name="Connector: Elbow 40">
                      <a:extLst>
                        <a:ext uri="{FF2B5EF4-FFF2-40B4-BE49-F238E27FC236}">
                          <a16:creationId xmlns:a16="http://schemas.microsoft.com/office/drawing/2014/main" id="{29EBE272-5884-D040-AA4D-F0CDC52D1F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335922" y="3647238"/>
                      <a:ext cx="1434097" cy="760329"/>
                    </a:xfrm>
                    <a:prstGeom prst="bentConnector3">
                      <a:avLst/>
                    </a:prstGeom>
                    <a:ln w="38100"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Arrow: Right 41">
                      <a:extLst>
                        <a:ext uri="{FF2B5EF4-FFF2-40B4-BE49-F238E27FC236}">
                          <a16:creationId xmlns:a16="http://schemas.microsoft.com/office/drawing/2014/main" id="{FC4F58F5-D975-DDBF-43D5-87C1B0E8C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4091" y="4165250"/>
                      <a:ext cx="1713529" cy="484632"/>
                    </a:xfrm>
                    <a:prstGeom prst="rightArrow">
                      <a:avLst/>
                    </a:prstGeom>
                    <a:solidFill>
                      <a:srgbClr val="6303F1"/>
                    </a:solidFill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b="1" err="1"/>
                        <a:t>DeHa</a:t>
                      </a:r>
                      <a:r>
                        <a:rPr lang="en-US" sz="1000" b="1"/>
                        <a:t> 1/2</a:t>
                      </a:r>
                    </a:p>
                  </p:txBody>
                </p:sp>
              </p:grpSp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4993873A-F178-F607-E2AA-BD0DAF5EDA68}"/>
                      </a:ext>
                    </a:extLst>
                  </p:cNvPr>
                  <p:cNvGrpSpPr/>
                  <p:nvPr/>
                </p:nvGrpSpPr>
                <p:grpSpPr>
                  <a:xfrm>
                    <a:off x="1410797" y="5156232"/>
                    <a:ext cx="3074578" cy="853411"/>
                    <a:chOff x="1410797" y="5156232"/>
                    <a:chExt cx="3074578" cy="853411"/>
                  </a:xfrm>
                </p:grpSpPr>
                <p:sp>
                  <p:nvSpPr>
                    <p:cNvPr id="33" name="Lightning Bolt 32">
                      <a:extLst>
                        <a:ext uri="{FF2B5EF4-FFF2-40B4-BE49-F238E27FC236}">
                          <a16:creationId xmlns:a16="http://schemas.microsoft.com/office/drawing/2014/main" id="{805D1B2C-0A70-2FDD-D5CF-EEE18A9CAC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10797" y="5249313"/>
                      <a:ext cx="1434097" cy="760330"/>
                    </a:xfrm>
                    <a:prstGeom prst="lightningBolt">
                      <a:avLst/>
                    </a:prstGeom>
                    <a:solidFill>
                      <a:srgbClr val="B2600E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/>
                    </a:p>
                  </p:txBody>
                </p:sp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3409E56A-DFBD-84D2-CDFF-ACF388E935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44896" y="5562927"/>
                      <a:ext cx="853429" cy="39889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900" b="1">
                          <a:solidFill>
                            <a:srgbClr val="C00000"/>
                          </a:solidFill>
                        </a:rPr>
                        <a:t>PFAS</a:t>
                      </a:r>
                    </a:p>
                  </p:txBody>
                </p:sp>
                <p:sp>
                  <p:nvSpPr>
                    <p:cNvPr id="35" name="Explosion: 8 Points 34">
                      <a:extLst>
                        <a:ext uri="{FF2B5EF4-FFF2-40B4-BE49-F238E27FC236}">
                          <a16:creationId xmlns:a16="http://schemas.microsoft.com/office/drawing/2014/main" id="{8DBAD889-351F-46A0-A101-CC35E2738B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4007" y="5156232"/>
                      <a:ext cx="274320" cy="274320"/>
                    </a:xfrm>
                    <a:prstGeom prst="irregularSeal1">
                      <a:avLst/>
                    </a:prstGeom>
                    <a:solidFill>
                      <a:srgbClr val="B2600E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/>
                    </a:p>
                  </p:txBody>
                </p:sp>
                <p:sp>
                  <p:nvSpPr>
                    <p:cNvPr id="36" name="Explosion: 8 Points 35">
                      <a:extLst>
                        <a:ext uri="{FF2B5EF4-FFF2-40B4-BE49-F238E27FC236}">
                          <a16:creationId xmlns:a16="http://schemas.microsoft.com/office/drawing/2014/main" id="{E1D36B31-5E4D-8830-A57F-87880A44D0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2495" y="5340330"/>
                      <a:ext cx="182880" cy="365760"/>
                    </a:xfrm>
                    <a:prstGeom prst="irregularSeal1">
                      <a:avLst/>
                    </a:prstGeom>
                    <a:solidFill>
                      <a:srgbClr val="B2600E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/>
                    </a:p>
                  </p:txBody>
                </p:sp>
                <p:sp>
                  <p:nvSpPr>
                    <p:cNvPr id="37" name="Explosion: 8 Points 36">
                      <a:extLst>
                        <a:ext uri="{FF2B5EF4-FFF2-40B4-BE49-F238E27FC236}">
                          <a16:creationId xmlns:a16="http://schemas.microsoft.com/office/drawing/2014/main" id="{3C16C074-1BDC-EBAF-9962-E255EF096C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0820" y="5477202"/>
                      <a:ext cx="274320" cy="274320"/>
                    </a:xfrm>
                    <a:prstGeom prst="irregularSeal1">
                      <a:avLst/>
                    </a:prstGeom>
                    <a:solidFill>
                      <a:srgbClr val="B2600E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/>
                    </a:p>
                  </p:txBody>
                </p:sp>
              </p:grp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0AB2274D-C73F-2CDA-CC2B-0E1F257775A3}"/>
                    </a:ext>
                  </a:extLst>
                </p:cNvPr>
                <p:cNvGrpSpPr/>
                <p:nvPr/>
              </p:nvGrpSpPr>
              <p:grpSpPr>
                <a:xfrm>
                  <a:off x="9580387" y="18811104"/>
                  <a:ext cx="5320691" cy="1460616"/>
                  <a:chOff x="1138493" y="7479723"/>
                  <a:chExt cx="6547893" cy="1752178"/>
                </a:xfrm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792E531B-593E-18AD-59C1-47552068A68B}"/>
                      </a:ext>
                    </a:extLst>
                  </p:cNvPr>
                  <p:cNvGrpSpPr/>
                  <p:nvPr/>
                </p:nvGrpSpPr>
                <p:grpSpPr>
                  <a:xfrm>
                    <a:off x="1138493" y="8229256"/>
                    <a:ext cx="6547893" cy="1002645"/>
                    <a:chOff x="1259172" y="7411727"/>
                    <a:chExt cx="6547893" cy="1002645"/>
                  </a:xfrm>
                </p:grpSpPr>
                <p:grpSp>
                  <p:nvGrpSpPr>
                    <p:cNvPr id="25" name="Group 24">
                      <a:extLst>
                        <a:ext uri="{FF2B5EF4-FFF2-40B4-BE49-F238E27FC236}">
                          <a16:creationId xmlns:a16="http://schemas.microsoft.com/office/drawing/2014/main" id="{1CDF0504-7B7E-F5BE-DF14-FCC3AF388D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80820" y="7411727"/>
                      <a:ext cx="4026245" cy="1002645"/>
                      <a:chOff x="736893" y="5576301"/>
                      <a:chExt cx="4026245" cy="1002645"/>
                    </a:xfrm>
                  </p:grpSpPr>
                  <p:cxnSp>
                    <p:nvCxnSpPr>
                      <p:cNvPr id="27" name="Connector: Elbow 26">
                        <a:extLst>
                          <a:ext uri="{FF2B5EF4-FFF2-40B4-BE49-F238E27FC236}">
                            <a16:creationId xmlns:a16="http://schemas.microsoft.com/office/drawing/2014/main" id="{D0E4A6A0-2A9E-6825-1EA2-0544BAF7F5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36893" y="5576301"/>
                        <a:ext cx="1434097" cy="760329"/>
                      </a:xfrm>
                      <a:prstGeom prst="bentConnector3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Straight Connector 27">
                        <a:extLst>
                          <a:ext uri="{FF2B5EF4-FFF2-40B4-BE49-F238E27FC236}">
                            <a16:creationId xmlns:a16="http://schemas.microsoft.com/office/drawing/2014/main" id="{9F46835B-3CD7-1272-4D9D-25DBA96B4D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39778" y="6336631"/>
                        <a:ext cx="4023360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" name="Arrow: Right 28">
                        <a:extLst>
                          <a:ext uri="{FF2B5EF4-FFF2-40B4-BE49-F238E27FC236}">
                            <a16:creationId xmlns:a16="http://schemas.microsoft.com/office/drawing/2014/main" id="{4BACCBFB-1191-2106-F72C-616045CD5C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41325" y="6094313"/>
                        <a:ext cx="2401889" cy="484633"/>
                      </a:xfrm>
                      <a:prstGeom prst="rightArrow">
                        <a:avLst/>
                      </a:prstGeom>
                    </p:spPr>
                    <p:style>
                      <a:lnRef idx="2">
                        <a:schemeClr val="accent2">
                          <a:shade val="15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000" b="1"/>
                          <a:t>Kill switch gene</a:t>
                        </a:r>
                      </a:p>
                    </p:txBody>
                  </p:sp>
                </p:grpSp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FE302F8-CE7A-8DE9-A460-5548BB37CD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59172" y="7616671"/>
                      <a:ext cx="3527364" cy="5042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228600" indent="-228600">
                        <a:buFont typeface="+mj-lt"/>
                        <a:buAutoNum type="alphaLcPeriod" startAt="2"/>
                      </a:pPr>
                      <a:r>
                        <a:rPr lang="en-US" sz="1000"/>
                        <a:t> Under the </a:t>
                      </a:r>
                      <a:r>
                        <a:rPr lang="en" sz="1000"/>
                        <a:t>pBAD promoter </a:t>
                      </a:r>
                      <a:endParaRPr lang="en-US" sz="1000"/>
                    </a:p>
                  </p:txBody>
                </p:sp>
              </p:grpSp>
              <p:sp>
                <p:nvSpPr>
                  <p:cNvPr id="20" name="Lightning Bolt 19">
                    <a:extLst>
                      <a:ext uri="{FF2B5EF4-FFF2-40B4-BE49-F238E27FC236}">
                        <a16:creationId xmlns:a16="http://schemas.microsoft.com/office/drawing/2014/main" id="{1FCA2944-8A97-84D8-4CB2-186AFE7EC4B3}"/>
                      </a:ext>
                    </a:extLst>
                  </p:cNvPr>
                  <p:cNvSpPr/>
                  <p:nvPr/>
                </p:nvSpPr>
                <p:spPr>
                  <a:xfrm>
                    <a:off x="1199218" y="7509587"/>
                    <a:ext cx="1434097" cy="760330"/>
                  </a:xfrm>
                  <a:prstGeom prst="lightningBol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BDF5B5A-6C39-E668-15A9-8DB7C65AEFA1}"/>
                      </a:ext>
                    </a:extLst>
                  </p:cNvPr>
                  <p:cNvSpPr txBox="1"/>
                  <p:nvPr/>
                </p:nvSpPr>
                <p:spPr>
                  <a:xfrm>
                    <a:off x="2283975" y="7479723"/>
                    <a:ext cx="1648132" cy="5042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>
                        <a:solidFill>
                          <a:srgbClr val="C00000"/>
                        </a:solidFill>
                      </a:rPr>
                      <a:t>Arabinose </a:t>
                    </a:r>
                  </a:p>
                </p:txBody>
              </p:sp>
              <p:sp>
                <p:nvSpPr>
                  <p:cNvPr id="22" name="Flowchart: Sort 21">
                    <a:extLst>
                      <a:ext uri="{FF2B5EF4-FFF2-40B4-BE49-F238E27FC236}">
                        <a16:creationId xmlns:a16="http://schemas.microsoft.com/office/drawing/2014/main" id="{BCA44411-E7EB-6265-6F71-0F278CC237DC}"/>
                      </a:ext>
                    </a:extLst>
                  </p:cNvPr>
                  <p:cNvSpPr/>
                  <p:nvPr/>
                </p:nvSpPr>
                <p:spPr>
                  <a:xfrm>
                    <a:off x="2671084" y="7921869"/>
                    <a:ext cx="182880" cy="274320"/>
                  </a:xfrm>
                  <a:prstGeom prst="flowChartSor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23" name="Flowchart: Sort 22">
                    <a:extLst>
                      <a:ext uri="{FF2B5EF4-FFF2-40B4-BE49-F238E27FC236}">
                        <a16:creationId xmlns:a16="http://schemas.microsoft.com/office/drawing/2014/main" id="{B00C8122-3FC3-3ECA-2DD6-D76CAE057FD1}"/>
                      </a:ext>
                    </a:extLst>
                  </p:cNvPr>
                  <p:cNvSpPr/>
                  <p:nvPr/>
                </p:nvSpPr>
                <p:spPr>
                  <a:xfrm>
                    <a:off x="3031600" y="7882179"/>
                    <a:ext cx="182880" cy="274320"/>
                  </a:xfrm>
                  <a:prstGeom prst="flowChartSor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24" name="Flowchart: Sort 23">
                    <a:extLst>
                      <a:ext uri="{FF2B5EF4-FFF2-40B4-BE49-F238E27FC236}">
                        <a16:creationId xmlns:a16="http://schemas.microsoft.com/office/drawing/2014/main" id="{24C88541-F9B2-84FD-B661-54577B22B66C}"/>
                      </a:ext>
                    </a:extLst>
                  </p:cNvPr>
                  <p:cNvSpPr/>
                  <p:nvPr/>
                </p:nvSpPr>
                <p:spPr>
                  <a:xfrm>
                    <a:off x="3392116" y="8040535"/>
                    <a:ext cx="182880" cy="274320"/>
                  </a:xfrm>
                  <a:prstGeom prst="flowChartSor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4E94F802-C84C-446A-6B16-0C9C46001C1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894"/>
          <a:stretch/>
        </p:blipFill>
        <p:spPr>
          <a:xfrm>
            <a:off x="6586518" y="1256920"/>
            <a:ext cx="2469236" cy="2493885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7AFC912A-9C95-4FD6-C93C-D2EC399C7AEA}"/>
              </a:ext>
            </a:extLst>
          </p:cNvPr>
          <p:cNvGrpSpPr/>
          <p:nvPr/>
        </p:nvGrpSpPr>
        <p:grpSpPr>
          <a:xfrm>
            <a:off x="4986366" y="4167553"/>
            <a:ext cx="4173603" cy="2049092"/>
            <a:chOff x="383108" y="10112047"/>
            <a:chExt cx="12167561" cy="6963920"/>
          </a:xfrm>
        </p:grpSpPr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A082E562-42EE-873F-593C-05D6DA49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8749" y="10242276"/>
              <a:ext cx="11622304" cy="6733013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3673728-E08A-163F-5A5D-71F93630DE81}"/>
                </a:ext>
              </a:extLst>
            </p:cNvPr>
            <p:cNvSpPr txBox="1"/>
            <p:nvPr/>
          </p:nvSpPr>
          <p:spPr>
            <a:xfrm>
              <a:off x="383108" y="10177999"/>
              <a:ext cx="4954695" cy="86318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>
                  <a:solidFill>
                    <a:srgbClr val="FF0000"/>
                  </a:solidFill>
                  <a:cs typeface="Calibri" panose="020F0502020204030204"/>
                </a:rPr>
                <a:t>1. Coagulation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F58DBDD-FD8F-A9D0-BD8C-740B0E4397F2}"/>
                </a:ext>
              </a:extLst>
            </p:cNvPr>
            <p:cNvSpPr txBox="1"/>
            <p:nvPr/>
          </p:nvSpPr>
          <p:spPr>
            <a:xfrm>
              <a:off x="5895966" y="10112047"/>
              <a:ext cx="6116396" cy="86318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cs typeface="Arial"/>
                </a:rPr>
                <a:t>2. Flocculation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89DF881-07A7-486B-D0C1-6239D69BFA37}"/>
                </a:ext>
              </a:extLst>
            </p:cNvPr>
            <p:cNvSpPr txBox="1"/>
            <p:nvPr/>
          </p:nvSpPr>
          <p:spPr>
            <a:xfrm>
              <a:off x="1102502" y="13414103"/>
              <a:ext cx="5835720" cy="86318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cs typeface="Arial"/>
                </a:rPr>
                <a:t>3. Sedimentation</a:t>
              </a:r>
              <a:endParaRPr lang="en-US" sz="1200">
                <a:cs typeface="Arial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B026F14-A47C-829A-E957-A5C127A1C8FD}"/>
                </a:ext>
              </a:extLst>
            </p:cNvPr>
            <p:cNvSpPr txBox="1"/>
            <p:nvPr/>
          </p:nvSpPr>
          <p:spPr>
            <a:xfrm>
              <a:off x="2813104" y="15795965"/>
              <a:ext cx="6505210" cy="86318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cs typeface="Arial"/>
                </a:rPr>
                <a:t>4. Filtration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545E099-2DC7-4400-6F25-D5A4C1BD8005}"/>
                </a:ext>
              </a:extLst>
            </p:cNvPr>
            <p:cNvSpPr txBox="1"/>
            <p:nvPr/>
          </p:nvSpPr>
          <p:spPr>
            <a:xfrm>
              <a:off x="8336704" y="15637332"/>
              <a:ext cx="4213965" cy="143863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cs typeface="Arial"/>
                </a:rPr>
                <a:t>5. Disinfection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3004BB-5429-C87A-4F59-8EB34D2D31B7}"/>
                </a:ext>
              </a:extLst>
            </p:cNvPr>
            <p:cNvSpPr txBox="1"/>
            <p:nvPr/>
          </p:nvSpPr>
          <p:spPr>
            <a:xfrm>
              <a:off x="6502892" y="13241164"/>
              <a:ext cx="5778159" cy="143863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cs typeface="Arial"/>
                </a:rPr>
                <a:t>6. Corrosion Control</a:t>
              </a:r>
            </a:p>
          </p:txBody>
        </p:sp>
      </p:grp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9C6767D5-64DA-FD86-F506-8CC0016DB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807336"/>
              </p:ext>
            </p:extLst>
          </p:nvPr>
        </p:nvGraphicFramePr>
        <p:xfrm>
          <a:off x="88246" y="2360673"/>
          <a:ext cx="6345399" cy="1818640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733539">
                  <a:extLst>
                    <a:ext uri="{9D8B030D-6E8A-4147-A177-3AD203B41FA5}">
                      <a16:colId xmlns:a16="http://schemas.microsoft.com/office/drawing/2014/main" val="796346593"/>
                    </a:ext>
                  </a:extLst>
                </a:gridCol>
                <a:gridCol w="5611860">
                  <a:extLst>
                    <a:ext uri="{9D8B030D-6E8A-4147-A177-3AD203B41FA5}">
                      <a16:colId xmlns:a16="http://schemas.microsoft.com/office/drawing/2014/main" val="360255904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Project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D6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Project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6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Step1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Test Activity of the Pfas promoter </a:t>
                      </a:r>
                      <a:r>
                        <a:rPr lang="en-US" sz="1400" b="1" err="1">
                          <a:solidFill>
                            <a:schemeClr val="tx1"/>
                          </a:solidFill>
                        </a:rPr>
                        <a:t>prmA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 + GFP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9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Step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Test ability of enzymes </a:t>
                      </a:r>
                      <a:r>
                        <a:rPr lang="en-US" sz="1400" b="1" err="1">
                          <a:solidFill>
                            <a:schemeClr val="tx1"/>
                          </a:solidFill>
                        </a:rPr>
                        <a:t>DeHa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 1/2 in PFAS degradation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68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Step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Test the kill-switch gene  (</a:t>
                      </a:r>
                      <a:r>
                        <a:rPr lang="en-US" sz="1400" b="1" err="1">
                          <a:solidFill>
                            <a:schemeClr val="tx1"/>
                          </a:solidFill>
                        </a:rPr>
                        <a:t>rhaS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) under the arabinose promoter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6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Step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D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Integrating our system in the water processing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679163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C0C3AFE7-B0DD-D77F-7C15-9AC57DA1D416}"/>
              </a:ext>
            </a:extLst>
          </p:cNvPr>
          <p:cNvGrpSpPr/>
          <p:nvPr/>
        </p:nvGrpSpPr>
        <p:grpSpPr>
          <a:xfrm>
            <a:off x="7568398" y="107966"/>
            <a:ext cx="1326004" cy="986239"/>
            <a:chOff x="7568398" y="107966"/>
            <a:chExt cx="1326004" cy="986239"/>
          </a:xfrm>
        </p:grpSpPr>
        <p:pic>
          <p:nvPicPr>
            <p:cNvPr id="4" name="Picture 3" descr="A qr code with a dinosaur&#10;&#10;Description automatically generated">
              <a:extLst>
                <a:ext uri="{FF2B5EF4-FFF2-40B4-BE49-F238E27FC236}">
                  <a16:creationId xmlns:a16="http://schemas.microsoft.com/office/drawing/2014/main" id="{94F5A80E-7F75-E9A6-AB95-5C86B0BF0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21136" y="107966"/>
              <a:ext cx="820529" cy="820529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270BA2A-C52C-F88B-8604-4F57DB4A8227}"/>
                </a:ext>
              </a:extLst>
            </p:cNvPr>
            <p:cNvSpPr txBox="1"/>
            <p:nvPr/>
          </p:nvSpPr>
          <p:spPr>
            <a:xfrm>
              <a:off x="7568398" y="894150"/>
              <a:ext cx="132600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err="1"/>
                <a:t>BBC_LT_Cross</a:t>
              </a:r>
              <a:r>
                <a:rPr lang="en-US" sz="700" b="1"/>
                <a:t> Keys_2024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586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On-screen Show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Voigt</dc:creator>
  <cp:lastModifiedBy>Ana White (Cross Keys High)</cp:lastModifiedBy>
  <cp:revision>1</cp:revision>
  <dcterms:created xsi:type="dcterms:W3CDTF">2012-12-18T02:56:35Z</dcterms:created>
  <dcterms:modified xsi:type="dcterms:W3CDTF">2024-03-07T12:55:10Z</dcterms:modified>
</cp:coreProperties>
</file>