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GoogleSlidesCustomDataVersion2">
      <go:slidesCustomData xmlns:go="http://customooxmlschemas.google.com/" r:id="rId7" roundtripDataSignature="AMtx7mh70C8uE1iZGpXIVpCOGkunRDGe5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efd191b55a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g1efd191b55a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g2bdcf9da68d_1_10"/>
          <p:cNvSpPr txBox="1"/>
          <p:nvPr>
            <p:ph type="ctrTitle"/>
          </p:nvPr>
        </p:nvSpPr>
        <p:spPr>
          <a:xfrm>
            <a:off x="1404877" y="4363095"/>
            <a:ext cx="15921900" cy="3010500"/>
          </a:xfrm>
          <a:prstGeom prst="rect">
            <a:avLst/>
          </a:prstGeom>
          <a:noFill/>
          <a:ln>
            <a:noFill/>
          </a:ln>
        </p:spPr>
        <p:txBody>
          <a:bodyPr anchorCtr="0" anchor="ctr" bIns="93600" lIns="187275" spcFirstLastPara="1" rIns="187275" wrap="square" tIns="93600">
            <a:normAutofit/>
          </a:bodyPr>
          <a:lstStyle>
            <a:lvl1pPr lvl="0" algn="ctr">
              <a:lnSpc>
                <a:spcPct val="100000"/>
              </a:lnSpc>
              <a:spcBef>
                <a:spcPts val="0"/>
              </a:spcBef>
              <a:spcAft>
                <a:spcPts val="0"/>
              </a:spcAft>
              <a:buClr>
                <a:schemeClr val="dk1"/>
              </a:buClr>
              <a:buSzPts val="37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13" name="Google Shape;13;g2bdcf9da68d_1_10"/>
          <p:cNvSpPr txBox="1"/>
          <p:nvPr>
            <p:ph idx="1" type="subTitle"/>
          </p:nvPr>
        </p:nvSpPr>
        <p:spPr>
          <a:xfrm>
            <a:off x="2809755" y="7958909"/>
            <a:ext cx="13112100" cy="3589200"/>
          </a:xfrm>
          <a:prstGeom prst="rect">
            <a:avLst/>
          </a:prstGeom>
          <a:noFill/>
          <a:ln>
            <a:noFill/>
          </a:ln>
        </p:spPr>
        <p:txBody>
          <a:bodyPr anchorCtr="0" anchor="t" bIns="93600" lIns="187275" spcFirstLastPara="1" rIns="187275" wrap="square" tIns="93600">
            <a:normAutofit/>
          </a:bodyPr>
          <a:lstStyle>
            <a:lvl1pPr lvl="0" algn="ctr">
              <a:lnSpc>
                <a:spcPct val="100000"/>
              </a:lnSpc>
              <a:spcBef>
                <a:spcPts val="1300"/>
              </a:spcBef>
              <a:spcAft>
                <a:spcPts val="0"/>
              </a:spcAft>
              <a:buClr>
                <a:srgbClr val="888888"/>
              </a:buClr>
              <a:buSzPts val="6600"/>
              <a:buNone/>
              <a:defRPr>
                <a:solidFill>
                  <a:srgbClr val="888888"/>
                </a:solidFill>
              </a:defRPr>
            </a:lvl1pPr>
            <a:lvl2pPr lvl="1" algn="ctr">
              <a:lnSpc>
                <a:spcPct val="100000"/>
              </a:lnSpc>
              <a:spcBef>
                <a:spcPts val="1100"/>
              </a:spcBef>
              <a:spcAft>
                <a:spcPts val="0"/>
              </a:spcAft>
              <a:buClr>
                <a:srgbClr val="888888"/>
              </a:buClr>
              <a:buSzPts val="5700"/>
              <a:buNone/>
              <a:defRPr>
                <a:solidFill>
                  <a:srgbClr val="888888"/>
                </a:solidFill>
              </a:defRPr>
            </a:lvl2pPr>
            <a:lvl3pPr lvl="2" algn="ctr">
              <a:lnSpc>
                <a:spcPct val="100000"/>
              </a:lnSpc>
              <a:spcBef>
                <a:spcPts val="1000"/>
              </a:spcBef>
              <a:spcAft>
                <a:spcPts val="0"/>
              </a:spcAft>
              <a:buClr>
                <a:srgbClr val="888888"/>
              </a:buClr>
              <a:buSzPts val="4900"/>
              <a:buNone/>
              <a:defRPr>
                <a:solidFill>
                  <a:srgbClr val="888888"/>
                </a:solidFill>
              </a:defRPr>
            </a:lvl3pPr>
            <a:lvl4pPr lvl="3" algn="ctr">
              <a:lnSpc>
                <a:spcPct val="100000"/>
              </a:lnSpc>
              <a:spcBef>
                <a:spcPts val="800"/>
              </a:spcBef>
              <a:spcAft>
                <a:spcPts val="0"/>
              </a:spcAft>
              <a:buClr>
                <a:srgbClr val="888888"/>
              </a:buClr>
              <a:buSzPts val="4100"/>
              <a:buNone/>
              <a:defRPr>
                <a:solidFill>
                  <a:srgbClr val="888888"/>
                </a:solidFill>
              </a:defRPr>
            </a:lvl4pPr>
            <a:lvl5pPr lvl="4" algn="ctr">
              <a:lnSpc>
                <a:spcPct val="100000"/>
              </a:lnSpc>
              <a:spcBef>
                <a:spcPts val="800"/>
              </a:spcBef>
              <a:spcAft>
                <a:spcPts val="0"/>
              </a:spcAft>
              <a:buClr>
                <a:srgbClr val="888888"/>
              </a:buClr>
              <a:buSzPts val="4100"/>
              <a:buNone/>
              <a:defRPr>
                <a:solidFill>
                  <a:srgbClr val="888888"/>
                </a:solidFill>
              </a:defRPr>
            </a:lvl5pPr>
            <a:lvl6pPr lvl="5" algn="ctr">
              <a:lnSpc>
                <a:spcPct val="100000"/>
              </a:lnSpc>
              <a:spcBef>
                <a:spcPts val="800"/>
              </a:spcBef>
              <a:spcAft>
                <a:spcPts val="0"/>
              </a:spcAft>
              <a:buClr>
                <a:srgbClr val="888888"/>
              </a:buClr>
              <a:buSzPts val="4100"/>
              <a:buNone/>
              <a:defRPr>
                <a:solidFill>
                  <a:srgbClr val="888888"/>
                </a:solidFill>
              </a:defRPr>
            </a:lvl6pPr>
            <a:lvl7pPr lvl="6" algn="ctr">
              <a:lnSpc>
                <a:spcPct val="100000"/>
              </a:lnSpc>
              <a:spcBef>
                <a:spcPts val="800"/>
              </a:spcBef>
              <a:spcAft>
                <a:spcPts val="0"/>
              </a:spcAft>
              <a:buClr>
                <a:srgbClr val="888888"/>
              </a:buClr>
              <a:buSzPts val="4100"/>
              <a:buNone/>
              <a:defRPr>
                <a:solidFill>
                  <a:srgbClr val="888888"/>
                </a:solidFill>
              </a:defRPr>
            </a:lvl7pPr>
            <a:lvl8pPr lvl="7" algn="ctr">
              <a:lnSpc>
                <a:spcPct val="100000"/>
              </a:lnSpc>
              <a:spcBef>
                <a:spcPts val="800"/>
              </a:spcBef>
              <a:spcAft>
                <a:spcPts val="0"/>
              </a:spcAft>
              <a:buClr>
                <a:srgbClr val="888888"/>
              </a:buClr>
              <a:buSzPts val="4100"/>
              <a:buNone/>
              <a:defRPr>
                <a:solidFill>
                  <a:srgbClr val="888888"/>
                </a:solidFill>
              </a:defRPr>
            </a:lvl8pPr>
            <a:lvl9pPr lvl="8" algn="ctr">
              <a:lnSpc>
                <a:spcPct val="100000"/>
              </a:lnSpc>
              <a:spcBef>
                <a:spcPts val="800"/>
              </a:spcBef>
              <a:spcAft>
                <a:spcPts val="0"/>
              </a:spcAft>
              <a:buClr>
                <a:srgbClr val="888888"/>
              </a:buClr>
              <a:buSzPts val="4100"/>
              <a:buNone/>
              <a:defRPr>
                <a:solidFill>
                  <a:srgbClr val="888888"/>
                </a:solidFill>
              </a:defRPr>
            </a:lvl9pPr>
          </a:lstStyle>
          <a:p/>
        </p:txBody>
      </p:sp>
      <p:sp>
        <p:nvSpPr>
          <p:cNvPr id="14" name="Google Shape;14;g2bdcf9da68d_1_10"/>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15" name="Google Shape;15;g2bdcf9da68d_1_10"/>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16" name="Google Shape;16;g2bdcf9da68d_1_10"/>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g2bdcf9da68d_1_63"/>
          <p:cNvSpPr txBox="1"/>
          <p:nvPr>
            <p:ph type="title"/>
          </p:nvPr>
        </p:nvSpPr>
        <p:spPr>
          <a:xfrm>
            <a:off x="936585" y="562457"/>
            <a:ext cx="16858500" cy="2340900"/>
          </a:xfrm>
          <a:prstGeom prst="rect">
            <a:avLst/>
          </a:prstGeom>
          <a:noFill/>
          <a:ln>
            <a:noFill/>
          </a:ln>
        </p:spPr>
        <p:txBody>
          <a:bodyPr anchorCtr="0" anchor="ctr" bIns="93600" lIns="187275" spcFirstLastPara="1" rIns="187275" wrap="square" tIns="93600">
            <a:normAutofit/>
          </a:bodyPr>
          <a:lstStyle>
            <a:lvl1pPr lvl="0" algn="ctr">
              <a:lnSpc>
                <a:spcPct val="100000"/>
              </a:lnSpc>
              <a:spcBef>
                <a:spcPts val="0"/>
              </a:spcBef>
              <a:spcAft>
                <a:spcPts val="0"/>
              </a:spcAft>
              <a:buClr>
                <a:schemeClr val="dk1"/>
              </a:buClr>
              <a:buSzPts val="37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70" name="Google Shape;70;g2bdcf9da68d_1_63"/>
          <p:cNvSpPr txBox="1"/>
          <p:nvPr>
            <p:ph idx="1" type="body"/>
          </p:nvPr>
        </p:nvSpPr>
        <p:spPr>
          <a:xfrm rot="5400000">
            <a:off x="4731315" y="-517502"/>
            <a:ext cx="9269100" cy="16858500"/>
          </a:xfrm>
          <a:prstGeom prst="rect">
            <a:avLst/>
          </a:prstGeom>
          <a:noFill/>
          <a:ln>
            <a:noFill/>
          </a:ln>
        </p:spPr>
        <p:txBody>
          <a:bodyPr anchorCtr="0" anchor="t" bIns="93600" lIns="187275" spcFirstLastPara="1" rIns="187275" wrap="square" tIns="93600">
            <a:normAutofit/>
          </a:bodyPr>
          <a:lstStyle>
            <a:lvl1pPr indent="-463550" lvl="0" marL="457200" algn="l">
              <a:lnSpc>
                <a:spcPct val="100000"/>
              </a:lnSpc>
              <a:spcBef>
                <a:spcPts val="700"/>
              </a:spcBef>
              <a:spcAft>
                <a:spcPts val="0"/>
              </a:spcAft>
              <a:buClr>
                <a:schemeClr val="dk1"/>
              </a:buClr>
              <a:buSzPts val="3700"/>
              <a:buChar char="•"/>
              <a:defRPr/>
            </a:lvl1pPr>
            <a:lvl2pPr indent="-463550" lvl="1" marL="914400" algn="l">
              <a:lnSpc>
                <a:spcPct val="100000"/>
              </a:lnSpc>
              <a:spcBef>
                <a:spcPts val="700"/>
              </a:spcBef>
              <a:spcAft>
                <a:spcPts val="0"/>
              </a:spcAft>
              <a:buClr>
                <a:schemeClr val="dk1"/>
              </a:buClr>
              <a:buSzPts val="3700"/>
              <a:buChar char="–"/>
              <a:defRPr/>
            </a:lvl2pPr>
            <a:lvl3pPr indent="-463550" lvl="2" marL="1371600" algn="l">
              <a:lnSpc>
                <a:spcPct val="100000"/>
              </a:lnSpc>
              <a:spcBef>
                <a:spcPts val="700"/>
              </a:spcBef>
              <a:spcAft>
                <a:spcPts val="0"/>
              </a:spcAft>
              <a:buClr>
                <a:schemeClr val="dk1"/>
              </a:buClr>
              <a:buSzPts val="3700"/>
              <a:buChar char="•"/>
              <a:defRPr/>
            </a:lvl3pPr>
            <a:lvl4pPr indent="-463550" lvl="3" marL="1828800" algn="l">
              <a:lnSpc>
                <a:spcPct val="100000"/>
              </a:lnSpc>
              <a:spcBef>
                <a:spcPts val="700"/>
              </a:spcBef>
              <a:spcAft>
                <a:spcPts val="0"/>
              </a:spcAft>
              <a:buClr>
                <a:schemeClr val="dk1"/>
              </a:buClr>
              <a:buSzPts val="3700"/>
              <a:buChar char="–"/>
              <a:defRPr/>
            </a:lvl4pPr>
            <a:lvl5pPr indent="-463550" lvl="4" marL="2286000" algn="l">
              <a:lnSpc>
                <a:spcPct val="100000"/>
              </a:lnSpc>
              <a:spcBef>
                <a:spcPts val="700"/>
              </a:spcBef>
              <a:spcAft>
                <a:spcPts val="0"/>
              </a:spcAft>
              <a:buClr>
                <a:schemeClr val="dk1"/>
              </a:buClr>
              <a:buSzPts val="3700"/>
              <a:buChar char="»"/>
              <a:defRPr/>
            </a:lvl5pPr>
            <a:lvl6pPr indent="-463550" lvl="5" marL="2743200" algn="l">
              <a:lnSpc>
                <a:spcPct val="100000"/>
              </a:lnSpc>
              <a:spcBef>
                <a:spcPts val="700"/>
              </a:spcBef>
              <a:spcAft>
                <a:spcPts val="0"/>
              </a:spcAft>
              <a:buClr>
                <a:schemeClr val="dk1"/>
              </a:buClr>
              <a:buSzPts val="3700"/>
              <a:buChar char="•"/>
              <a:defRPr/>
            </a:lvl6pPr>
            <a:lvl7pPr indent="-463550" lvl="6" marL="3200400" algn="l">
              <a:lnSpc>
                <a:spcPct val="100000"/>
              </a:lnSpc>
              <a:spcBef>
                <a:spcPts val="700"/>
              </a:spcBef>
              <a:spcAft>
                <a:spcPts val="0"/>
              </a:spcAft>
              <a:buClr>
                <a:schemeClr val="dk1"/>
              </a:buClr>
              <a:buSzPts val="3700"/>
              <a:buChar char="•"/>
              <a:defRPr/>
            </a:lvl7pPr>
            <a:lvl8pPr indent="-463550" lvl="7" marL="3657600" algn="l">
              <a:lnSpc>
                <a:spcPct val="100000"/>
              </a:lnSpc>
              <a:spcBef>
                <a:spcPts val="700"/>
              </a:spcBef>
              <a:spcAft>
                <a:spcPts val="0"/>
              </a:spcAft>
              <a:buClr>
                <a:schemeClr val="dk1"/>
              </a:buClr>
              <a:buSzPts val="3700"/>
              <a:buChar char="•"/>
              <a:defRPr/>
            </a:lvl8pPr>
            <a:lvl9pPr indent="-463550" lvl="8" marL="4114800" algn="l">
              <a:lnSpc>
                <a:spcPct val="100000"/>
              </a:lnSpc>
              <a:spcBef>
                <a:spcPts val="700"/>
              </a:spcBef>
              <a:spcAft>
                <a:spcPts val="0"/>
              </a:spcAft>
              <a:buClr>
                <a:schemeClr val="dk1"/>
              </a:buClr>
              <a:buSzPts val="3700"/>
              <a:buChar char="•"/>
              <a:defRPr/>
            </a:lvl9pPr>
          </a:lstStyle>
          <a:p/>
        </p:txBody>
      </p:sp>
      <p:sp>
        <p:nvSpPr>
          <p:cNvPr id="71" name="Google Shape;71;g2bdcf9da68d_1_63"/>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72" name="Google Shape;72;g2bdcf9da68d_1_63"/>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73" name="Google Shape;73;g2bdcf9da68d_1_63"/>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g2bdcf9da68d_1_69"/>
          <p:cNvSpPr txBox="1"/>
          <p:nvPr>
            <p:ph type="title"/>
          </p:nvPr>
        </p:nvSpPr>
        <p:spPr>
          <a:xfrm rot="5400000">
            <a:off x="9695865" y="4447007"/>
            <a:ext cx="11983800" cy="4214700"/>
          </a:xfrm>
          <a:prstGeom prst="rect">
            <a:avLst/>
          </a:prstGeom>
          <a:noFill/>
          <a:ln>
            <a:noFill/>
          </a:ln>
        </p:spPr>
        <p:txBody>
          <a:bodyPr anchorCtr="0" anchor="ctr" bIns="93600" lIns="187275" spcFirstLastPara="1" rIns="187275" wrap="square" tIns="93600">
            <a:normAutofit/>
          </a:bodyPr>
          <a:lstStyle>
            <a:lvl1pPr lvl="0" algn="ctr">
              <a:lnSpc>
                <a:spcPct val="100000"/>
              </a:lnSpc>
              <a:spcBef>
                <a:spcPts val="0"/>
              </a:spcBef>
              <a:spcAft>
                <a:spcPts val="0"/>
              </a:spcAft>
              <a:buClr>
                <a:schemeClr val="dk1"/>
              </a:buClr>
              <a:buSzPts val="37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76" name="Google Shape;76;g2bdcf9da68d_1_69"/>
          <p:cNvSpPr txBox="1"/>
          <p:nvPr>
            <p:ph idx="1" type="body"/>
          </p:nvPr>
        </p:nvSpPr>
        <p:spPr>
          <a:xfrm rot="5400000">
            <a:off x="1110488" y="388457"/>
            <a:ext cx="11983800" cy="12331800"/>
          </a:xfrm>
          <a:prstGeom prst="rect">
            <a:avLst/>
          </a:prstGeom>
          <a:noFill/>
          <a:ln>
            <a:noFill/>
          </a:ln>
        </p:spPr>
        <p:txBody>
          <a:bodyPr anchorCtr="0" anchor="t" bIns="93600" lIns="187275" spcFirstLastPara="1" rIns="187275" wrap="square" tIns="93600">
            <a:normAutofit/>
          </a:bodyPr>
          <a:lstStyle>
            <a:lvl1pPr indent="-463550" lvl="0" marL="457200" algn="l">
              <a:lnSpc>
                <a:spcPct val="100000"/>
              </a:lnSpc>
              <a:spcBef>
                <a:spcPts val="700"/>
              </a:spcBef>
              <a:spcAft>
                <a:spcPts val="0"/>
              </a:spcAft>
              <a:buClr>
                <a:schemeClr val="dk1"/>
              </a:buClr>
              <a:buSzPts val="3700"/>
              <a:buChar char="•"/>
              <a:defRPr/>
            </a:lvl1pPr>
            <a:lvl2pPr indent="-463550" lvl="1" marL="914400" algn="l">
              <a:lnSpc>
                <a:spcPct val="100000"/>
              </a:lnSpc>
              <a:spcBef>
                <a:spcPts val="700"/>
              </a:spcBef>
              <a:spcAft>
                <a:spcPts val="0"/>
              </a:spcAft>
              <a:buClr>
                <a:schemeClr val="dk1"/>
              </a:buClr>
              <a:buSzPts val="3700"/>
              <a:buChar char="–"/>
              <a:defRPr/>
            </a:lvl2pPr>
            <a:lvl3pPr indent="-463550" lvl="2" marL="1371600" algn="l">
              <a:lnSpc>
                <a:spcPct val="100000"/>
              </a:lnSpc>
              <a:spcBef>
                <a:spcPts val="700"/>
              </a:spcBef>
              <a:spcAft>
                <a:spcPts val="0"/>
              </a:spcAft>
              <a:buClr>
                <a:schemeClr val="dk1"/>
              </a:buClr>
              <a:buSzPts val="3700"/>
              <a:buChar char="•"/>
              <a:defRPr/>
            </a:lvl3pPr>
            <a:lvl4pPr indent="-463550" lvl="3" marL="1828800" algn="l">
              <a:lnSpc>
                <a:spcPct val="100000"/>
              </a:lnSpc>
              <a:spcBef>
                <a:spcPts val="700"/>
              </a:spcBef>
              <a:spcAft>
                <a:spcPts val="0"/>
              </a:spcAft>
              <a:buClr>
                <a:schemeClr val="dk1"/>
              </a:buClr>
              <a:buSzPts val="3700"/>
              <a:buChar char="–"/>
              <a:defRPr/>
            </a:lvl4pPr>
            <a:lvl5pPr indent="-463550" lvl="4" marL="2286000" algn="l">
              <a:lnSpc>
                <a:spcPct val="100000"/>
              </a:lnSpc>
              <a:spcBef>
                <a:spcPts val="700"/>
              </a:spcBef>
              <a:spcAft>
                <a:spcPts val="0"/>
              </a:spcAft>
              <a:buClr>
                <a:schemeClr val="dk1"/>
              </a:buClr>
              <a:buSzPts val="3700"/>
              <a:buChar char="»"/>
              <a:defRPr/>
            </a:lvl5pPr>
            <a:lvl6pPr indent="-463550" lvl="5" marL="2743200" algn="l">
              <a:lnSpc>
                <a:spcPct val="100000"/>
              </a:lnSpc>
              <a:spcBef>
                <a:spcPts val="700"/>
              </a:spcBef>
              <a:spcAft>
                <a:spcPts val="0"/>
              </a:spcAft>
              <a:buClr>
                <a:schemeClr val="dk1"/>
              </a:buClr>
              <a:buSzPts val="3700"/>
              <a:buChar char="•"/>
              <a:defRPr/>
            </a:lvl6pPr>
            <a:lvl7pPr indent="-463550" lvl="6" marL="3200400" algn="l">
              <a:lnSpc>
                <a:spcPct val="100000"/>
              </a:lnSpc>
              <a:spcBef>
                <a:spcPts val="700"/>
              </a:spcBef>
              <a:spcAft>
                <a:spcPts val="0"/>
              </a:spcAft>
              <a:buClr>
                <a:schemeClr val="dk1"/>
              </a:buClr>
              <a:buSzPts val="3700"/>
              <a:buChar char="•"/>
              <a:defRPr/>
            </a:lvl7pPr>
            <a:lvl8pPr indent="-463550" lvl="7" marL="3657600" algn="l">
              <a:lnSpc>
                <a:spcPct val="100000"/>
              </a:lnSpc>
              <a:spcBef>
                <a:spcPts val="700"/>
              </a:spcBef>
              <a:spcAft>
                <a:spcPts val="0"/>
              </a:spcAft>
              <a:buClr>
                <a:schemeClr val="dk1"/>
              </a:buClr>
              <a:buSzPts val="3700"/>
              <a:buChar char="•"/>
              <a:defRPr/>
            </a:lvl8pPr>
            <a:lvl9pPr indent="-463550" lvl="8" marL="4114800" algn="l">
              <a:lnSpc>
                <a:spcPct val="100000"/>
              </a:lnSpc>
              <a:spcBef>
                <a:spcPts val="700"/>
              </a:spcBef>
              <a:spcAft>
                <a:spcPts val="0"/>
              </a:spcAft>
              <a:buClr>
                <a:schemeClr val="dk1"/>
              </a:buClr>
              <a:buSzPts val="3700"/>
              <a:buChar char="•"/>
              <a:defRPr/>
            </a:lvl9pPr>
          </a:lstStyle>
          <a:p/>
        </p:txBody>
      </p:sp>
      <p:sp>
        <p:nvSpPr>
          <p:cNvPr id="77" name="Google Shape;77;g2bdcf9da68d_1_69"/>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78" name="Google Shape;78;g2bdcf9da68d_1_69"/>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79" name="Google Shape;79;g2bdcf9da68d_1_69"/>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 name="Shape 17"/>
        <p:cNvGrpSpPr/>
        <p:nvPr/>
      </p:nvGrpSpPr>
      <p:grpSpPr>
        <a:xfrm>
          <a:off x="0" y="0"/>
          <a:ext cx="0" cy="0"/>
          <a:chOff x="0" y="0"/>
          <a:chExt cx="0" cy="0"/>
        </a:xfrm>
      </p:grpSpPr>
      <p:sp>
        <p:nvSpPr>
          <p:cNvPr id="18" name="Google Shape;18;g2bdcf9da68d_1_6"/>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19" name="Google Shape;19;g2bdcf9da68d_1_6"/>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20" name="Google Shape;20;g2bdcf9da68d_1_6"/>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g2bdcf9da68d_1_16"/>
          <p:cNvSpPr txBox="1"/>
          <p:nvPr>
            <p:ph type="title"/>
          </p:nvPr>
        </p:nvSpPr>
        <p:spPr>
          <a:xfrm>
            <a:off x="936585" y="562457"/>
            <a:ext cx="16858500" cy="2340900"/>
          </a:xfrm>
          <a:prstGeom prst="rect">
            <a:avLst/>
          </a:prstGeom>
          <a:noFill/>
          <a:ln>
            <a:noFill/>
          </a:ln>
        </p:spPr>
        <p:txBody>
          <a:bodyPr anchorCtr="0" anchor="ctr" bIns="93600" lIns="187275" spcFirstLastPara="1" rIns="187275" wrap="square" tIns="93600">
            <a:normAutofit/>
          </a:bodyPr>
          <a:lstStyle>
            <a:lvl1pPr lvl="0" algn="ctr">
              <a:lnSpc>
                <a:spcPct val="100000"/>
              </a:lnSpc>
              <a:spcBef>
                <a:spcPts val="0"/>
              </a:spcBef>
              <a:spcAft>
                <a:spcPts val="0"/>
              </a:spcAft>
              <a:buClr>
                <a:schemeClr val="dk1"/>
              </a:buClr>
              <a:buSzPts val="37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23" name="Google Shape;23;g2bdcf9da68d_1_16"/>
          <p:cNvSpPr txBox="1"/>
          <p:nvPr>
            <p:ph idx="1" type="body"/>
          </p:nvPr>
        </p:nvSpPr>
        <p:spPr>
          <a:xfrm>
            <a:off x="936585" y="3277198"/>
            <a:ext cx="16858500" cy="9269100"/>
          </a:xfrm>
          <a:prstGeom prst="rect">
            <a:avLst/>
          </a:prstGeom>
          <a:noFill/>
          <a:ln>
            <a:noFill/>
          </a:ln>
        </p:spPr>
        <p:txBody>
          <a:bodyPr anchorCtr="0" anchor="t" bIns="93600" lIns="187275" spcFirstLastPara="1" rIns="187275" wrap="square" tIns="93600">
            <a:normAutofit/>
          </a:bodyPr>
          <a:lstStyle>
            <a:lvl1pPr indent="-463550" lvl="0" marL="457200" algn="l">
              <a:lnSpc>
                <a:spcPct val="100000"/>
              </a:lnSpc>
              <a:spcBef>
                <a:spcPts val="700"/>
              </a:spcBef>
              <a:spcAft>
                <a:spcPts val="0"/>
              </a:spcAft>
              <a:buClr>
                <a:schemeClr val="dk1"/>
              </a:buClr>
              <a:buSzPts val="3700"/>
              <a:buChar char="•"/>
              <a:defRPr/>
            </a:lvl1pPr>
            <a:lvl2pPr indent="-463550" lvl="1" marL="914400" algn="l">
              <a:lnSpc>
                <a:spcPct val="100000"/>
              </a:lnSpc>
              <a:spcBef>
                <a:spcPts val="700"/>
              </a:spcBef>
              <a:spcAft>
                <a:spcPts val="0"/>
              </a:spcAft>
              <a:buClr>
                <a:schemeClr val="dk1"/>
              </a:buClr>
              <a:buSzPts val="3700"/>
              <a:buChar char="–"/>
              <a:defRPr/>
            </a:lvl2pPr>
            <a:lvl3pPr indent="-463550" lvl="2" marL="1371600" algn="l">
              <a:lnSpc>
                <a:spcPct val="100000"/>
              </a:lnSpc>
              <a:spcBef>
                <a:spcPts val="700"/>
              </a:spcBef>
              <a:spcAft>
                <a:spcPts val="0"/>
              </a:spcAft>
              <a:buClr>
                <a:schemeClr val="dk1"/>
              </a:buClr>
              <a:buSzPts val="3700"/>
              <a:buChar char="•"/>
              <a:defRPr/>
            </a:lvl3pPr>
            <a:lvl4pPr indent="-463550" lvl="3" marL="1828800" algn="l">
              <a:lnSpc>
                <a:spcPct val="100000"/>
              </a:lnSpc>
              <a:spcBef>
                <a:spcPts val="700"/>
              </a:spcBef>
              <a:spcAft>
                <a:spcPts val="0"/>
              </a:spcAft>
              <a:buClr>
                <a:schemeClr val="dk1"/>
              </a:buClr>
              <a:buSzPts val="3700"/>
              <a:buChar char="–"/>
              <a:defRPr/>
            </a:lvl4pPr>
            <a:lvl5pPr indent="-463550" lvl="4" marL="2286000" algn="l">
              <a:lnSpc>
                <a:spcPct val="100000"/>
              </a:lnSpc>
              <a:spcBef>
                <a:spcPts val="700"/>
              </a:spcBef>
              <a:spcAft>
                <a:spcPts val="0"/>
              </a:spcAft>
              <a:buClr>
                <a:schemeClr val="dk1"/>
              </a:buClr>
              <a:buSzPts val="3700"/>
              <a:buChar char="»"/>
              <a:defRPr/>
            </a:lvl5pPr>
            <a:lvl6pPr indent="-463550" lvl="5" marL="2743200" algn="l">
              <a:lnSpc>
                <a:spcPct val="100000"/>
              </a:lnSpc>
              <a:spcBef>
                <a:spcPts val="700"/>
              </a:spcBef>
              <a:spcAft>
                <a:spcPts val="0"/>
              </a:spcAft>
              <a:buClr>
                <a:schemeClr val="dk1"/>
              </a:buClr>
              <a:buSzPts val="3700"/>
              <a:buChar char="•"/>
              <a:defRPr/>
            </a:lvl6pPr>
            <a:lvl7pPr indent="-463550" lvl="6" marL="3200400" algn="l">
              <a:lnSpc>
                <a:spcPct val="100000"/>
              </a:lnSpc>
              <a:spcBef>
                <a:spcPts val="700"/>
              </a:spcBef>
              <a:spcAft>
                <a:spcPts val="0"/>
              </a:spcAft>
              <a:buClr>
                <a:schemeClr val="dk1"/>
              </a:buClr>
              <a:buSzPts val="3700"/>
              <a:buChar char="•"/>
              <a:defRPr/>
            </a:lvl7pPr>
            <a:lvl8pPr indent="-463550" lvl="7" marL="3657600" algn="l">
              <a:lnSpc>
                <a:spcPct val="100000"/>
              </a:lnSpc>
              <a:spcBef>
                <a:spcPts val="700"/>
              </a:spcBef>
              <a:spcAft>
                <a:spcPts val="0"/>
              </a:spcAft>
              <a:buClr>
                <a:schemeClr val="dk1"/>
              </a:buClr>
              <a:buSzPts val="3700"/>
              <a:buChar char="•"/>
              <a:defRPr/>
            </a:lvl8pPr>
            <a:lvl9pPr indent="-463550" lvl="8" marL="4114800" algn="l">
              <a:lnSpc>
                <a:spcPct val="100000"/>
              </a:lnSpc>
              <a:spcBef>
                <a:spcPts val="700"/>
              </a:spcBef>
              <a:spcAft>
                <a:spcPts val="0"/>
              </a:spcAft>
              <a:buClr>
                <a:schemeClr val="dk1"/>
              </a:buClr>
              <a:buSzPts val="3700"/>
              <a:buChar char="•"/>
              <a:defRPr/>
            </a:lvl9pPr>
          </a:lstStyle>
          <a:p/>
        </p:txBody>
      </p:sp>
      <p:sp>
        <p:nvSpPr>
          <p:cNvPr id="24" name="Google Shape;24;g2bdcf9da68d_1_16"/>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25" name="Google Shape;25;g2bdcf9da68d_1_16"/>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26" name="Google Shape;26;g2bdcf9da68d_1_16"/>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g2bdcf9da68d_1_22"/>
          <p:cNvSpPr txBox="1"/>
          <p:nvPr>
            <p:ph type="title"/>
          </p:nvPr>
        </p:nvSpPr>
        <p:spPr>
          <a:xfrm>
            <a:off x="1479675" y="9025299"/>
            <a:ext cx="15921900" cy="2789400"/>
          </a:xfrm>
          <a:prstGeom prst="rect">
            <a:avLst/>
          </a:prstGeom>
          <a:noFill/>
          <a:ln>
            <a:noFill/>
          </a:ln>
        </p:spPr>
        <p:txBody>
          <a:bodyPr anchorCtr="0" anchor="t" bIns="93600" lIns="187275" spcFirstLastPara="1" rIns="187275" wrap="square" tIns="93600">
            <a:normAutofit/>
          </a:bodyPr>
          <a:lstStyle>
            <a:lvl1pPr lvl="0" algn="l">
              <a:lnSpc>
                <a:spcPct val="100000"/>
              </a:lnSpc>
              <a:spcBef>
                <a:spcPts val="0"/>
              </a:spcBef>
              <a:spcAft>
                <a:spcPts val="0"/>
              </a:spcAft>
              <a:buClr>
                <a:schemeClr val="dk1"/>
              </a:buClr>
              <a:buSzPts val="8200"/>
              <a:buFont typeface="Calibri"/>
              <a:buNone/>
              <a:defRPr b="1" sz="8200" cap="none"/>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29" name="Google Shape;29;g2bdcf9da68d_1_22"/>
          <p:cNvSpPr txBox="1"/>
          <p:nvPr>
            <p:ph idx="1" type="body"/>
          </p:nvPr>
        </p:nvSpPr>
        <p:spPr>
          <a:xfrm>
            <a:off x="1479675" y="5952927"/>
            <a:ext cx="15921900" cy="3072300"/>
          </a:xfrm>
          <a:prstGeom prst="rect">
            <a:avLst/>
          </a:prstGeom>
          <a:noFill/>
          <a:ln>
            <a:noFill/>
          </a:ln>
        </p:spPr>
        <p:txBody>
          <a:bodyPr anchorCtr="0" anchor="b" bIns="93600" lIns="187275" spcFirstLastPara="1" rIns="187275" wrap="square" tIns="93600">
            <a:normAutofit/>
          </a:bodyPr>
          <a:lstStyle>
            <a:lvl1pPr indent="-228600" lvl="0" marL="457200" algn="l">
              <a:lnSpc>
                <a:spcPct val="100000"/>
              </a:lnSpc>
              <a:spcBef>
                <a:spcPts val="800"/>
              </a:spcBef>
              <a:spcAft>
                <a:spcPts val="0"/>
              </a:spcAft>
              <a:buClr>
                <a:srgbClr val="888888"/>
              </a:buClr>
              <a:buSzPts val="4100"/>
              <a:buNone/>
              <a:defRPr sz="4100">
                <a:solidFill>
                  <a:srgbClr val="888888"/>
                </a:solidFill>
              </a:defRPr>
            </a:lvl1pPr>
            <a:lvl2pPr indent="-228600" lvl="1" marL="914400" algn="l">
              <a:lnSpc>
                <a:spcPct val="100000"/>
              </a:lnSpc>
              <a:spcBef>
                <a:spcPts val="700"/>
              </a:spcBef>
              <a:spcAft>
                <a:spcPts val="0"/>
              </a:spcAft>
              <a:buClr>
                <a:srgbClr val="888888"/>
              </a:buClr>
              <a:buSzPts val="3700"/>
              <a:buNone/>
              <a:defRPr sz="3700">
                <a:solidFill>
                  <a:srgbClr val="888888"/>
                </a:solidFill>
              </a:defRPr>
            </a:lvl2pPr>
            <a:lvl3pPr indent="-228600" lvl="2" marL="1371600" algn="l">
              <a:lnSpc>
                <a:spcPct val="100000"/>
              </a:lnSpc>
              <a:spcBef>
                <a:spcPts val="700"/>
              </a:spcBef>
              <a:spcAft>
                <a:spcPts val="0"/>
              </a:spcAft>
              <a:buClr>
                <a:srgbClr val="888888"/>
              </a:buClr>
              <a:buSzPts val="3300"/>
              <a:buNone/>
              <a:defRPr sz="3300">
                <a:solidFill>
                  <a:srgbClr val="888888"/>
                </a:solidFill>
              </a:defRPr>
            </a:lvl3pPr>
            <a:lvl4pPr indent="-228600" lvl="3" marL="1828800" algn="l">
              <a:lnSpc>
                <a:spcPct val="100000"/>
              </a:lnSpc>
              <a:spcBef>
                <a:spcPts val="600"/>
              </a:spcBef>
              <a:spcAft>
                <a:spcPts val="0"/>
              </a:spcAft>
              <a:buClr>
                <a:srgbClr val="888888"/>
              </a:buClr>
              <a:buSzPts val="2900"/>
              <a:buNone/>
              <a:defRPr sz="2900">
                <a:solidFill>
                  <a:srgbClr val="888888"/>
                </a:solidFill>
              </a:defRPr>
            </a:lvl4pPr>
            <a:lvl5pPr indent="-228600" lvl="4" marL="2286000" algn="l">
              <a:lnSpc>
                <a:spcPct val="100000"/>
              </a:lnSpc>
              <a:spcBef>
                <a:spcPts val="600"/>
              </a:spcBef>
              <a:spcAft>
                <a:spcPts val="0"/>
              </a:spcAft>
              <a:buClr>
                <a:srgbClr val="888888"/>
              </a:buClr>
              <a:buSzPts val="2900"/>
              <a:buNone/>
              <a:defRPr sz="2900">
                <a:solidFill>
                  <a:srgbClr val="888888"/>
                </a:solidFill>
              </a:defRPr>
            </a:lvl5pPr>
            <a:lvl6pPr indent="-228600" lvl="5" marL="2743200" algn="l">
              <a:lnSpc>
                <a:spcPct val="100000"/>
              </a:lnSpc>
              <a:spcBef>
                <a:spcPts val="600"/>
              </a:spcBef>
              <a:spcAft>
                <a:spcPts val="0"/>
              </a:spcAft>
              <a:buClr>
                <a:srgbClr val="888888"/>
              </a:buClr>
              <a:buSzPts val="2900"/>
              <a:buNone/>
              <a:defRPr sz="2900">
                <a:solidFill>
                  <a:srgbClr val="888888"/>
                </a:solidFill>
              </a:defRPr>
            </a:lvl6pPr>
            <a:lvl7pPr indent="-228600" lvl="6" marL="3200400" algn="l">
              <a:lnSpc>
                <a:spcPct val="100000"/>
              </a:lnSpc>
              <a:spcBef>
                <a:spcPts val="600"/>
              </a:spcBef>
              <a:spcAft>
                <a:spcPts val="0"/>
              </a:spcAft>
              <a:buClr>
                <a:srgbClr val="888888"/>
              </a:buClr>
              <a:buSzPts val="2900"/>
              <a:buNone/>
              <a:defRPr sz="2900">
                <a:solidFill>
                  <a:srgbClr val="888888"/>
                </a:solidFill>
              </a:defRPr>
            </a:lvl7pPr>
            <a:lvl8pPr indent="-228600" lvl="7" marL="3657600" algn="l">
              <a:lnSpc>
                <a:spcPct val="100000"/>
              </a:lnSpc>
              <a:spcBef>
                <a:spcPts val="600"/>
              </a:spcBef>
              <a:spcAft>
                <a:spcPts val="0"/>
              </a:spcAft>
              <a:buClr>
                <a:srgbClr val="888888"/>
              </a:buClr>
              <a:buSzPts val="2900"/>
              <a:buNone/>
              <a:defRPr sz="2900">
                <a:solidFill>
                  <a:srgbClr val="888888"/>
                </a:solidFill>
              </a:defRPr>
            </a:lvl8pPr>
            <a:lvl9pPr indent="-228600" lvl="8" marL="4114800" algn="l">
              <a:lnSpc>
                <a:spcPct val="100000"/>
              </a:lnSpc>
              <a:spcBef>
                <a:spcPts val="600"/>
              </a:spcBef>
              <a:spcAft>
                <a:spcPts val="0"/>
              </a:spcAft>
              <a:buClr>
                <a:srgbClr val="888888"/>
              </a:buClr>
              <a:buSzPts val="2900"/>
              <a:buNone/>
              <a:defRPr sz="2900">
                <a:solidFill>
                  <a:srgbClr val="888888"/>
                </a:solidFill>
              </a:defRPr>
            </a:lvl9pPr>
          </a:lstStyle>
          <a:p/>
        </p:txBody>
      </p:sp>
      <p:sp>
        <p:nvSpPr>
          <p:cNvPr id="30" name="Google Shape;30;g2bdcf9da68d_1_22"/>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31" name="Google Shape;31;g2bdcf9da68d_1_22"/>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32" name="Google Shape;32;g2bdcf9da68d_1_22"/>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g2bdcf9da68d_1_28"/>
          <p:cNvSpPr txBox="1"/>
          <p:nvPr>
            <p:ph type="title"/>
          </p:nvPr>
        </p:nvSpPr>
        <p:spPr>
          <a:xfrm>
            <a:off x="936585" y="562457"/>
            <a:ext cx="16858500" cy="2340900"/>
          </a:xfrm>
          <a:prstGeom prst="rect">
            <a:avLst/>
          </a:prstGeom>
          <a:noFill/>
          <a:ln>
            <a:noFill/>
          </a:ln>
        </p:spPr>
        <p:txBody>
          <a:bodyPr anchorCtr="0" anchor="ctr" bIns="93600" lIns="187275" spcFirstLastPara="1" rIns="187275" wrap="square" tIns="93600">
            <a:normAutofit/>
          </a:bodyPr>
          <a:lstStyle>
            <a:lvl1pPr lvl="0" algn="ctr">
              <a:lnSpc>
                <a:spcPct val="100000"/>
              </a:lnSpc>
              <a:spcBef>
                <a:spcPts val="0"/>
              </a:spcBef>
              <a:spcAft>
                <a:spcPts val="0"/>
              </a:spcAft>
              <a:buClr>
                <a:schemeClr val="dk1"/>
              </a:buClr>
              <a:buSzPts val="37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35" name="Google Shape;35;g2bdcf9da68d_1_28"/>
          <p:cNvSpPr txBox="1"/>
          <p:nvPr>
            <p:ph idx="1" type="body"/>
          </p:nvPr>
        </p:nvSpPr>
        <p:spPr>
          <a:xfrm>
            <a:off x="936585" y="3277198"/>
            <a:ext cx="8273100" cy="9269100"/>
          </a:xfrm>
          <a:prstGeom prst="rect">
            <a:avLst/>
          </a:prstGeom>
          <a:noFill/>
          <a:ln>
            <a:noFill/>
          </a:ln>
        </p:spPr>
        <p:txBody>
          <a:bodyPr anchorCtr="0" anchor="t" bIns="93600" lIns="187275" spcFirstLastPara="1" rIns="187275" wrap="square" tIns="93600">
            <a:normAutofit/>
          </a:bodyPr>
          <a:lstStyle>
            <a:lvl1pPr indent="-590550" lvl="0" marL="457200" algn="l">
              <a:lnSpc>
                <a:spcPct val="100000"/>
              </a:lnSpc>
              <a:spcBef>
                <a:spcPts val="1100"/>
              </a:spcBef>
              <a:spcAft>
                <a:spcPts val="0"/>
              </a:spcAft>
              <a:buClr>
                <a:schemeClr val="dk1"/>
              </a:buClr>
              <a:buSzPts val="5700"/>
              <a:buChar char="•"/>
              <a:defRPr sz="5700"/>
            </a:lvl1pPr>
            <a:lvl2pPr indent="-539750" lvl="1" marL="914400" algn="l">
              <a:lnSpc>
                <a:spcPct val="100000"/>
              </a:lnSpc>
              <a:spcBef>
                <a:spcPts val="1000"/>
              </a:spcBef>
              <a:spcAft>
                <a:spcPts val="0"/>
              </a:spcAft>
              <a:buClr>
                <a:schemeClr val="dk1"/>
              </a:buClr>
              <a:buSzPts val="4900"/>
              <a:buChar char="–"/>
              <a:defRPr sz="4900"/>
            </a:lvl2pPr>
            <a:lvl3pPr indent="-488950" lvl="2" marL="1371600" algn="l">
              <a:lnSpc>
                <a:spcPct val="100000"/>
              </a:lnSpc>
              <a:spcBef>
                <a:spcPts val="800"/>
              </a:spcBef>
              <a:spcAft>
                <a:spcPts val="0"/>
              </a:spcAft>
              <a:buClr>
                <a:schemeClr val="dk1"/>
              </a:buClr>
              <a:buSzPts val="4100"/>
              <a:buChar char="•"/>
              <a:defRPr sz="4100"/>
            </a:lvl3pPr>
            <a:lvl4pPr indent="-463550" lvl="3" marL="1828800" algn="l">
              <a:lnSpc>
                <a:spcPct val="100000"/>
              </a:lnSpc>
              <a:spcBef>
                <a:spcPts val="700"/>
              </a:spcBef>
              <a:spcAft>
                <a:spcPts val="0"/>
              </a:spcAft>
              <a:buClr>
                <a:schemeClr val="dk1"/>
              </a:buClr>
              <a:buSzPts val="3700"/>
              <a:buChar char="–"/>
              <a:defRPr sz="3700"/>
            </a:lvl4pPr>
            <a:lvl5pPr indent="-463550" lvl="4" marL="2286000" algn="l">
              <a:lnSpc>
                <a:spcPct val="100000"/>
              </a:lnSpc>
              <a:spcBef>
                <a:spcPts val="700"/>
              </a:spcBef>
              <a:spcAft>
                <a:spcPts val="0"/>
              </a:spcAft>
              <a:buClr>
                <a:schemeClr val="dk1"/>
              </a:buClr>
              <a:buSzPts val="3700"/>
              <a:buChar char="»"/>
              <a:defRPr sz="3700"/>
            </a:lvl5pPr>
            <a:lvl6pPr indent="-463550" lvl="5" marL="2743200" algn="l">
              <a:lnSpc>
                <a:spcPct val="100000"/>
              </a:lnSpc>
              <a:spcBef>
                <a:spcPts val="700"/>
              </a:spcBef>
              <a:spcAft>
                <a:spcPts val="0"/>
              </a:spcAft>
              <a:buClr>
                <a:schemeClr val="dk1"/>
              </a:buClr>
              <a:buSzPts val="3700"/>
              <a:buChar char="•"/>
              <a:defRPr sz="3700"/>
            </a:lvl6pPr>
            <a:lvl7pPr indent="-463550" lvl="6" marL="3200400" algn="l">
              <a:lnSpc>
                <a:spcPct val="100000"/>
              </a:lnSpc>
              <a:spcBef>
                <a:spcPts val="700"/>
              </a:spcBef>
              <a:spcAft>
                <a:spcPts val="0"/>
              </a:spcAft>
              <a:buClr>
                <a:schemeClr val="dk1"/>
              </a:buClr>
              <a:buSzPts val="3700"/>
              <a:buChar char="•"/>
              <a:defRPr sz="3700"/>
            </a:lvl7pPr>
            <a:lvl8pPr indent="-463550" lvl="7" marL="3657600" algn="l">
              <a:lnSpc>
                <a:spcPct val="100000"/>
              </a:lnSpc>
              <a:spcBef>
                <a:spcPts val="700"/>
              </a:spcBef>
              <a:spcAft>
                <a:spcPts val="0"/>
              </a:spcAft>
              <a:buClr>
                <a:schemeClr val="dk1"/>
              </a:buClr>
              <a:buSzPts val="3700"/>
              <a:buChar char="•"/>
              <a:defRPr sz="3700"/>
            </a:lvl8pPr>
            <a:lvl9pPr indent="-463550" lvl="8" marL="4114800" algn="l">
              <a:lnSpc>
                <a:spcPct val="100000"/>
              </a:lnSpc>
              <a:spcBef>
                <a:spcPts val="700"/>
              </a:spcBef>
              <a:spcAft>
                <a:spcPts val="0"/>
              </a:spcAft>
              <a:buClr>
                <a:schemeClr val="dk1"/>
              </a:buClr>
              <a:buSzPts val="3700"/>
              <a:buChar char="•"/>
              <a:defRPr sz="3700"/>
            </a:lvl9pPr>
          </a:lstStyle>
          <a:p/>
        </p:txBody>
      </p:sp>
      <p:sp>
        <p:nvSpPr>
          <p:cNvPr id="36" name="Google Shape;36;g2bdcf9da68d_1_28"/>
          <p:cNvSpPr txBox="1"/>
          <p:nvPr>
            <p:ph idx="2" type="body"/>
          </p:nvPr>
        </p:nvSpPr>
        <p:spPr>
          <a:xfrm>
            <a:off x="9521948" y="3277198"/>
            <a:ext cx="8273100" cy="9269100"/>
          </a:xfrm>
          <a:prstGeom prst="rect">
            <a:avLst/>
          </a:prstGeom>
          <a:noFill/>
          <a:ln>
            <a:noFill/>
          </a:ln>
        </p:spPr>
        <p:txBody>
          <a:bodyPr anchorCtr="0" anchor="t" bIns="93600" lIns="187275" spcFirstLastPara="1" rIns="187275" wrap="square" tIns="93600">
            <a:normAutofit/>
          </a:bodyPr>
          <a:lstStyle>
            <a:lvl1pPr indent="-590550" lvl="0" marL="457200" algn="l">
              <a:lnSpc>
                <a:spcPct val="100000"/>
              </a:lnSpc>
              <a:spcBef>
                <a:spcPts val="1100"/>
              </a:spcBef>
              <a:spcAft>
                <a:spcPts val="0"/>
              </a:spcAft>
              <a:buClr>
                <a:schemeClr val="dk1"/>
              </a:buClr>
              <a:buSzPts val="5700"/>
              <a:buChar char="•"/>
              <a:defRPr sz="5700"/>
            </a:lvl1pPr>
            <a:lvl2pPr indent="-539750" lvl="1" marL="914400" algn="l">
              <a:lnSpc>
                <a:spcPct val="100000"/>
              </a:lnSpc>
              <a:spcBef>
                <a:spcPts val="1000"/>
              </a:spcBef>
              <a:spcAft>
                <a:spcPts val="0"/>
              </a:spcAft>
              <a:buClr>
                <a:schemeClr val="dk1"/>
              </a:buClr>
              <a:buSzPts val="4900"/>
              <a:buChar char="–"/>
              <a:defRPr sz="4900"/>
            </a:lvl2pPr>
            <a:lvl3pPr indent="-488950" lvl="2" marL="1371600" algn="l">
              <a:lnSpc>
                <a:spcPct val="100000"/>
              </a:lnSpc>
              <a:spcBef>
                <a:spcPts val="800"/>
              </a:spcBef>
              <a:spcAft>
                <a:spcPts val="0"/>
              </a:spcAft>
              <a:buClr>
                <a:schemeClr val="dk1"/>
              </a:buClr>
              <a:buSzPts val="4100"/>
              <a:buChar char="•"/>
              <a:defRPr sz="4100"/>
            </a:lvl3pPr>
            <a:lvl4pPr indent="-463550" lvl="3" marL="1828800" algn="l">
              <a:lnSpc>
                <a:spcPct val="100000"/>
              </a:lnSpc>
              <a:spcBef>
                <a:spcPts val="700"/>
              </a:spcBef>
              <a:spcAft>
                <a:spcPts val="0"/>
              </a:spcAft>
              <a:buClr>
                <a:schemeClr val="dk1"/>
              </a:buClr>
              <a:buSzPts val="3700"/>
              <a:buChar char="–"/>
              <a:defRPr sz="3700"/>
            </a:lvl4pPr>
            <a:lvl5pPr indent="-463550" lvl="4" marL="2286000" algn="l">
              <a:lnSpc>
                <a:spcPct val="100000"/>
              </a:lnSpc>
              <a:spcBef>
                <a:spcPts val="700"/>
              </a:spcBef>
              <a:spcAft>
                <a:spcPts val="0"/>
              </a:spcAft>
              <a:buClr>
                <a:schemeClr val="dk1"/>
              </a:buClr>
              <a:buSzPts val="3700"/>
              <a:buChar char="»"/>
              <a:defRPr sz="3700"/>
            </a:lvl5pPr>
            <a:lvl6pPr indent="-463550" lvl="5" marL="2743200" algn="l">
              <a:lnSpc>
                <a:spcPct val="100000"/>
              </a:lnSpc>
              <a:spcBef>
                <a:spcPts val="700"/>
              </a:spcBef>
              <a:spcAft>
                <a:spcPts val="0"/>
              </a:spcAft>
              <a:buClr>
                <a:schemeClr val="dk1"/>
              </a:buClr>
              <a:buSzPts val="3700"/>
              <a:buChar char="•"/>
              <a:defRPr sz="3700"/>
            </a:lvl6pPr>
            <a:lvl7pPr indent="-463550" lvl="6" marL="3200400" algn="l">
              <a:lnSpc>
                <a:spcPct val="100000"/>
              </a:lnSpc>
              <a:spcBef>
                <a:spcPts val="700"/>
              </a:spcBef>
              <a:spcAft>
                <a:spcPts val="0"/>
              </a:spcAft>
              <a:buClr>
                <a:schemeClr val="dk1"/>
              </a:buClr>
              <a:buSzPts val="3700"/>
              <a:buChar char="•"/>
              <a:defRPr sz="3700"/>
            </a:lvl7pPr>
            <a:lvl8pPr indent="-463550" lvl="7" marL="3657600" algn="l">
              <a:lnSpc>
                <a:spcPct val="100000"/>
              </a:lnSpc>
              <a:spcBef>
                <a:spcPts val="700"/>
              </a:spcBef>
              <a:spcAft>
                <a:spcPts val="0"/>
              </a:spcAft>
              <a:buClr>
                <a:schemeClr val="dk1"/>
              </a:buClr>
              <a:buSzPts val="3700"/>
              <a:buChar char="•"/>
              <a:defRPr sz="3700"/>
            </a:lvl8pPr>
            <a:lvl9pPr indent="-463550" lvl="8" marL="4114800" algn="l">
              <a:lnSpc>
                <a:spcPct val="100000"/>
              </a:lnSpc>
              <a:spcBef>
                <a:spcPts val="700"/>
              </a:spcBef>
              <a:spcAft>
                <a:spcPts val="0"/>
              </a:spcAft>
              <a:buClr>
                <a:schemeClr val="dk1"/>
              </a:buClr>
              <a:buSzPts val="3700"/>
              <a:buChar char="•"/>
              <a:defRPr sz="3700"/>
            </a:lvl9pPr>
          </a:lstStyle>
          <a:p/>
        </p:txBody>
      </p:sp>
      <p:sp>
        <p:nvSpPr>
          <p:cNvPr id="37" name="Google Shape;37;g2bdcf9da68d_1_28"/>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38" name="Google Shape;38;g2bdcf9da68d_1_28"/>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39" name="Google Shape;39;g2bdcf9da68d_1_28"/>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g2bdcf9da68d_1_35"/>
          <p:cNvSpPr txBox="1"/>
          <p:nvPr>
            <p:ph type="title"/>
          </p:nvPr>
        </p:nvSpPr>
        <p:spPr>
          <a:xfrm>
            <a:off x="936585" y="562457"/>
            <a:ext cx="16858500" cy="2340900"/>
          </a:xfrm>
          <a:prstGeom prst="rect">
            <a:avLst/>
          </a:prstGeom>
          <a:noFill/>
          <a:ln>
            <a:noFill/>
          </a:ln>
        </p:spPr>
        <p:txBody>
          <a:bodyPr anchorCtr="0" anchor="ctr" bIns="93600" lIns="187275" spcFirstLastPara="1" rIns="187275" wrap="square" tIns="93600">
            <a:normAutofit/>
          </a:bodyPr>
          <a:lstStyle>
            <a:lvl1pPr lvl="0" algn="ctr">
              <a:lnSpc>
                <a:spcPct val="100000"/>
              </a:lnSpc>
              <a:spcBef>
                <a:spcPts val="0"/>
              </a:spcBef>
              <a:spcAft>
                <a:spcPts val="0"/>
              </a:spcAft>
              <a:buClr>
                <a:schemeClr val="dk1"/>
              </a:buClr>
              <a:buSzPts val="9000"/>
              <a:buFont typeface="Calibri"/>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42" name="Google Shape;42;g2bdcf9da68d_1_35"/>
          <p:cNvSpPr txBox="1"/>
          <p:nvPr>
            <p:ph idx="1" type="body"/>
          </p:nvPr>
        </p:nvSpPr>
        <p:spPr>
          <a:xfrm>
            <a:off x="936585" y="3143900"/>
            <a:ext cx="8276400" cy="1310100"/>
          </a:xfrm>
          <a:prstGeom prst="rect">
            <a:avLst/>
          </a:prstGeom>
          <a:noFill/>
          <a:ln>
            <a:noFill/>
          </a:ln>
        </p:spPr>
        <p:txBody>
          <a:bodyPr anchorCtr="0" anchor="b" bIns="93600" lIns="187275" spcFirstLastPara="1" rIns="187275" wrap="square" tIns="93600">
            <a:normAutofit/>
          </a:bodyPr>
          <a:lstStyle>
            <a:lvl1pPr indent="-228600" lvl="0" marL="457200" algn="l">
              <a:lnSpc>
                <a:spcPct val="100000"/>
              </a:lnSpc>
              <a:spcBef>
                <a:spcPts val="1000"/>
              </a:spcBef>
              <a:spcAft>
                <a:spcPts val="0"/>
              </a:spcAft>
              <a:buClr>
                <a:schemeClr val="dk1"/>
              </a:buClr>
              <a:buSzPts val="4900"/>
              <a:buNone/>
              <a:defRPr b="1" sz="4900"/>
            </a:lvl1pPr>
            <a:lvl2pPr indent="-228600" lvl="1" marL="914400" algn="l">
              <a:lnSpc>
                <a:spcPct val="100000"/>
              </a:lnSpc>
              <a:spcBef>
                <a:spcPts val="800"/>
              </a:spcBef>
              <a:spcAft>
                <a:spcPts val="0"/>
              </a:spcAft>
              <a:buClr>
                <a:schemeClr val="dk1"/>
              </a:buClr>
              <a:buSzPts val="4100"/>
              <a:buNone/>
              <a:defRPr b="1" sz="4100"/>
            </a:lvl2pPr>
            <a:lvl3pPr indent="-228600" lvl="2" marL="1371600" algn="l">
              <a:lnSpc>
                <a:spcPct val="100000"/>
              </a:lnSpc>
              <a:spcBef>
                <a:spcPts val="700"/>
              </a:spcBef>
              <a:spcAft>
                <a:spcPts val="0"/>
              </a:spcAft>
              <a:buClr>
                <a:schemeClr val="dk1"/>
              </a:buClr>
              <a:buSzPts val="3700"/>
              <a:buNone/>
              <a:defRPr b="1" sz="3700"/>
            </a:lvl3pPr>
            <a:lvl4pPr indent="-228600" lvl="3" marL="1828800" algn="l">
              <a:lnSpc>
                <a:spcPct val="100000"/>
              </a:lnSpc>
              <a:spcBef>
                <a:spcPts val="700"/>
              </a:spcBef>
              <a:spcAft>
                <a:spcPts val="0"/>
              </a:spcAft>
              <a:buClr>
                <a:schemeClr val="dk1"/>
              </a:buClr>
              <a:buSzPts val="3300"/>
              <a:buNone/>
              <a:defRPr b="1" sz="3300"/>
            </a:lvl4pPr>
            <a:lvl5pPr indent="-228600" lvl="4" marL="2286000" algn="l">
              <a:lnSpc>
                <a:spcPct val="100000"/>
              </a:lnSpc>
              <a:spcBef>
                <a:spcPts val="700"/>
              </a:spcBef>
              <a:spcAft>
                <a:spcPts val="0"/>
              </a:spcAft>
              <a:buClr>
                <a:schemeClr val="dk1"/>
              </a:buClr>
              <a:buSzPts val="3300"/>
              <a:buNone/>
              <a:defRPr b="1" sz="3300"/>
            </a:lvl5pPr>
            <a:lvl6pPr indent="-228600" lvl="5" marL="2743200" algn="l">
              <a:lnSpc>
                <a:spcPct val="100000"/>
              </a:lnSpc>
              <a:spcBef>
                <a:spcPts val="700"/>
              </a:spcBef>
              <a:spcAft>
                <a:spcPts val="0"/>
              </a:spcAft>
              <a:buClr>
                <a:schemeClr val="dk1"/>
              </a:buClr>
              <a:buSzPts val="3300"/>
              <a:buNone/>
              <a:defRPr b="1" sz="3300"/>
            </a:lvl6pPr>
            <a:lvl7pPr indent="-228600" lvl="6" marL="3200400" algn="l">
              <a:lnSpc>
                <a:spcPct val="100000"/>
              </a:lnSpc>
              <a:spcBef>
                <a:spcPts val="700"/>
              </a:spcBef>
              <a:spcAft>
                <a:spcPts val="0"/>
              </a:spcAft>
              <a:buClr>
                <a:schemeClr val="dk1"/>
              </a:buClr>
              <a:buSzPts val="3300"/>
              <a:buNone/>
              <a:defRPr b="1" sz="3300"/>
            </a:lvl7pPr>
            <a:lvl8pPr indent="-228600" lvl="7" marL="3657600" algn="l">
              <a:lnSpc>
                <a:spcPct val="100000"/>
              </a:lnSpc>
              <a:spcBef>
                <a:spcPts val="700"/>
              </a:spcBef>
              <a:spcAft>
                <a:spcPts val="0"/>
              </a:spcAft>
              <a:buClr>
                <a:schemeClr val="dk1"/>
              </a:buClr>
              <a:buSzPts val="3300"/>
              <a:buNone/>
              <a:defRPr b="1" sz="3300"/>
            </a:lvl8pPr>
            <a:lvl9pPr indent="-228600" lvl="8" marL="4114800" algn="l">
              <a:lnSpc>
                <a:spcPct val="100000"/>
              </a:lnSpc>
              <a:spcBef>
                <a:spcPts val="700"/>
              </a:spcBef>
              <a:spcAft>
                <a:spcPts val="0"/>
              </a:spcAft>
              <a:buClr>
                <a:schemeClr val="dk1"/>
              </a:buClr>
              <a:buSzPts val="3300"/>
              <a:buNone/>
              <a:defRPr b="1" sz="3300"/>
            </a:lvl9pPr>
          </a:lstStyle>
          <a:p/>
        </p:txBody>
      </p:sp>
      <p:sp>
        <p:nvSpPr>
          <p:cNvPr id="43" name="Google Shape;43;g2bdcf9da68d_1_35"/>
          <p:cNvSpPr txBox="1"/>
          <p:nvPr>
            <p:ph idx="2" type="body"/>
          </p:nvPr>
        </p:nvSpPr>
        <p:spPr>
          <a:xfrm>
            <a:off x="936585" y="4454128"/>
            <a:ext cx="8276400" cy="8092200"/>
          </a:xfrm>
          <a:prstGeom prst="rect">
            <a:avLst/>
          </a:prstGeom>
          <a:noFill/>
          <a:ln>
            <a:noFill/>
          </a:ln>
        </p:spPr>
        <p:txBody>
          <a:bodyPr anchorCtr="0" anchor="t" bIns="93600" lIns="187275" spcFirstLastPara="1" rIns="187275" wrap="square" tIns="93600">
            <a:normAutofit/>
          </a:bodyPr>
          <a:lstStyle>
            <a:lvl1pPr indent="-539750" lvl="0" marL="457200" algn="l">
              <a:lnSpc>
                <a:spcPct val="100000"/>
              </a:lnSpc>
              <a:spcBef>
                <a:spcPts val="1000"/>
              </a:spcBef>
              <a:spcAft>
                <a:spcPts val="0"/>
              </a:spcAft>
              <a:buClr>
                <a:schemeClr val="dk1"/>
              </a:buClr>
              <a:buSzPts val="4900"/>
              <a:buChar char="•"/>
              <a:defRPr sz="4900"/>
            </a:lvl1pPr>
            <a:lvl2pPr indent="-488950" lvl="1" marL="914400" algn="l">
              <a:lnSpc>
                <a:spcPct val="100000"/>
              </a:lnSpc>
              <a:spcBef>
                <a:spcPts val="800"/>
              </a:spcBef>
              <a:spcAft>
                <a:spcPts val="0"/>
              </a:spcAft>
              <a:buClr>
                <a:schemeClr val="dk1"/>
              </a:buClr>
              <a:buSzPts val="4100"/>
              <a:buChar char="–"/>
              <a:defRPr sz="4100"/>
            </a:lvl2pPr>
            <a:lvl3pPr indent="-463550" lvl="2" marL="1371600" algn="l">
              <a:lnSpc>
                <a:spcPct val="100000"/>
              </a:lnSpc>
              <a:spcBef>
                <a:spcPts val="700"/>
              </a:spcBef>
              <a:spcAft>
                <a:spcPts val="0"/>
              </a:spcAft>
              <a:buClr>
                <a:schemeClr val="dk1"/>
              </a:buClr>
              <a:buSzPts val="3700"/>
              <a:buChar char="•"/>
              <a:defRPr sz="3700"/>
            </a:lvl3pPr>
            <a:lvl4pPr indent="-438150" lvl="3" marL="1828800" algn="l">
              <a:lnSpc>
                <a:spcPct val="100000"/>
              </a:lnSpc>
              <a:spcBef>
                <a:spcPts val="700"/>
              </a:spcBef>
              <a:spcAft>
                <a:spcPts val="0"/>
              </a:spcAft>
              <a:buClr>
                <a:schemeClr val="dk1"/>
              </a:buClr>
              <a:buSzPts val="3300"/>
              <a:buChar char="–"/>
              <a:defRPr sz="3300"/>
            </a:lvl4pPr>
            <a:lvl5pPr indent="-438150" lvl="4" marL="2286000" algn="l">
              <a:lnSpc>
                <a:spcPct val="100000"/>
              </a:lnSpc>
              <a:spcBef>
                <a:spcPts val="700"/>
              </a:spcBef>
              <a:spcAft>
                <a:spcPts val="0"/>
              </a:spcAft>
              <a:buClr>
                <a:schemeClr val="dk1"/>
              </a:buClr>
              <a:buSzPts val="3300"/>
              <a:buChar char="»"/>
              <a:defRPr sz="3300"/>
            </a:lvl5pPr>
            <a:lvl6pPr indent="-438150" lvl="5" marL="2743200" algn="l">
              <a:lnSpc>
                <a:spcPct val="100000"/>
              </a:lnSpc>
              <a:spcBef>
                <a:spcPts val="700"/>
              </a:spcBef>
              <a:spcAft>
                <a:spcPts val="0"/>
              </a:spcAft>
              <a:buClr>
                <a:schemeClr val="dk1"/>
              </a:buClr>
              <a:buSzPts val="3300"/>
              <a:buChar char="•"/>
              <a:defRPr sz="3300"/>
            </a:lvl6pPr>
            <a:lvl7pPr indent="-438150" lvl="6" marL="3200400" algn="l">
              <a:lnSpc>
                <a:spcPct val="100000"/>
              </a:lnSpc>
              <a:spcBef>
                <a:spcPts val="700"/>
              </a:spcBef>
              <a:spcAft>
                <a:spcPts val="0"/>
              </a:spcAft>
              <a:buClr>
                <a:schemeClr val="dk1"/>
              </a:buClr>
              <a:buSzPts val="3300"/>
              <a:buChar char="•"/>
              <a:defRPr sz="3300"/>
            </a:lvl7pPr>
            <a:lvl8pPr indent="-438150" lvl="7" marL="3657600" algn="l">
              <a:lnSpc>
                <a:spcPct val="100000"/>
              </a:lnSpc>
              <a:spcBef>
                <a:spcPts val="700"/>
              </a:spcBef>
              <a:spcAft>
                <a:spcPts val="0"/>
              </a:spcAft>
              <a:buClr>
                <a:schemeClr val="dk1"/>
              </a:buClr>
              <a:buSzPts val="3300"/>
              <a:buChar char="•"/>
              <a:defRPr sz="3300"/>
            </a:lvl8pPr>
            <a:lvl9pPr indent="-438150" lvl="8" marL="4114800" algn="l">
              <a:lnSpc>
                <a:spcPct val="100000"/>
              </a:lnSpc>
              <a:spcBef>
                <a:spcPts val="700"/>
              </a:spcBef>
              <a:spcAft>
                <a:spcPts val="0"/>
              </a:spcAft>
              <a:buClr>
                <a:schemeClr val="dk1"/>
              </a:buClr>
              <a:buSzPts val="3300"/>
              <a:buChar char="•"/>
              <a:defRPr sz="3300"/>
            </a:lvl9pPr>
          </a:lstStyle>
          <a:p/>
        </p:txBody>
      </p:sp>
      <p:sp>
        <p:nvSpPr>
          <p:cNvPr id="44" name="Google Shape;44;g2bdcf9da68d_1_35"/>
          <p:cNvSpPr txBox="1"/>
          <p:nvPr>
            <p:ph idx="3" type="body"/>
          </p:nvPr>
        </p:nvSpPr>
        <p:spPr>
          <a:xfrm>
            <a:off x="9515443" y="3143900"/>
            <a:ext cx="8279700" cy="1310100"/>
          </a:xfrm>
          <a:prstGeom prst="rect">
            <a:avLst/>
          </a:prstGeom>
          <a:noFill/>
          <a:ln>
            <a:noFill/>
          </a:ln>
        </p:spPr>
        <p:txBody>
          <a:bodyPr anchorCtr="0" anchor="b" bIns="93600" lIns="187275" spcFirstLastPara="1" rIns="187275" wrap="square" tIns="93600">
            <a:normAutofit/>
          </a:bodyPr>
          <a:lstStyle>
            <a:lvl1pPr indent="-228600" lvl="0" marL="457200" algn="l">
              <a:lnSpc>
                <a:spcPct val="100000"/>
              </a:lnSpc>
              <a:spcBef>
                <a:spcPts val="1000"/>
              </a:spcBef>
              <a:spcAft>
                <a:spcPts val="0"/>
              </a:spcAft>
              <a:buClr>
                <a:schemeClr val="dk1"/>
              </a:buClr>
              <a:buSzPts val="4900"/>
              <a:buNone/>
              <a:defRPr b="1" sz="4900"/>
            </a:lvl1pPr>
            <a:lvl2pPr indent="-228600" lvl="1" marL="914400" algn="l">
              <a:lnSpc>
                <a:spcPct val="100000"/>
              </a:lnSpc>
              <a:spcBef>
                <a:spcPts val="800"/>
              </a:spcBef>
              <a:spcAft>
                <a:spcPts val="0"/>
              </a:spcAft>
              <a:buClr>
                <a:schemeClr val="dk1"/>
              </a:buClr>
              <a:buSzPts val="4100"/>
              <a:buNone/>
              <a:defRPr b="1" sz="4100"/>
            </a:lvl2pPr>
            <a:lvl3pPr indent="-228600" lvl="2" marL="1371600" algn="l">
              <a:lnSpc>
                <a:spcPct val="100000"/>
              </a:lnSpc>
              <a:spcBef>
                <a:spcPts val="700"/>
              </a:spcBef>
              <a:spcAft>
                <a:spcPts val="0"/>
              </a:spcAft>
              <a:buClr>
                <a:schemeClr val="dk1"/>
              </a:buClr>
              <a:buSzPts val="3700"/>
              <a:buNone/>
              <a:defRPr b="1" sz="3700"/>
            </a:lvl3pPr>
            <a:lvl4pPr indent="-228600" lvl="3" marL="1828800" algn="l">
              <a:lnSpc>
                <a:spcPct val="100000"/>
              </a:lnSpc>
              <a:spcBef>
                <a:spcPts val="700"/>
              </a:spcBef>
              <a:spcAft>
                <a:spcPts val="0"/>
              </a:spcAft>
              <a:buClr>
                <a:schemeClr val="dk1"/>
              </a:buClr>
              <a:buSzPts val="3300"/>
              <a:buNone/>
              <a:defRPr b="1" sz="3300"/>
            </a:lvl4pPr>
            <a:lvl5pPr indent="-228600" lvl="4" marL="2286000" algn="l">
              <a:lnSpc>
                <a:spcPct val="100000"/>
              </a:lnSpc>
              <a:spcBef>
                <a:spcPts val="700"/>
              </a:spcBef>
              <a:spcAft>
                <a:spcPts val="0"/>
              </a:spcAft>
              <a:buClr>
                <a:schemeClr val="dk1"/>
              </a:buClr>
              <a:buSzPts val="3300"/>
              <a:buNone/>
              <a:defRPr b="1" sz="3300"/>
            </a:lvl5pPr>
            <a:lvl6pPr indent="-228600" lvl="5" marL="2743200" algn="l">
              <a:lnSpc>
                <a:spcPct val="100000"/>
              </a:lnSpc>
              <a:spcBef>
                <a:spcPts val="700"/>
              </a:spcBef>
              <a:spcAft>
                <a:spcPts val="0"/>
              </a:spcAft>
              <a:buClr>
                <a:schemeClr val="dk1"/>
              </a:buClr>
              <a:buSzPts val="3300"/>
              <a:buNone/>
              <a:defRPr b="1" sz="3300"/>
            </a:lvl6pPr>
            <a:lvl7pPr indent="-228600" lvl="6" marL="3200400" algn="l">
              <a:lnSpc>
                <a:spcPct val="100000"/>
              </a:lnSpc>
              <a:spcBef>
                <a:spcPts val="700"/>
              </a:spcBef>
              <a:spcAft>
                <a:spcPts val="0"/>
              </a:spcAft>
              <a:buClr>
                <a:schemeClr val="dk1"/>
              </a:buClr>
              <a:buSzPts val="3300"/>
              <a:buNone/>
              <a:defRPr b="1" sz="3300"/>
            </a:lvl7pPr>
            <a:lvl8pPr indent="-228600" lvl="7" marL="3657600" algn="l">
              <a:lnSpc>
                <a:spcPct val="100000"/>
              </a:lnSpc>
              <a:spcBef>
                <a:spcPts val="700"/>
              </a:spcBef>
              <a:spcAft>
                <a:spcPts val="0"/>
              </a:spcAft>
              <a:buClr>
                <a:schemeClr val="dk1"/>
              </a:buClr>
              <a:buSzPts val="3300"/>
              <a:buNone/>
              <a:defRPr b="1" sz="3300"/>
            </a:lvl8pPr>
            <a:lvl9pPr indent="-228600" lvl="8" marL="4114800" algn="l">
              <a:lnSpc>
                <a:spcPct val="100000"/>
              </a:lnSpc>
              <a:spcBef>
                <a:spcPts val="700"/>
              </a:spcBef>
              <a:spcAft>
                <a:spcPts val="0"/>
              </a:spcAft>
              <a:buClr>
                <a:schemeClr val="dk1"/>
              </a:buClr>
              <a:buSzPts val="3300"/>
              <a:buNone/>
              <a:defRPr b="1" sz="3300"/>
            </a:lvl9pPr>
          </a:lstStyle>
          <a:p/>
        </p:txBody>
      </p:sp>
      <p:sp>
        <p:nvSpPr>
          <p:cNvPr id="45" name="Google Shape;45;g2bdcf9da68d_1_35"/>
          <p:cNvSpPr txBox="1"/>
          <p:nvPr>
            <p:ph idx="4" type="body"/>
          </p:nvPr>
        </p:nvSpPr>
        <p:spPr>
          <a:xfrm>
            <a:off x="9515443" y="4454128"/>
            <a:ext cx="8279700" cy="8092200"/>
          </a:xfrm>
          <a:prstGeom prst="rect">
            <a:avLst/>
          </a:prstGeom>
          <a:noFill/>
          <a:ln>
            <a:noFill/>
          </a:ln>
        </p:spPr>
        <p:txBody>
          <a:bodyPr anchorCtr="0" anchor="t" bIns="93600" lIns="187275" spcFirstLastPara="1" rIns="187275" wrap="square" tIns="93600">
            <a:normAutofit/>
          </a:bodyPr>
          <a:lstStyle>
            <a:lvl1pPr indent="-539750" lvl="0" marL="457200" algn="l">
              <a:lnSpc>
                <a:spcPct val="100000"/>
              </a:lnSpc>
              <a:spcBef>
                <a:spcPts val="1000"/>
              </a:spcBef>
              <a:spcAft>
                <a:spcPts val="0"/>
              </a:spcAft>
              <a:buClr>
                <a:schemeClr val="dk1"/>
              </a:buClr>
              <a:buSzPts val="4900"/>
              <a:buChar char="•"/>
              <a:defRPr sz="4900"/>
            </a:lvl1pPr>
            <a:lvl2pPr indent="-488950" lvl="1" marL="914400" algn="l">
              <a:lnSpc>
                <a:spcPct val="100000"/>
              </a:lnSpc>
              <a:spcBef>
                <a:spcPts val="800"/>
              </a:spcBef>
              <a:spcAft>
                <a:spcPts val="0"/>
              </a:spcAft>
              <a:buClr>
                <a:schemeClr val="dk1"/>
              </a:buClr>
              <a:buSzPts val="4100"/>
              <a:buChar char="–"/>
              <a:defRPr sz="4100"/>
            </a:lvl2pPr>
            <a:lvl3pPr indent="-463550" lvl="2" marL="1371600" algn="l">
              <a:lnSpc>
                <a:spcPct val="100000"/>
              </a:lnSpc>
              <a:spcBef>
                <a:spcPts val="700"/>
              </a:spcBef>
              <a:spcAft>
                <a:spcPts val="0"/>
              </a:spcAft>
              <a:buClr>
                <a:schemeClr val="dk1"/>
              </a:buClr>
              <a:buSzPts val="3700"/>
              <a:buChar char="•"/>
              <a:defRPr sz="3700"/>
            </a:lvl3pPr>
            <a:lvl4pPr indent="-438150" lvl="3" marL="1828800" algn="l">
              <a:lnSpc>
                <a:spcPct val="100000"/>
              </a:lnSpc>
              <a:spcBef>
                <a:spcPts val="700"/>
              </a:spcBef>
              <a:spcAft>
                <a:spcPts val="0"/>
              </a:spcAft>
              <a:buClr>
                <a:schemeClr val="dk1"/>
              </a:buClr>
              <a:buSzPts val="3300"/>
              <a:buChar char="–"/>
              <a:defRPr sz="3300"/>
            </a:lvl4pPr>
            <a:lvl5pPr indent="-438150" lvl="4" marL="2286000" algn="l">
              <a:lnSpc>
                <a:spcPct val="100000"/>
              </a:lnSpc>
              <a:spcBef>
                <a:spcPts val="700"/>
              </a:spcBef>
              <a:spcAft>
                <a:spcPts val="0"/>
              </a:spcAft>
              <a:buClr>
                <a:schemeClr val="dk1"/>
              </a:buClr>
              <a:buSzPts val="3300"/>
              <a:buChar char="»"/>
              <a:defRPr sz="3300"/>
            </a:lvl5pPr>
            <a:lvl6pPr indent="-438150" lvl="5" marL="2743200" algn="l">
              <a:lnSpc>
                <a:spcPct val="100000"/>
              </a:lnSpc>
              <a:spcBef>
                <a:spcPts val="700"/>
              </a:spcBef>
              <a:spcAft>
                <a:spcPts val="0"/>
              </a:spcAft>
              <a:buClr>
                <a:schemeClr val="dk1"/>
              </a:buClr>
              <a:buSzPts val="3300"/>
              <a:buChar char="•"/>
              <a:defRPr sz="3300"/>
            </a:lvl6pPr>
            <a:lvl7pPr indent="-438150" lvl="6" marL="3200400" algn="l">
              <a:lnSpc>
                <a:spcPct val="100000"/>
              </a:lnSpc>
              <a:spcBef>
                <a:spcPts val="700"/>
              </a:spcBef>
              <a:spcAft>
                <a:spcPts val="0"/>
              </a:spcAft>
              <a:buClr>
                <a:schemeClr val="dk1"/>
              </a:buClr>
              <a:buSzPts val="3300"/>
              <a:buChar char="•"/>
              <a:defRPr sz="3300"/>
            </a:lvl7pPr>
            <a:lvl8pPr indent="-438150" lvl="7" marL="3657600" algn="l">
              <a:lnSpc>
                <a:spcPct val="100000"/>
              </a:lnSpc>
              <a:spcBef>
                <a:spcPts val="700"/>
              </a:spcBef>
              <a:spcAft>
                <a:spcPts val="0"/>
              </a:spcAft>
              <a:buClr>
                <a:schemeClr val="dk1"/>
              </a:buClr>
              <a:buSzPts val="3300"/>
              <a:buChar char="•"/>
              <a:defRPr sz="3300"/>
            </a:lvl8pPr>
            <a:lvl9pPr indent="-438150" lvl="8" marL="4114800" algn="l">
              <a:lnSpc>
                <a:spcPct val="100000"/>
              </a:lnSpc>
              <a:spcBef>
                <a:spcPts val="700"/>
              </a:spcBef>
              <a:spcAft>
                <a:spcPts val="0"/>
              </a:spcAft>
              <a:buClr>
                <a:schemeClr val="dk1"/>
              </a:buClr>
              <a:buSzPts val="3300"/>
              <a:buChar char="•"/>
              <a:defRPr sz="3300"/>
            </a:lvl9pPr>
          </a:lstStyle>
          <a:p/>
        </p:txBody>
      </p:sp>
      <p:sp>
        <p:nvSpPr>
          <p:cNvPr id="46" name="Google Shape;46;g2bdcf9da68d_1_35"/>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47" name="Google Shape;47;g2bdcf9da68d_1_35"/>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48" name="Google Shape;48;g2bdcf9da68d_1_35"/>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g2bdcf9da68d_1_44"/>
          <p:cNvSpPr txBox="1"/>
          <p:nvPr>
            <p:ph type="title"/>
          </p:nvPr>
        </p:nvSpPr>
        <p:spPr>
          <a:xfrm>
            <a:off x="936585" y="562457"/>
            <a:ext cx="16858500" cy="2340900"/>
          </a:xfrm>
          <a:prstGeom prst="rect">
            <a:avLst/>
          </a:prstGeom>
          <a:noFill/>
          <a:ln>
            <a:noFill/>
          </a:ln>
        </p:spPr>
        <p:txBody>
          <a:bodyPr anchorCtr="0" anchor="ctr" bIns="93600" lIns="187275" spcFirstLastPara="1" rIns="187275" wrap="square" tIns="93600">
            <a:normAutofit/>
          </a:bodyPr>
          <a:lstStyle>
            <a:lvl1pPr lvl="0" algn="ctr">
              <a:lnSpc>
                <a:spcPct val="100000"/>
              </a:lnSpc>
              <a:spcBef>
                <a:spcPts val="0"/>
              </a:spcBef>
              <a:spcAft>
                <a:spcPts val="0"/>
              </a:spcAft>
              <a:buClr>
                <a:schemeClr val="dk1"/>
              </a:buClr>
              <a:buSzPts val="37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51" name="Google Shape;51;g2bdcf9da68d_1_44"/>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52" name="Google Shape;52;g2bdcf9da68d_1_44"/>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53" name="Google Shape;53;g2bdcf9da68d_1_44"/>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g2bdcf9da68d_1_49"/>
          <p:cNvSpPr txBox="1"/>
          <p:nvPr>
            <p:ph type="title"/>
          </p:nvPr>
        </p:nvSpPr>
        <p:spPr>
          <a:xfrm>
            <a:off x="936585" y="559204"/>
            <a:ext cx="6162600" cy="2379900"/>
          </a:xfrm>
          <a:prstGeom prst="rect">
            <a:avLst/>
          </a:prstGeom>
          <a:noFill/>
          <a:ln>
            <a:noFill/>
          </a:ln>
        </p:spPr>
        <p:txBody>
          <a:bodyPr anchorCtr="0" anchor="b" bIns="93600" lIns="187275" spcFirstLastPara="1" rIns="187275" wrap="square" tIns="93600">
            <a:normAutofit/>
          </a:bodyPr>
          <a:lstStyle>
            <a:lvl1pPr lvl="0" algn="l">
              <a:lnSpc>
                <a:spcPct val="100000"/>
              </a:lnSpc>
              <a:spcBef>
                <a:spcPts val="0"/>
              </a:spcBef>
              <a:spcAft>
                <a:spcPts val="0"/>
              </a:spcAft>
              <a:buClr>
                <a:schemeClr val="dk1"/>
              </a:buClr>
              <a:buSzPts val="4100"/>
              <a:buFont typeface="Calibri"/>
              <a:buNone/>
              <a:defRPr b="1" sz="4100"/>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56" name="Google Shape;56;g2bdcf9da68d_1_49"/>
          <p:cNvSpPr txBox="1"/>
          <p:nvPr>
            <p:ph idx="1" type="body"/>
          </p:nvPr>
        </p:nvSpPr>
        <p:spPr>
          <a:xfrm>
            <a:off x="7323574" y="559204"/>
            <a:ext cx="10471500" cy="11987100"/>
          </a:xfrm>
          <a:prstGeom prst="rect">
            <a:avLst/>
          </a:prstGeom>
          <a:noFill/>
          <a:ln>
            <a:noFill/>
          </a:ln>
        </p:spPr>
        <p:txBody>
          <a:bodyPr anchorCtr="0" anchor="t" bIns="93600" lIns="187275" spcFirstLastPara="1" rIns="187275" wrap="square" tIns="93600">
            <a:normAutofit/>
          </a:bodyPr>
          <a:lstStyle>
            <a:lvl1pPr indent="-647700" lvl="0" marL="457200" algn="l">
              <a:lnSpc>
                <a:spcPct val="100000"/>
              </a:lnSpc>
              <a:spcBef>
                <a:spcPts val="1300"/>
              </a:spcBef>
              <a:spcAft>
                <a:spcPts val="0"/>
              </a:spcAft>
              <a:buClr>
                <a:schemeClr val="dk1"/>
              </a:buClr>
              <a:buSzPts val="6600"/>
              <a:buChar char="•"/>
              <a:defRPr sz="6600"/>
            </a:lvl1pPr>
            <a:lvl2pPr indent="-590550" lvl="1" marL="914400" algn="l">
              <a:lnSpc>
                <a:spcPct val="100000"/>
              </a:lnSpc>
              <a:spcBef>
                <a:spcPts val="1100"/>
              </a:spcBef>
              <a:spcAft>
                <a:spcPts val="0"/>
              </a:spcAft>
              <a:buClr>
                <a:schemeClr val="dk1"/>
              </a:buClr>
              <a:buSzPts val="5700"/>
              <a:buChar char="–"/>
              <a:defRPr sz="5700"/>
            </a:lvl2pPr>
            <a:lvl3pPr indent="-539750" lvl="2" marL="1371600" algn="l">
              <a:lnSpc>
                <a:spcPct val="100000"/>
              </a:lnSpc>
              <a:spcBef>
                <a:spcPts val="1000"/>
              </a:spcBef>
              <a:spcAft>
                <a:spcPts val="0"/>
              </a:spcAft>
              <a:buClr>
                <a:schemeClr val="dk1"/>
              </a:buClr>
              <a:buSzPts val="4900"/>
              <a:buChar char="•"/>
              <a:defRPr sz="4900"/>
            </a:lvl3pPr>
            <a:lvl4pPr indent="-488950" lvl="3" marL="1828800" algn="l">
              <a:lnSpc>
                <a:spcPct val="100000"/>
              </a:lnSpc>
              <a:spcBef>
                <a:spcPts val="800"/>
              </a:spcBef>
              <a:spcAft>
                <a:spcPts val="0"/>
              </a:spcAft>
              <a:buClr>
                <a:schemeClr val="dk1"/>
              </a:buClr>
              <a:buSzPts val="4100"/>
              <a:buChar char="–"/>
              <a:defRPr sz="4100"/>
            </a:lvl4pPr>
            <a:lvl5pPr indent="-488950" lvl="4" marL="2286000" algn="l">
              <a:lnSpc>
                <a:spcPct val="100000"/>
              </a:lnSpc>
              <a:spcBef>
                <a:spcPts val="800"/>
              </a:spcBef>
              <a:spcAft>
                <a:spcPts val="0"/>
              </a:spcAft>
              <a:buClr>
                <a:schemeClr val="dk1"/>
              </a:buClr>
              <a:buSzPts val="4100"/>
              <a:buChar char="»"/>
              <a:defRPr sz="4100"/>
            </a:lvl5pPr>
            <a:lvl6pPr indent="-488950" lvl="5" marL="2743200" algn="l">
              <a:lnSpc>
                <a:spcPct val="100000"/>
              </a:lnSpc>
              <a:spcBef>
                <a:spcPts val="800"/>
              </a:spcBef>
              <a:spcAft>
                <a:spcPts val="0"/>
              </a:spcAft>
              <a:buClr>
                <a:schemeClr val="dk1"/>
              </a:buClr>
              <a:buSzPts val="4100"/>
              <a:buChar char="•"/>
              <a:defRPr sz="4100"/>
            </a:lvl6pPr>
            <a:lvl7pPr indent="-488950" lvl="6" marL="3200400" algn="l">
              <a:lnSpc>
                <a:spcPct val="100000"/>
              </a:lnSpc>
              <a:spcBef>
                <a:spcPts val="800"/>
              </a:spcBef>
              <a:spcAft>
                <a:spcPts val="0"/>
              </a:spcAft>
              <a:buClr>
                <a:schemeClr val="dk1"/>
              </a:buClr>
              <a:buSzPts val="4100"/>
              <a:buChar char="•"/>
              <a:defRPr sz="4100"/>
            </a:lvl7pPr>
            <a:lvl8pPr indent="-488950" lvl="7" marL="3657600" algn="l">
              <a:lnSpc>
                <a:spcPct val="100000"/>
              </a:lnSpc>
              <a:spcBef>
                <a:spcPts val="800"/>
              </a:spcBef>
              <a:spcAft>
                <a:spcPts val="0"/>
              </a:spcAft>
              <a:buClr>
                <a:schemeClr val="dk1"/>
              </a:buClr>
              <a:buSzPts val="4100"/>
              <a:buChar char="•"/>
              <a:defRPr sz="4100"/>
            </a:lvl8pPr>
            <a:lvl9pPr indent="-488950" lvl="8" marL="4114800" algn="l">
              <a:lnSpc>
                <a:spcPct val="100000"/>
              </a:lnSpc>
              <a:spcBef>
                <a:spcPts val="800"/>
              </a:spcBef>
              <a:spcAft>
                <a:spcPts val="0"/>
              </a:spcAft>
              <a:buClr>
                <a:schemeClr val="dk1"/>
              </a:buClr>
              <a:buSzPts val="4100"/>
              <a:buChar char="•"/>
              <a:defRPr sz="4100"/>
            </a:lvl9pPr>
          </a:lstStyle>
          <a:p/>
        </p:txBody>
      </p:sp>
      <p:sp>
        <p:nvSpPr>
          <p:cNvPr id="57" name="Google Shape;57;g2bdcf9da68d_1_49"/>
          <p:cNvSpPr txBox="1"/>
          <p:nvPr>
            <p:ph idx="2" type="body"/>
          </p:nvPr>
        </p:nvSpPr>
        <p:spPr>
          <a:xfrm>
            <a:off x="936585" y="2939074"/>
            <a:ext cx="6162600" cy="9607200"/>
          </a:xfrm>
          <a:prstGeom prst="rect">
            <a:avLst/>
          </a:prstGeom>
          <a:noFill/>
          <a:ln>
            <a:noFill/>
          </a:ln>
        </p:spPr>
        <p:txBody>
          <a:bodyPr anchorCtr="0" anchor="t" bIns="93600" lIns="187275" spcFirstLastPara="1" rIns="187275" wrap="square" tIns="93600">
            <a:normAutofit/>
          </a:bodyPr>
          <a:lstStyle>
            <a:lvl1pPr indent="-228600" lvl="0" marL="457200" algn="l">
              <a:lnSpc>
                <a:spcPct val="100000"/>
              </a:lnSpc>
              <a:spcBef>
                <a:spcPts val="600"/>
              </a:spcBef>
              <a:spcAft>
                <a:spcPts val="0"/>
              </a:spcAft>
              <a:buClr>
                <a:schemeClr val="dk1"/>
              </a:buClr>
              <a:buSzPts val="2900"/>
              <a:buNone/>
              <a:defRPr sz="2900"/>
            </a:lvl1pPr>
            <a:lvl2pPr indent="-228600" lvl="1" marL="914400" algn="l">
              <a:lnSpc>
                <a:spcPct val="100000"/>
              </a:lnSpc>
              <a:spcBef>
                <a:spcPts val="500"/>
              </a:spcBef>
              <a:spcAft>
                <a:spcPts val="0"/>
              </a:spcAft>
              <a:buClr>
                <a:schemeClr val="dk1"/>
              </a:buClr>
              <a:buSzPts val="2500"/>
              <a:buNone/>
              <a:defRPr sz="2500"/>
            </a:lvl2pPr>
            <a:lvl3pPr indent="-228600" lvl="2" marL="1371600" algn="l">
              <a:lnSpc>
                <a:spcPct val="100000"/>
              </a:lnSpc>
              <a:spcBef>
                <a:spcPts val="400"/>
              </a:spcBef>
              <a:spcAft>
                <a:spcPts val="0"/>
              </a:spcAft>
              <a:buClr>
                <a:schemeClr val="dk1"/>
              </a:buClr>
              <a:buSzPts val="2000"/>
              <a:buNone/>
              <a:defRPr sz="2000"/>
            </a:lvl3pPr>
            <a:lvl4pPr indent="-228600" lvl="3" marL="1828800" algn="l">
              <a:lnSpc>
                <a:spcPct val="100000"/>
              </a:lnSpc>
              <a:spcBef>
                <a:spcPts val="400"/>
              </a:spcBef>
              <a:spcAft>
                <a:spcPts val="0"/>
              </a:spcAft>
              <a:buClr>
                <a:schemeClr val="dk1"/>
              </a:buClr>
              <a:buSzPts val="1800"/>
              <a:buNone/>
              <a:defRPr sz="1800"/>
            </a:lvl4pPr>
            <a:lvl5pPr indent="-228600" lvl="4" marL="2286000" algn="l">
              <a:lnSpc>
                <a:spcPct val="100000"/>
              </a:lnSpc>
              <a:spcBef>
                <a:spcPts val="400"/>
              </a:spcBef>
              <a:spcAft>
                <a:spcPts val="0"/>
              </a:spcAft>
              <a:buClr>
                <a:schemeClr val="dk1"/>
              </a:buClr>
              <a:buSzPts val="1800"/>
              <a:buNone/>
              <a:defRPr sz="1800"/>
            </a:lvl5pPr>
            <a:lvl6pPr indent="-228600" lvl="5" marL="2743200" algn="l">
              <a:lnSpc>
                <a:spcPct val="100000"/>
              </a:lnSpc>
              <a:spcBef>
                <a:spcPts val="400"/>
              </a:spcBef>
              <a:spcAft>
                <a:spcPts val="0"/>
              </a:spcAft>
              <a:buClr>
                <a:schemeClr val="dk1"/>
              </a:buClr>
              <a:buSzPts val="1800"/>
              <a:buNone/>
              <a:defRPr sz="1800"/>
            </a:lvl6pPr>
            <a:lvl7pPr indent="-228600" lvl="6" marL="3200400" algn="l">
              <a:lnSpc>
                <a:spcPct val="100000"/>
              </a:lnSpc>
              <a:spcBef>
                <a:spcPts val="400"/>
              </a:spcBef>
              <a:spcAft>
                <a:spcPts val="0"/>
              </a:spcAft>
              <a:buClr>
                <a:schemeClr val="dk1"/>
              </a:buClr>
              <a:buSzPts val="1800"/>
              <a:buNone/>
              <a:defRPr sz="1800"/>
            </a:lvl7pPr>
            <a:lvl8pPr indent="-228600" lvl="7" marL="3657600" algn="l">
              <a:lnSpc>
                <a:spcPct val="100000"/>
              </a:lnSpc>
              <a:spcBef>
                <a:spcPts val="400"/>
              </a:spcBef>
              <a:spcAft>
                <a:spcPts val="0"/>
              </a:spcAft>
              <a:buClr>
                <a:schemeClr val="dk1"/>
              </a:buClr>
              <a:buSzPts val="1800"/>
              <a:buNone/>
              <a:defRPr sz="1800"/>
            </a:lvl8pPr>
            <a:lvl9pPr indent="-228600" lvl="8" marL="4114800" algn="l">
              <a:lnSpc>
                <a:spcPct val="100000"/>
              </a:lnSpc>
              <a:spcBef>
                <a:spcPts val="400"/>
              </a:spcBef>
              <a:spcAft>
                <a:spcPts val="0"/>
              </a:spcAft>
              <a:buClr>
                <a:schemeClr val="dk1"/>
              </a:buClr>
              <a:buSzPts val="1800"/>
              <a:buNone/>
              <a:defRPr sz="1800"/>
            </a:lvl9pPr>
          </a:lstStyle>
          <a:p/>
        </p:txBody>
      </p:sp>
      <p:sp>
        <p:nvSpPr>
          <p:cNvPr id="58" name="Google Shape;58;g2bdcf9da68d_1_49"/>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59" name="Google Shape;59;g2bdcf9da68d_1_49"/>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60" name="Google Shape;60;g2bdcf9da68d_1_49"/>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g2bdcf9da68d_1_56"/>
          <p:cNvSpPr txBox="1"/>
          <p:nvPr>
            <p:ph type="title"/>
          </p:nvPr>
        </p:nvSpPr>
        <p:spPr>
          <a:xfrm>
            <a:off x="3671544" y="9831593"/>
            <a:ext cx="11238900" cy="1160700"/>
          </a:xfrm>
          <a:prstGeom prst="rect">
            <a:avLst/>
          </a:prstGeom>
          <a:noFill/>
          <a:ln>
            <a:noFill/>
          </a:ln>
        </p:spPr>
        <p:txBody>
          <a:bodyPr anchorCtr="0" anchor="b" bIns="93600" lIns="187275" spcFirstLastPara="1" rIns="187275" wrap="square" tIns="93600">
            <a:normAutofit/>
          </a:bodyPr>
          <a:lstStyle>
            <a:lvl1pPr lvl="0" algn="l">
              <a:lnSpc>
                <a:spcPct val="100000"/>
              </a:lnSpc>
              <a:spcBef>
                <a:spcPts val="0"/>
              </a:spcBef>
              <a:spcAft>
                <a:spcPts val="0"/>
              </a:spcAft>
              <a:buClr>
                <a:schemeClr val="dk1"/>
              </a:buClr>
              <a:buSzPts val="4100"/>
              <a:buFont typeface="Calibri"/>
              <a:buNone/>
              <a:defRPr b="1" sz="4100"/>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63" name="Google Shape;63;g2bdcf9da68d_1_56"/>
          <p:cNvSpPr/>
          <p:nvPr>
            <p:ph idx="2" type="pic"/>
          </p:nvPr>
        </p:nvSpPr>
        <p:spPr>
          <a:xfrm>
            <a:off x="3671544" y="1254959"/>
            <a:ext cx="11238900" cy="8427000"/>
          </a:xfrm>
          <a:prstGeom prst="rect">
            <a:avLst/>
          </a:prstGeom>
          <a:noFill/>
          <a:ln>
            <a:noFill/>
          </a:ln>
        </p:spPr>
      </p:sp>
      <p:sp>
        <p:nvSpPr>
          <p:cNvPr id="64" name="Google Shape;64;g2bdcf9da68d_1_56"/>
          <p:cNvSpPr txBox="1"/>
          <p:nvPr>
            <p:ph idx="1" type="body"/>
          </p:nvPr>
        </p:nvSpPr>
        <p:spPr>
          <a:xfrm>
            <a:off x="3671544" y="10992269"/>
            <a:ext cx="11238900" cy="1648500"/>
          </a:xfrm>
          <a:prstGeom prst="rect">
            <a:avLst/>
          </a:prstGeom>
          <a:noFill/>
          <a:ln>
            <a:noFill/>
          </a:ln>
        </p:spPr>
        <p:txBody>
          <a:bodyPr anchorCtr="0" anchor="t" bIns="93600" lIns="187275" spcFirstLastPara="1" rIns="187275" wrap="square" tIns="93600">
            <a:normAutofit/>
          </a:bodyPr>
          <a:lstStyle>
            <a:lvl1pPr indent="-228600" lvl="0" marL="457200" algn="l">
              <a:lnSpc>
                <a:spcPct val="100000"/>
              </a:lnSpc>
              <a:spcBef>
                <a:spcPts val="600"/>
              </a:spcBef>
              <a:spcAft>
                <a:spcPts val="0"/>
              </a:spcAft>
              <a:buClr>
                <a:schemeClr val="dk1"/>
              </a:buClr>
              <a:buSzPts val="2900"/>
              <a:buNone/>
              <a:defRPr sz="2900"/>
            </a:lvl1pPr>
            <a:lvl2pPr indent="-228600" lvl="1" marL="914400" algn="l">
              <a:lnSpc>
                <a:spcPct val="100000"/>
              </a:lnSpc>
              <a:spcBef>
                <a:spcPts val="500"/>
              </a:spcBef>
              <a:spcAft>
                <a:spcPts val="0"/>
              </a:spcAft>
              <a:buClr>
                <a:schemeClr val="dk1"/>
              </a:buClr>
              <a:buSzPts val="2500"/>
              <a:buNone/>
              <a:defRPr sz="2500"/>
            </a:lvl2pPr>
            <a:lvl3pPr indent="-228600" lvl="2" marL="1371600" algn="l">
              <a:lnSpc>
                <a:spcPct val="100000"/>
              </a:lnSpc>
              <a:spcBef>
                <a:spcPts val="400"/>
              </a:spcBef>
              <a:spcAft>
                <a:spcPts val="0"/>
              </a:spcAft>
              <a:buClr>
                <a:schemeClr val="dk1"/>
              </a:buClr>
              <a:buSzPts val="2000"/>
              <a:buNone/>
              <a:defRPr sz="2000"/>
            </a:lvl3pPr>
            <a:lvl4pPr indent="-228600" lvl="3" marL="1828800" algn="l">
              <a:lnSpc>
                <a:spcPct val="100000"/>
              </a:lnSpc>
              <a:spcBef>
                <a:spcPts val="400"/>
              </a:spcBef>
              <a:spcAft>
                <a:spcPts val="0"/>
              </a:spcAft>
              <a:buClr>
                <a:schemeClr val="dk1"/>
              </a:buClr>
              <a:buSzPts val="1800"/>
              <a:buNone/>
              <a:defRPr sz="1800"/>
            </a:lvl4pPr>
            <a:lvl5pPr indent="-228600" lvl="4" marL="2286000" algn="l">
              <a:lnSpc>
                <a:spcPct val="100000"/>
              </a:lnSpc>
              <a:spcBef>
                <a:spcPts val="400"/>
              </a:spcBef>
              <a:spcAft>
                <a:spcPts val="0"/>
              </a:spcAft>
              <a:buClr>
                <a:schemeClr val="dk1"/>
              </a:buClr>
              <a:buSzPts val="1800"/>
              <a:buNone/>
              <a:defRPr sz="1800"/>
            </a:lvl5pPr>
            <a:lvl6pPr indent="-228600" lvl="5" marL="2743200" algn="l">
              <a:lnSpc>
                <a:spcPct val="100000"/>
              </a:lnSpc>
              <a:spcBef>
                <a:spcPts val="400"/>
              </a:spcBef>
              <a:spcAft>
                <a:spcPts val="0"/>
              </a:spcAft>
              <a:buClr>
                <a:schemeClr val="dk1"/>
              </a:buClr>
              <a:buSzPts val="1800"/>
              <a:buNone/>
              <a:defRPr sz="1800"/>
            </a:lvl6pPr>
            <a:lvl7pPr indent="-228600" lvl="6" marL="3200400" algn="l">
              <a:lnSpc>
                <a:spcPct val="100000"/>
              </a:lnSpc>
              <a:spcBef>
                <a:spcPts val="400"/>
              </a:spcBef>
              <a:spcAft>
                <a:spcPts val="0"/>
              </a:spcAft>
              <a:buClr>
                <a:schemeClr val="dk1"/>
              </a:buClr>
              <a:buSzPts val="1800"/>
              <a:buNone/>
              <a:defRPr sz="1800"/>
            </a:lvl7pPr>
            <a:lvl8pPr indent="-228600" lvl="7" marL="3657600" algn="l">
              <a:lnSpc>
                <a:spcPct val="100000"/>
              </a:lnSpc>
              <a:spcBef>
                <a:spcPts val="400"/>
              </a:spcBef>
              <a:spcAft>
                <a:spcPts val="0"/>
              </a:spcAft>
              <a:buClr>
                <a:schemeClr val="dk1"/>
              </a:buClr>
              <a:buSzPts val="1800"/>
              <a:buNone/>
              <a:defRPr sz="1800"/>
            </a:lvl8pPr>
            <a:lvl9pPr indent="-228600" lvl="8" marL="4114800" algn="l">
              <a:lnSpc>
                <a:spcPct val="100000"/>
              </a:lnSpc>
              <a:spcBef>
                <a:spcPts val="400"/>
              </a:spcBef>
              <a:spcAft>
                <a:spcPts val="0"/>
              </a:spcAft>
              <a:buClr>
                <a:schemeClr val="dk1"/>
              </a:buClr>
              <a:buSzPts val="1800"/>
              <a:buNone/>
              <a:defRPr sz="1800"/>
            </a:lvl9pPr>
          </a:lstStyle>
          <a:p/>
        </p:txBody>
      </p:sp>
      <p:sp>
        <p:nvSpPr>
          <p:cNvPr id="65" name="Google Shape;65;g2bdcf9da68d_1_56"/>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algn="l">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66" name="Google Shape;66;g2bdcf9da68d_1_56"/>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algn="ctr">
              <a:lnSpc>
                <a:spcPct val="100000"/>
              </a:lnSpc>
              <a:spcBef>
                <a:spcPts val="0"/>
              </a:spcBef>
              <a:spcAft>
                <a:spcPts val="0"/>
              </a:spcAft>
              <a:buSzPts val="2900"/>
              <a:buNone/>
              <a:defRPr/>
            </a:lvl1pPr>
            <a:lvl2pPr lvl="1" algn="l">
              <a:lnSpc>
                <a:spcPct val="100000"/>
              </a:lnSpc>
              <a:spcBef>
                <a:spcPts val="0"/>
              </a:spcBef>
              <a:spcAft>
                <a:spcPts val="0"/>
              </a:spcAft>
              <a:buSzPts val="2900"/>
              <a:buNone/>
              <a:defRPr/>
            </a:lvl2pPr>
            <a:lvl3pPr lvl="2" algn="l">
              <a:lnSpc>
                <a:spcPct val="100000"/>
              </a:lnSpc>
              <a:spcBef>
                <a:spcPts val="0"/>
              </a:spcBef>
              <a:spcAft>
                <a:spcPts val="0"/>
              </a:spcAft>
              <a:buSzPts val="2900"/>
              <a:buNone/>
              <a:defRPr/>
            </a:lvl3pPr>
            <a:lvl4pPr lvl="3" algn="l">
              <a:lnSpc>
                <a:spcPct val="100000"/>
              </a:lnSpc>
              <a:spcBef>
                <a:spcPts val="0"/>
              </a:spcBef>
              <a:spcAft>
                <a:spcPts val="0"/>
              </a:spcAft>
              <a:buSzPts val="2900"/>
              <a:buNone/>
              <a:defRPr/>
            </a:lvl4pPr>
            <a:lvl5pPr lvl="4" algn="l">
              <a:lnSpc>
                <a:spcPct val="100000"/>
              </a:lnSpc>
              <a:spcBef>
                <a:spcPts val="0"/>
              </a:spcBef>
              <a:spcAft>
                <a:spcPts val="0"/>
              </a:spcAft>
              <a:buSzPts val="2900"/>
              <a:buNone/>
              <a:defRPr/>
            </a:lvl5pPr>
            <a:lvl6pPr lvl="5" algn="l">
              <a:lnSpc>
                <a:spcPct val="100000"/>
              </a:lnSpc>
              <a:spcBef>
                <a:spcPts val="0"/>
              </a:spcBef>
              <a:spcAft>
                <a:spcPts val="0"/>
              </a:spcAft>
              <a:buSzPts val="2900"/>
              <a:buNone/>
              <a:defRPr/>
            </a:lvl6pPr>
            <a:lvl7pPr lvl="6" algn="l">
              <a:lnSpc>
                <a:spcPct val="100000"/>
              </a:lnSpc>
              <a:spcBef>
                <a:spcPts val="0"/>
              </a:spcBef>
              <a:spcAft>
                <a:spcPts val="0"/>
              </a:spcAft>
              <a:buSzPts val="2900"/>
              <a:buNone/>
              <a:defRPr/>
            </a:lvl7pPr>
            <a:lvl8pPr lvl="7" algn="l">
              <a:lnSpc>
                <a:spcPct val="100000"/>
              </a:lnSpc>
              <a:spcBef>
                <a:spcPts val="0"/>
              </a:spcBef>
              <a:spcAft>
                <a:spcPts val="0"/>
              </a:spcAft>
              <a:buSzPts val="2900"/>
              <a:buNone/>
              <a:defRPr/>
            </a:lvl8pPr>
            <a:lvl9pPr lvl="8" algn="l">
              <a:lnSpc>
                <a:spcPct val="100000"/>
              </a:lnSpc>
              <a:spcBef>
                <a:spcPts val="0"/>
              </a:spcBef>
              <a:spcAft>
                <a:spcPts val="0"/>
              </a:spcAft>
              <a:buSzPts val="2900"/>
              <a:buNone/>
              <a:defRPr/>
            </a:lvl9pPr>
          </a:lstStyle>
          <a:p/>
        </p:txBody>
      </p:sp>
      <p:sp>
        <p:nvSpPr>
          <p:cNvPr id="67" name="Google Shape;67;g2bdcf9da68d_1_56"/>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g2bdcf9da68d_1_0"/>
          <p:cNvSpPr txBox="1"/>
          <p:nvPr>
            <p:ph type="title"/>
          </p:nvPr>
        </p:nvSpPr>
        <p:spPr>
          <a:xfrm>
            <a:off x="936585" y="562457"/>
            <a:ext cx="16858500" cy="2340900"/>
          </a:xfrm>
          <a:prstGeom prst="rect">
            <a:avLst/>
          </a:prstGeom>
          <a:noFill/>
          <a:ln>
            <a:noFill/>
          </a:ln>
        </p:spPr>
        <p:txBody>
          <a:bodyPr anchorCtr="0" anchor="ctr" bIns="93600" lIns="187275" spcFirstLastPara="1" rIns="187275" wrap="square" tIns="93600">
            <a:normAutofit/>
          </a:bodyPr>
          <a:lstStyle>
            <a:lvl1pPr lvl="0" marR="0" rtl="0" algn="ctr">
              <a:lnSpc>
                <a:spcPct val="100000"/>
              </a:lnSpc>
              <a:spcBef>
                <a:spcPts val="0"/>
              </a:spcBef>
              <a:spcAft>
                <a:spcPts val="0"/>
              </a:spcAft>
              <a:buClr>
                <a:schemeClr val="dk1"/>
              </a:buClr>
              <a:buSzPts val="9000"/>
              <a:buFont typeface="Calibri"/>
              <a:buNone/>
              <a:defRPr b="0" i="0" sz="90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2900"/>
              <a:buFont typeface="Arial"/>
              <a:buNone/>
              <a:defRPr b="0" i="0" sz="37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2900"/>
              <a:buFont typeface="Arial"/>
              <a:buNone/>
              <a:defRPr b="0" i="0" sz="37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2900"/>
              <a:buFont typeface="Arial"/>
              <a:buNone/>
              <a:defRPr b="0" i="0" sz="37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2900"/>
              <a:buFont typeface="Arial"/>
              <a:buNone/>
              <a:defRPr b="0" i="0" sz="37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2900"/>
              <a:buFont typeface="Arial"/>
              <a:buNone/>
              <a:defRPr b="0" i="0" sz="37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2900"/>
              <a:buFont typeface="Arial"/>
              <a:buNone/>
              <a:defRPr b="0" i="0" sz="37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2900"/>
              <a:buFont typeface="Arial"/>
              <a:buNone/>
              <a:defRPr b="0" i="0" sz="37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2900"/>
              <a:buFont typeface="Arial"/>
              <a:buNone/>
              <a:defRPr b="0" i="0" sz="3700" u="none" cap="none" strike="noStrike">
                <a:solidFill>
                  <a:srgbClr val="000000"/>
                </a:solidFill>
                <a:latin typeface="Arial"/>
                <a:ea typeface="Arial"/>
                <a:cs typeface="Arial"/>
                <a:sym typeface="Arial"/>
              </a:defRPr>
            </a:lvl9pPr>
          </a:lstStyle>
          <a:p/>
        </p:txBody>
      </p:sp>
      <p:sp>
        <p:nvSpPr>
          <p:cNvPr id="7" name="Google Shape;7;g2bdcf9da68d_1_0"/>
          <p:cNvSpPr txBox="1"/>
          <p:nvPr>
            <p:ph idx="1" type="body"/>
          </p:nvPr>
        </p:nvSpPr>
        <p:spPr>
          <a:xfrm>
            <a:off x="936585" y="3277198"/>
            <a:ext cx="16858500" cy="9269100"/>
          </a:xfrm>
          <a:prstGeom prst="rect">
            <a:avLst/>
          </a:prstGeom>
          <a:noFill/>
          <a:ln>
            <a:noFill/>
          </a:ln>
        </p:spPr>
        <p:txBody>
          <a:bodyPr anchorCtr="0" anchor="t" bIns="93600" lIns="187275" spcFirstLastPara="1" rIns="187275" wrap="square" tIns="93600">
            <a:normAutofit/>
          </a:bodyPr>
          <a:lstStyle>
            <a:lvl1pPr indent="-647700" lvl="0" marL="457200" marR="0" rtl="0" algn="l">
              <a:lnSpc>
                <a:spcPct val="100000"/>
              </a:lnSpc>
              <a:spcBef>
                <a:spcPts val="1300"/>
              </a:spcBef>
              <a:spcAft>
                <a:spcPts val="0"/>
              </a:spcAft>
              <a:buClr>
                <a:schemeClr val="dk1"/>
              </a:buClr>
              <a:buSzPts val="6600"/>
              <a:buFont typeface="Arial"/>
              <a:buChar char="•"/>
              <a:defRPr b="0" i="0" sz="6600" u="none" cap="none" strike="noStrike">
                <a:solidFill>
                  <a:schemeClr val="dk1"/>
                </a:solidFill>
                <a:latin typeface="Calibri"/>
                <a:ea typeface="Calibri"/>
                <a:cs typeface="Calibri"/>
                <a:sym typeface="Calibri"/>
              </a:defRPr>
            </a:lvl1pPr>
            <a:lvl2pPr indent="-590550" lvl="1" marL="914400" marR="0" rtl="0" algn="l">
              <a:lnSpc>
                <a:spcPct val="100000"/>
              </a:lnSpc>
              <a:spcBef>
                <a:spcPts val="1100"/>
              </a:spcBef>
              <a:spcAft>
                <a:spcPts val="0"/>
              </a:spcAft>
              <a:buClr>
                <a:schemeClr val="dk1"/>
              </a:buClr>
              <a:buSzPts val="5700"/>
              <a:buFont typeface="Arial"/>
              <a:buChar char="–"/>
              <a:defRPr b="0" i="0" sz="5700" u="none" cap="none" strike="noStrike">
                <a:solidFill>
                  <a:schemeClr val="dk1"/>
                </a:solidFill>
                <a:latin typeface="Calibri"/>
                <a:ea typeface="Calibri"/>
                <a:cs typeface="Calibri"/>
                <a:sym typeface="Calibri"/>
              </a:defRPr>
            </a:lvl2pPr>
            <a:lvl3pPr indent="-539750" lvl="2" marL="1371600" marR="0" rtl="0" algn="l">
              <a:lnSpc>
                <a:spcPct val="100000"/>
              </a:lnSpc>
              <a:spcBef>
                <a:spcPts val="1000"/>
              </a:spcBef>
              <a:spcAft>
                <a:spcPts val="0"/>
              </a:spcAft>
              <a:buClr>
                <a:schemeClr val="dk1"/>
              </a:buClr>
              <a:buSzPts val="4900"/>
              <a:buFont typeface="Arial"/>
              <a:buChar char="•"/>
              <a:defRPr b="0" i="0" sz="4900" u="none" cap="none" strike="noStrike">
                <a:solidFill>
                  <a:schemeClr val="dk1"/>
                </a:solidFill>
                <a:latin typeface="Calibri"/>
                <a:ea typeface="Calibri"/>
                <a:cs typeface="Calibri"/>
                <a:sym typeface="Calibri"/>
              </a:defRPr>
            </a:lvl3pPr>
            <a:lvl4pPr indent="-488950" lvl="3" marL="1828800" marR="0" rtl="0" algn="l">
              <a:lnSpc>
                <a:spcPct val="100000"/>
              </a:lnSpc>
              <a:spcBef>
                <a:spcPts val="800"/>
              </a:spcBef>
              <a:spcAft>
                <a:spcPts val="0"/>
              </a:spcAft>
              <a:buClr>
                <a:schemeClr val="dk1"/>
              </a:buClr>
              <a:buSzPts val="4100"/>
              <a:buFont typeface="Arial"/>
              <a:buChar char="–"/>
              <a:defRPr b="0" i="0" sz="4100" u="none" cap="none" strike="noStrike">
                <a:solidFill>
                  <a:schemeClr val="dk1"/>
                </a:solidFill>
                <a:latin typeface="Calibri"/>
                <a:ea typeface="Calibri"/>
                <a:cs typeface="Calibri"/>
                <a:sym typeface="Calibri"/>
              </a:defRPr>
            </a:lvl4pPr>
            <a:lvl5pPr indent="-488950" lvl="4" marL="2286000" marR="0" rtl="0" algn="l">
              <a:lnSpc>
                <a:spcPct val="100000"/>
              </a:lnSpc>
              <a:spcBef>
                <a:spcPts val="800"/>
              </a:spcBef>
              <a:spcAft>
                <a:spcPts val="0"/>
              </a:spcAft>
              <a:buClr>
                <a:schemeClr val="dk1"/>
              </a:buClr>
              <a:buSzPts val="4100"/>
              <a:buFont typeface="Arial"/>
              <a:buChar char="»"/>
              <a:defRPr b="0" i="0" sz="4100" u="none" cap="none" strike="noStrike">
                <a:solidFill>
                  <a:schemeClr val="dk1"/>
                </a:solidFill>
                <a:latin typeface="Calibri"/>
                <a:ea typeface="Calibri"/>
                <a:cs typeface="Calibri"/>
                <a:sym typeface="Calibri"/>
              </a:defRPr>
            </a:lvl5pPr>
            <a:lvl6pPr indent="-488950" lvl="5" marL="2743200" marR="0" rtl="0" algn="l">
              <a:lnSpc>
                <a:spcPct val="100000"/>
              </a:lnSpc>
              <a:spcBef>
                <a:spcPts val="800"/>
              </a:spcBef>
              <a:spcAft>
                <a:spcPts val="0"/>
              </a:spcAft>
              <a:buClr>
                <a:schemeClr val="dk1"/>
              </a:buClr>
              <a:buSzPts val="4100"/>
              <a:buFont typeface="Arial"/>
              <a:buChar char="•"/>
              <a:defRPr b="0" i="0" sz="4100" u="none" cap="none" strike="noStrike">
                <a:solidFill>
                  <a:schemeClr val="dk1"/>
                </a:solidFill>
                <a:latin typeface="Calibri"/>
                <a:ea typeface="Calibri"/>
                <a:cs typeface="Calibri"/>
                <a:sym typeface="Calibri"/>
              </a:defRPr>
            </a:lvl6pPr>
            <a:lvl7pPr indent="-488950" lvl="6" marL="3200400" marR="0" rtl="0" algn="l">
              <a:lnSpc>
                <a:spcPct val="100000"/>
              </a:lnSpc>
              <a:spcBef>
                <a:spcPts val="800"/>
              </a:spcBef>
              <a:spcAft>
                <a:spcPts val="0"/>
              </a:spcAft>
              <a:buClr>
                <a:schemeClr val="dk1"/>
              </a:buClr>
              <a:buSzPts val="4100"/>
              <a:buFont typeface="Arial"/>
              <a:buChar char="•"/>
              <a:defRPr b="0" i="0" sz="4100" u="none" cap="none" strike="noStrike">
                <a:solidFill>
                  <a:schemeClr val="dk1"/>
                </a:solidFill>
                <a:latin typeface="Calibri"/>
                <a:ea typeface="Calibri"/>
                <a:cs typeface="Calibri"/>
                <a:sym typeface="Calibri"/>
              </a:defRPr>
            </a:lvl7pPr>
            <a:lvl8pPr indent="-488950" lvl="7" marL="3657600" marR="0" rtl="0" algn="l">
              <a:lnSpc>
                <a:spcPct val="100000"/>
              </a:lnSpc>
              <a:spcBef>
                <a:spcPts val="800"/>
              </a:spcBef>
              <a:spcAft>
                <a:spcPts val="0"/>
              </a:spcAft>
              <a:buClr>
                <a:schemeClr val="dk1"/>
              </a:buClr>
              <a:buSzPts val="4100"/>
              <a:buFont typeface="Arial"/>
              <a:buChar char="•"/>
              <a:defRPr b="0" i="0" sz="4100" u="none" cap="none" strike="noStrike">
                <a:solidFill>
                  <a:schemeClr val="dk1"/>
                </a:solidFill>
                <a:latin typeface="Calibri"/>
                <a:ea typeface="Calibri"/>
                <a:cs typeface="Calibri"/>
                <a:sym typeface="Calibri"/>
              </a:defRPr>
            </a:lvl8pPr>
            <a:lvl9pPr indent="-488950" lvl="8" marL="4114800" marR="0" rtl="0" algn="l">
              <a:lnSpc>
                <a:spcPct val="100000"/>
              </a:lnSpc>
              <a:spcBef>
                <a:spcPts val="800"/>
              </a:spcBef>
              <a:spcAft>
                <a:spcPts val="0"/>
              </a:spcAft>
              <a:buClr>
                <a:schemeClr val="dk1"/>
              </a:buClr>
              <a:buSzPts val="4100"/>
              <a:buFont typeface="Arial"/>
              <a:buChar char="•"/>
              <a:defRPr b="0" i="0" sz="4100" u="none" cap="none" strike="noStrike">
                <a:solidFill>
                  <a:schemeClr val="dk1"/>
                </a:solidFill>
                <a:latin typeface="Calibri"/>
                <a:ea typeface="Calibri"/>
                <a:cs typeface="Calibri"/>
                <a:sym typeface="Calibri"/>
              </a:defRPr>
            </a:lvl9pPr>
          </a:lstStyle>
          <a:p/>
        </p:txBody>
      </p:sp>
      <p:sp>
        <p:nvSpPr>
          <p:cNvPr id="8" name="Google Shape;8;g2bdcf9da68d_1_0"/>
          <p:cNvSpPr txBox="1"/>
          <p:nvPr>
            <p:ph idx="10" type="dt"/>
          </p:nvPr>
        </p:nvSpPr>
        <p:spPr>
          <a:xfrm>
            <a:off x="936585" y="13017758"/>
            <a:ext cx="4370700" cy="747900"/>
          </a:xfrm>
          <a:prstGeom prst="rect">
            <a:avLst/>
          </a:prstGeom>
          <a:noFill/>
          <a:ln>
            <a:noFill/>
          </a:ln>
        </p:spPr>
        <p:txBody>
          <a:bodyPr anchorCtr="0" anchor="ctr" bIns="93600" lIns="187275" spcFirstLastPara="1" rIns="187275" wrap="square" tIns="93600">
            <a:noAutofit/>
          </a:bodyPr>
          <a:lstStyle>
            <a:lvl1pPr lvl="0" marR="0" rtl="0" algn="l">
              <a:lnSpc>
                <a:spcPct val="100000"/>
              </a:lnSpc>
              <a:spcBef>
                <a:spcPts val="0"/>
              </a:spcBef>
              <a:spcAft>
                <a:spcPts val="0"/>
              </a:spcAft>
              <a:buClr>
                <a:srgbClr val="000000"/>
              </a:buClr>
              <a:buSzPts val="2900"/>
              <a:buFont typeface="Arial"/>
              <a:buNone/>
              <a:defRPr b="0" i="0" sz="25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9pPr>
          </a:lstStyle>
          <a:p/>
        </p:txBody>
      </p:sp>
      <p:sp>
        <p:nvSpPr>
          <p:cNvPr id="9" name="Google Shape;9;g2bdcf9da68d_1_0"/>
          <p:cNvSpPr txBox="1"/>
          <p:nvPr>
            <p:ph idx="11" type="ftr"/>
          </p:nvPr>
        </p:nvSpPr>
        <p:spPr>
          <a:xfrm>
            <a:off x="6399998" y="13017758"/>
            <a:ext cx="5931600" cy="747900"/>
          </a:xfrm>
          <a:prstGeom prst="rect">
            <a:avLst/>
          </a:prstGeom>
          <a:noFill/>
          <a:ln>
            <a:noFill/>
          </a:ln>
        </p:spPr>
        <p:txBody>
          <a:bodyPr anchorCtr="0" anchor="ctr" bIns="93600" lIns="187275" spcFirstLastPara="1" rIns="187275" wrap="square" tIns="93600">
            <a:noAutofit/>
          </a:bodyPr>
          <a:lstStyle>
            <a:lvl1pPr lvl="0" marR="0" rtl="0" algn="ctr">
              <a:lnSpc>
                <a:spcPct val="100000"/>
              </a:lnSpc>
              <a:spcBef>
                <a:spcPts val="0"/>
              </a:spcBef>
              <a:spcAft>
                <a:spcPts val="0"/>
              </a:spcAft>
              <a:buClr>
                <a:srgbClr val="000000"/>
              </a:buClr>
              <a:buSzPts val="2900"/>
              <a:buFont typeface="Arial"/>
              <a:buNone/>
              <a:defRPr b="0" i="0" sz="25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2900"/>
              <a:buFont typeface="Arial"/>
              <a:buNone/>
              <a:defRPr b="0" i="0" sz="3700" u="none" cap="none" strike="noStrike">
                <a:solidFill>
                  <a:schemeClr val="dk1"/>
                </a:solidFill>
                <a:latin typeface="Calibri"/>
                <a:ea typeface="Calibri"/>
                <a:cs typeface="Calibri"/>
                <a:sym typeface="Calibri"/>
              </a:defRPr>
            </a:lvl9pPr>
          </a:lstStyle>
          <a:p/>
        </p:txBody>
      </p:sp>
      <p:sp>
        <p:nvSpPr>
          <p:cNvPr id="10" name="Google Shape;10;g2bdcf9da68d_1_0"/>
          <p:cNvSpPr txBox="1"/>
          <p:nvPr>
            <p:ph idx="12" type="sldNum"/>
          </p:nvPr>
        </p:nvSpPr>
        <p:spPr>
          <a:xfrm>
            <a:off x="13424385" y="13017758"/>
            <a:ext cx="4370700" cy="747900"/>
          </a:xfrm>
          <a:prstGeom prst="rect">
            <a:avLst/>
          </a:prstGeom>
          <a:noFill/>
          <a:ln>
            <a:noFill/>
          </a:ln>
        </p:spPr>
        <p:txBody>
          <a:bodyPr anchorCtr="0" anchor="ctr" bIns="93600" lIns="187275" spcFirstLastPara="1" rIns="187275" wrap="square" tIns="93600">
            <a:noAutofit/>
          </a:bodyPr>
          <a:lstStyle>
            <a:lvl1pPr indent="0" lvl="0"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2500"/>
              <a:buFont typeface="Arial"/>
              <a:buNone/>
              <a:defRPr b="0" i="0" sz="25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10" Type="http://schemas.openxmlformats.org/officeDocument/2006/relationships/image" Target="../media/image8.png"/><Relationship Id="rId9" Type="http://schemas.openxmlformats.org/officeDocument/2006/relationships/image" Target="../media/image6.png"/><Relationship Id="rId5" Type="http://schemas.openxmlformats.org/officeDocument/2006/relationships/image" Target="../media/image5.png"/><Relationship Id="rId6" Type="http://schemas.openxmlformats.org/officeDocument/2006/relationships/image" Target="../media/image2.png"/><Relationship Id="rId7" Type="http://schemas.openxmlformats.org/officeDocument/2006/relationships/image" Target="../media/image4.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BDBA8"/>
        </a:solidFill>
      </p:bgPr>
    </p:bg>
    <p:spTree>
      <p:nvGrpSpPr>
        <p:cNvPr id="83" name="Shape 83"/>
        <p:cNvGrpSpPr/>
        <p:nvPr/>
      </p:nvGrpSpPr>
      <p:grpSpPr>
        <a:xfrm>
          <a:off x="0" y="0"/>
          <a:ext cx="0" cy="0"/>
          <a:chOff x="0" y="0"/>
          <a:chExt cx="0" cy="0"/>
        </a:xfrm>
      </p:grpSpPr>
      <p:sp>
        <p:nvSpPr>
          <p:cNvPr id="84" name="Google Shape;84;g1efd191b55a_0_0"/>
          <p:cNvSpPr txBox="1"/>
          <p:nvPr/>
        </p:nvSpPr>
        <p:spPr>
          <a:xfrm>
            <a:off x="1307375" y="3971213"/>
            <a:ext cx="10179900" cy="6191100"/>
          </a:xfrm>
          <a:prstGeom prst="rect">
            <a:avLst/>
          </a:prstGeom>
          <a:noFill/>
          <a:ln>
            <a:noFill/>
          </a:ln>
        </p:spPr>
        <p:txBody>
          <a:bodyPr anchorCtr="0" anchor="ctr" bIns="58500" lIns="58500" spcFirstLastPara="1" rIns="58500" wrap="square" tIns="58500">
            <a:noAutofit/>
          </a:bodyPr>
          <a:lstStyle/>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rgbClr val="000000"/>
                </a:solidFill>
                <a:latin typeface="Times New Roman"/>
                <a:ea typeface="Times New Roman"/>
                <a:cs typeface="Times New Roman"/>
                <a:sym typeface="Times New Roman"/>
              </a:rPr>
              <a:t>Prices of vanilla plants are high due to the necessity of labor, resources, as well as their need to be in a particular environment. Through this project, we hope to work towards a bacterial alternative with the ability to create the same taste at a lower cost. The taste of vanilla comes from an aromatic compound called vanillin (C8H8O3), which is being attempted to be mimicked by the increased expression of </a:t>
            </a:r>
            <a:r>
              <a:rPr b="0" i="1" lang="en" sz="3400" u="none" cap="none" strike="noStrike">
                <a:solidFill>
                  <a:srgbClr val="000000"/>
                </a:solidFill>
                <a:latin typeface="Times New Roman"/>
                <a:ea typeface="Times New Roman"/>
                <a:cs typeface="Times New Roman"/>
                <a:sym typeface="Times New Roman"/>
              </a:rPr>
              <a:t>fcs</a:t>
            </a:r>
            <a:r>
              <a:rPr b="0" i="0" lang="en" sz="3400" u="none" cap="none" strike="noStrike">
                <a:solidFill>
                  <a:srgbClr val="000000"/>
                </a:solidFill>
                <a:latin typeface="Times New Roman"/>
                <a:ea typeface="Times New Roman"/>
                <a:cs typeface="Times New Roman"/>
                <a:sym typeface="Times New Roman"/>
              </a:rPr>
              <a:t> and </a:t>
            </a:r>
            <a:r>
              <a:rPr b="0" i="1" lang="en" sz="3400" u="none" cap="none" strike="noStrike">
                <a:solidFill>
                  <a:srgbClr val="000000"/>
                </a:solidFill>
                <a:latin typeface="Times New Roman"/>
                <a:ea typeface="Times New Roman"/>
                <a:cs typeface="Times New Roman"/>
                <a:sym typeface="Times New Roman"/>
              </a:rPr>
              <a:t>ech</a:t>
            </a:r>
            <a:r>
              <a:rPr b="0" i="0" lang="en" sz="3400" u="none" cap="none" strike="noStrike">
                <a:solidFill>
                  <a:srgbClr val="000000"/>
                </a:solidFill>
                <a:latin typeface="Times New Roman"/>
                <a:ea typeface="Times New Roman"/>
                <a:cs typeface="Times New Roman"/>
                <a:sym typeface="Times New Roman"/>
              </a:rPr>
              <a:t> genes through the repression of the </a:t>
            </a:r>
            <a:r>
              <a:rPr b="0" i="1" lang="en" sz="3400" u="none" cap="none" strike="noStrike">
                <a:solidFill>
                  <a:srgbClr val="000000"/>
                </a:solidFill>
                <a:latin typeface="Times New Roman"/>
                <a:ea typeface="Times New Roman"/>
                <a:cs typeface="Times New Roman"/>
                <a:sym typeface="Times New Roman"/>
              </a:rPr>
              <a:t>vdh </a:t>
            </a:r>
            <a:r>
              <a:rPr b="0" i="0" lang="en" sz="3400" u="none" cap="none" strike="noStrike">
                <a:solidFill>
                  <a:srgbClr val="000000"/>
                </a:solidFill>
                <a:latin typeface="Times New Roman"/>
                <a:ea typeface="Times New Roman"/>
                <a:cs typeface="Times New Roman"/>
                <a:sym typeface="Times New Roman"/>
              </a:rPr>
              <a:t>gene in </a:t>
            </a:r>
            <a:r>
              <a:rPr b="0" i="1" lang="en" sz="3400" u="none" cap="none" strike="noStrike">
                <a:solidFill>
                  <a:srgbClr val="000000"/>
                </a:solidFill>
                <a:latin typeface="Times New Roman"/>
                <a:ea typeface="Times New Roman"/>
                <a:cs typeface="Times New Roman"/>
                <a:sym typeface="Times New Roman"/>
              </a:rPr>
              <a:t>Amycolatopsis</a:t>
            </a:r>
            <a:r>
              <a:rPr b="0" i="0" lang="en" sz="3400" u="none" cap="none" strike="noStrike">
                <a:solidFill>
                  <a:srgbClr val="000000"/>
                </a:solidFill>
                <a:latin typeface="Times New Roman"/>
                <a:ea typeface="Times New Roman"/>
                <a:cs typeface="Times New Roman"/>
                <a:sym typeface="Times New Roman"/>
              </a:rPr>
              <a:t> sp. ATCC 39116</a:t>
            </a:r>
            <a:r>
              <a:rPr b="0" i="0" lang="en" sz="3400" u="none" cap="none" strike="noStrike">
                <a:solidFill>
                  <a:schemeClr val="dk1"/>
                </a:solidFill>
                <a:latin typeface="Times New Roman"/>
                <a:ea typeface="Times New Roman"/>
                <a:cs typeface="Times New Roman"/>
                <a:sym typeface="Times New Roman"/>
              </a:rPr>
              <a:t>. Additionally, looking at the prokaryote’s metabolic system, we also hope to increase the synthesis of ferulic acid which is a primary substrate of vanillin producing amino acids.</a:t>
            </a:r>
            <a:endParaRPr b="0" i="0" sz="3400" u="none" cap="none" strike="noStrike">
              <a:solidFill>
                <a:srgbClr val="000000"/>
              </a:solidFill>
              <a:latin typeface="Times New Roman"/>
              <a:ea typeface="Times New Roman"/>
              <a:cs typeface="Times New Roman"/>
              <a:sym typeface="Times New Roman"/>
            </a:endParaRPr>
          </a:p>
        </p:txBody>
      </p:sp>
      <p:sp>
        <p:nvSpPr>
          <p:cNvPr id="85" name="Google Shape;85;g1efd191b55a_0_0"/>
          <p:cNvSpPr txBox="1"/>
          <p:nvPr/>
        </p:nvSpPr>
        <p:spPr>
          <a:xfrm>
            <a:off x="9870531" y="370738"/>
            <a:ext cx="17722350" cy="2529000"/>
          </a:xfrm>
          <a:prstGeom prst="rect">
            <a:avLst/>
          </a:prstGeom>
          <a:no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rgbClr val="000000"/>
                </a:solidFill>
                <a:latin typeface="Times New Roman"/>
                <a:ea typeface="Times New Roman"/>
                <a:cs typeface="Times New Roman"/>
                <a:sym typeface="Times New Roman"/>
              </a:rPr>
              <a:t>Vanillin Compound Production in </a:t>
            </a:r>
            <a:r>
              <a:rPr b="1" i="1" lang="en" sz="4000" u="none" cap="none" strike="noStrike">
                <a:solidFill>
                  <a:schemeClr val="dk1"/>
                </a:solidFill>
                <a:latin typeface="Times New Roman"/>
                <a:ea typeface="Times New Roman"/>
                <a:cs typeface="Times New Roman"/>
                <a:sym typeface="Times New Roman"/>
              </a:rPr>
              <a:t>Amycolatopsis</a:t>
            </a:r>
            <a:r>
              <a:rPr b="1" i="0" lang="en" sz="4000" u="none" cap="none" strike="noStrike">
                <a:solidFill>
                  <a:schemeClr val="dk1"/>
                </a:solidFill>
                <a:latin typeface="Times New Roman"/>
                <a:ea typeface="Times New Roman"/>
                <a:cs typeface="Times New Roman"/>
                <a:sym typeface="Times New Roman"/>
              </a:rPr>
              <a:t> sp. ATCC 39116</a:t>
            </a:r>
            <a:r>
              <a:rPr b="1" i="0" lang="en" sz="4000" u="none" cap="none" strike="noStrike">
                <a:solidFill>
                  <a:srgbClr val="000000"/>
                </a:solidFill>
                <a:latin typeface="Times New Roman"/>
                <a:ea typeface="Times New Roman"/>
                <a:cs typeface="Times New Roman"/>
                <a:sym typeface="Times New Roman"/>
              </a:rPr>
              <a:t> Bacteria</a:t>
            </a:r>
            <a:endParaRPr b="1" i="0" sz="400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712"/>
              <a:buFont typeface="Arial"/>
              <a:buNone/>
            </a:pPr>
            <a:r>
              <a:rPr b="0" i="0" lang="en" sz="3712" u="none" cap="none" strike="noStrike">
                <a:solidFill>
                  <a:schemeClr val="dk1"/>
                </a:solidFill>
                <a:latin typeface="Times New Roman"/>
                <a:ea typeface="Times New Roman"/>
                <a:cs typeface="Times New Roman"/>
                <a:sym typeface="Times New Roman"/>
              </a:rPr>
              <a:t>Lucy Park, Jeffrey Pan, </a:t>
            </a:r>
            <a:r>
              <a:rPr b="0" i="0" lang="en" sz="3712" u="none" cap="none" strike="noStrike">
                <a:solidFill>
                  <a:srgbClr val="000000"/>
                </a:solidFill>
                <a:latin typeface="Times New Roman"/>
                <a:ea typeface="Times New Roman"/>
                <a:cs typeface="Times New Roman"/>
                <a:sym typeface="Times New Roman"/>
              </a:rPr>
              <a:t>Nina Pappas, Tyler Dong, Nicole Lu, Ethan Lee, </a:t>
            </a:r>
            <a:r>
              <a:rPr b="0" i="0" lang="en" sz="3712" u="none" cap="none" strike="noStrike">
                <a:solidFill>
                  <a:schemeClr val="dk1"/>
                </a:solidFill>
                <a:latin typeface="Times New Roman"/>
                <a:ea typeface="Times New Roman"/>
                <a:cs typeface="Times New Roman"/>
                <a:sym typeface="Times New Roman"/>
              </a:rPr>
              <a:t>Andrew Gong, </a:t>
            </a:r>
            <a:r>
              <a:rPr b="0" i="0" lang="en" sz="3712" u="none" cap="none" strike="noStrike">
                <a:solidFill>
                  <a:srgbClr val="000000"/>
                </a:solidFill>
                <a:latin typeface="Times New Roman"/>
                <a:ea typeface="Times New Roman"/>
                <a:cs typeface="Times New Roman"/>
                <a:sym typeface="Times New Roman"/>
              </a:rPr>
              <a:t>Rayaan Padria, Ivan Cai, Ellie Wu, Dr. Miller, Mr. Mullins, Dr. Anna Li (Ginkgo Bioworks)</a:t>
            </a:r>
            <a:endParaRPr b="0" i="0" sz="3712"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3712"/>
              <a:buFont typeface="Arial"/>
              <a:buNone/>
            </a:pPr>
            <a:r>
              <a:rPr b="0" i="0" lang="en" sz="3712" u="none" cap="none" strike="noStrike">
                <a:solidFill>
                  <a:srgbClr val="000000"/>
                </a:solidFill>
                <a:latin typeface="Times New Roman"/>
                <a:ea typeface="Times New Roman"/>
                <a:cs typeface="Times New Roman"/>
                <a:sym typeface="Times New Roman"/>
              </a:rPr>
              <a:t>Westwood High School, Westwood, MA, US</a:t>
            </a:r>
            <a:endParaRPr b="0" i="0" sz="3712" u="none" cap="none" strike="noStrike">
              <a:solidFill>
                <a:srgbClr val="000000"/>
              </a:solidFill>
              <a:latin typeface="Times New Roman"/>
              <a:ea typeface="Times New Roman"/>
              <a:cs typeface="Times New Roman"/>
              <a:sym typeface="Times New Roman"/>
            </a:endParaRPr>
          </a:p>
        </p:txBody>
      </p:sp>
      <p:sp>
        <p:nvSpPr>
          <p:cNvPr id="86" name="Google Shape;86;g1efd191b55a_0_0"/>
          <p:cNvSpPr txBox="1"/>
          <p:nvPr/>
        </p:nvSpPr>
        <p:spPr>
          <a:xfrm>
            <a:off x="1307375" y="11028125"/>
            <a:ext cx="10179900" cy="3615000"/>
          </a:xfrm>
          <a:prstGeom prst="rect">
            <a:avLst/>
          </a:prstGeom>
          <a:noFill/>
          <a:ln>
            <a:noFill/>
          </a:ln>
        </p:spPr>
        <p:txBody>
          <a:bodyPr anchorCtr="0" anchor="ctr" bIns="58500" lIns="58500" spcFirstLastPara="1" rIns="58500" wrap="square" tIns="58500">
            <a:noAutofit/>
          </a:bodyPr>
          <a:lstStyle/>
          <a:p>
            <a:pPr indent="0" lvl="0" marL="0" marR="0" rtl="0" algn="l">
              <a:lnSpc>
                <a:spcPct val="100000"/>
              </a:lnSpc>
              <a:spcBef>
                <a:spcPts val="0"/>
              </a:spcBef>
              <a:spcAft>
                <a:spcPts val="0"/>
              </a:spcAft>
              <a:buClr>
                <a:srgbClr val="000000"/>
              </a:buClr>
              <a:buSzPts val="3400"/>
              <a:buFont typeface="Arial"/>
              <a:buNone/>
            </a:pPr>
            <a:r>
              <a:t/>
            </a:r>
            <a:endParaRPr b="0" i="0" sz="3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Although 99% of vanilla flavoring produced is already made from industrialized processes through petroleum and wood pulp, growing environmental concerns have caused scientists to delve into more sustainable ways of producing vanilla through synthetic biology, such as through chemical processes using bacteria to catabolize and transform other molecules into vanillin.</a:t>
            </a:r>
            <a:endParaRPr b="0" i="0" sz="3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400"/>
              <a:buFont typeface="Arial"/>
              <a:buNone/>
            </a:pPr>
            <a:r>
              <a:t/>
            </a:r>
            <a:endParaRPr b="0" i="0" sz="3400" u="none" cap="none" strike="noStrike">
              <a:solidFill>
                <a:srgbClr val="000000"/>
              </a:solidFill>
              <a:latin typeface="Times New Roman"/>
              <a:ea typeface="Times New Roman"/>
              <a:cs typeface="Times New Roman"/>
              <a:sym typeface="Times New Roman"/>
            </a:endParaRPr>
          </a:p>
        </p:txBody>
      </p:sp>
      <p:sp>
        <p:nvSpPr>
          <p:cNvPr id="87" name="Google Shape;87;g1efd191b55a_0_0"/>
          <p:cNvSpPr txBox="1"/>
          <p:nvPr/>
        </p:nvSpPr>
        <p:spPr>
          <a:xfrm>
            <a:off x="12001500" y="3713575"/>
            <a:ext cx="11664900" cy="9336900"/>
          </a:xfrm>
          <a:prstGeom prst="rect">
            <a:avLst/>
          </a:prstGeom>
          <a:noFill/>
          <a:ln>
            <a:noFill/>
          </a:ln>
        </p:spPr>
        <p:txBody>
          <a:bodyPr anchorCtr="0" anchor="ctr" bIns="58500" lIns="58500" spcFirstLastPara="1" rIns="58500" wrap="square" tIns="58500">
            <a:noAutofit/>
          </a:bodyPr>
          <a:lstStyle/>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Our experimental plan is comprised of two parts aimed to increase production of vanillin:</a:t>
            </a:r>
            <a:endParaRPr b="0" i="0" sz="3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400"/>
              <a:buFont typeface="Arial"/>
              <a:buNone/>
            </a:pPr>
            <a:r>
              <a:t/>
            </a:r>
            <a:endParaRPr b="0" i="0" sz="2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The insertion of sRNA that targets the </a:t>
            </a:r>
            <a:r>
              <a:rPr b="0" i="1" lang="en" sz="3400" u="none" cap="none" strike="noStrike">
                <a:solidFill>
                  <a:schemeClr val="dk1"/>
                </a:solidFill>
                <a:latin typeface="Times New Roman"/>
                <a:ea typeface="Times New Roman"/>
                <a:cs typeface="Times New Roman"/>
                <a:sym typeface="Times New Roman"/>
              </a:rPr>
              <a:t>vdh</a:t>
            </a:r>
            <a:r>
              <a:rPr b="0" i="0" lang="en" sz="3400" u="none" cap="none" strike="noStrike">
                <a:solidFill>
                  <a:schemeClr val="dk1"/>
                </a:solidFill>
                <a:latin typeface="Times New Roman"/>
                <a:ea typeface="Times New Roman"/>
                <a:cs typeface="Times New Roman"/>
                <a:sym typeface="Times New Roman"/>
              </a:rPr>
              <a:t> mRNA to the prokaryote would inhibit the translation of the amino acid vanillin dehydrogenase that breaks down the aromatic compound.</a:t>
            </a:r>
            <a:endParaRPr b="0" i="0" sz="3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400"/>
              <a:buFont typeface="Arial"/>
              <a:buNone/>
            </a:pPr>
            <a:r>
              <a:t/>
            </a:r>
            <a:endParaRPr b="0" i="0" sz="20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We hope to improve the metabolism of the edited </a:t>
            </a:r>
            <a:r>
              <a:rPr b="0" i="1" lang="en" sz="3400" u="none" cap="none" strike="noStrike">
                <a:solidFill>
                  <a:schemeClr val="dk1"/>
                </a:solidFill>
                <a:latin typeface="Times New Roman"/>
                <a:ea typeface="Times New Roman"/>
                <a:cs typeface="Times New Roman"/>
                <a:sym typeface="Times New Roman"/>
              </a:rPr>
              <a:t>Amycolatopsis </a:t>
            </a:r>
            <a:r>
              <a:rPr b="0" i="0" lang="en" sz="3400" u="none" cap="none" strike="noStrike">
                <a:solidFill>
                  <a:schemeClr val="dk1"/>
                </a:solidFill>
                <a:latin typeface="Times New Roman"/>
                <a:ea typeface="Times New Roman"/>
                <a:cs typeface="Times New Roman"/>
                <a:sym typeface="Times New Roman"/>
              </a:rPr>
              <a:t>sp. ATCC 39116 (which includes the increased expression of </a:t>
            </a:r>
            <a:r>
              <a:rPr b="0" i="1" lang="en" sz="3400" u="none" cap="none" strike="noStrike">
                <a:solidFill>
                  <a:schemeClr val="dk1"/>
                </a:solidFill>
                <a:latin typeface="Times New Roman"/>
                <a:ea typeface="Times New Roman"/>
                <a:cs typeface="Times New Roman"/>
                <a:sym typeface="Times New Roman"/>
              </a:rPr>
              <a:t>fcs </a:t>
            </a:r>
            <a:r>
              <a:rPr b="0" i="0" lang="en" sz="3400" u="none" cap="none" strike="noStrike">
                <a:solidFill>
                  <a:schemeClr val="dk1"/>
                </a:solidFill>
                <a:latin typeface="Times New Roman"/>
                <a:ea typeface="Times New Roman"/>
                <a:cs typeface="Times New Roman"/>
                <a:sym typeface="Times New Roman"/>
              </a:rPr>
              <a:t>and </a:t>
            </a:r>
            <a:r>
              <a:rPr b="0" i="1" lang="en" sz="3400" u="none" cap="none" strike="noStrike">
                <a:solidFill>
                  <a:schemeClr val="dk1"/>
                </a:solidFill>
                <a:latin typeface="Times New Roman"/>
                <a:ea typeface="Times New Roman"/>
                <a:cs typeface="Times New Roman"/>
                <a:sym typeface="Times New Roman"/>
              </a:rPr>
              <a:t>ech </a:t>
            </a:r>
            <a:r>
              <a:rPr b="0" i="0" lang="en" sz="3400" u="none" cap="none" strike="noStrike">
                <a:solidFill>
                  <a:schemeClr val="dk1"/>
                </a:solidFill>
                <a:latin typeface="Times New Roman"/>
                <a:ea typeface="Times New Roman"/>
                <a:cs typeface="Times New Roman"/>
                <a:sym typeface="Times New Roman"/>
              </a:rPr>
              <a:t>genes, as well as deletion of the </a:t>
            </a:r>
            <a:r>
              <a:rPr b="0" i="1" lang="en" sz="3400" u="none" cap="none" strike="noStrike">
                <a:solidFill>
                  <a:schemeClr val="dk1"/>
                </a:solidFill>
                <a:latin typeface="Times New Roman"/>
                <a:ea typeface="Times New Roman"/>
                <a:cs typeface="Times New Roman"/>
                <a:sym typeface="Times New Roman"/>
              </a:rPr>
              <a:t>vdh </a:t>
            </a:r>
            <a:r>
              <a:rPr b="0" i="0" lang="en" sz="3400" u="none" cap="none" strike="noStrike">
                <a:solidFill>
                  <a:schemeClr val="dk1"/>
                </a:solidFill>
                <a:latin typeface="Times New Roman"/>
                <a:ea typeface="Times New Roman"/>
                <a:cs typeface="Times New Roman"/>
                <a:sym typeface="Times New Roman"/>
              </a:rPr>
              <a:t>gene) through the increased expression of the oxidizing small laccase protein in the bacteria, which will ultimately increase the speed at which the bacteria synthesizes the ferulic acid into vanillin through oxidation. The protein has been genetically sequenced*, but does not yet have a name. Due to a lack of funding, we unfortunately are not able to partake in the actual process, but we hypothesize that such an overexpression will allow for an increase in the metabolism of the bacteria, leading to a greater concentration of vanillin produced in a shorter time frame.</a:t>
            </a:r>
            <a:endParaRPr b="0" i="0" sz="2000" u="none" cap="none" strike="noStrike">
              <a:solidFill>
                <a:schemeClr val="dk1"/>
              </a:solidFill>
              <a:latin typeface="Times New Roman"/>
              <a:ea typeface="Times New Roman"/>
              <a:cs typeface="Times New Roman"/>
              <a:sym typeface="Times New Roman"/>
            </a:endParaRPr>
          </a:p>
        </p:txBody>
      </p:sp>
      <p:pic>
        <p:nvPicPr>
          <p:cNvPr id="88" name="Google Shape;88;g1efd191b55a_0_0"/>
          <p:cNvPicPr preferRelativeResize="0"/>
          <p:nvPr/>
        </p:nvPicPr>
        <p:blipFill rotWithShape="1">
          <a:blip r:embed="rId3">
            <a:alphaModFix/>
          </a:blip>
          <a:srcRect b="-9660" l="0" r="0" t="0"/>
          <a:stretch/>
        </p:blipFill>
        <p:spPr>
          <a:xfrm>
            <a:off x="1307378" y="163019"/>
            <a:ext cx="7090606" cy="2789977"/>
          </a:xfrm>
          <a:prstGeom prst="rect">
            <a:avLst/>
          </a:prstGeom>
          <a:noFill/>
          <a:ln>
            <a:noFill/>
          </a:ln>
        </p:spPr>
      </p:pic>
      <p:sp>
        <p:nvSpPr>
          <p:cNvPr id="89" name="Google Shape;89;g1efd191b55a_0_0"/>
          <p:cNvSpPr txBox="1"/>
          <p:nvPr/>
        </p:nvSpPr>
        <p:spPr>
          <a:xfrm>
            <a:off x="4897325" y="10228625"/>
            <a:ext cx="3000000" cy="723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500"/>
              <a:buFont typeface="Arial"/>
              <a:buNone/>
            </a:pPr>
            <a:r>
              <a:rPr b="1" i="0" lang="en" sz="3500" u="none" cap="none" strike="noStrike">
                <a:solidFill>
                  <a:schemeClr val="dk1"/>
                </a:solidFill>
                <a:latin typeface="Times New Roman"/>
                <a:ea typeface="Times New Roman"/>
                <a:cs typeface="Times New Roman"/>
                <a:sym typeface="Times New Roman"/>
              </a:rPr>
              <a:t>Background</a:t>
            </a:r>
            <a:endParaRPr b="0" i="0" sz="3500" u="none" cap="none" strike="noStrike">
              <a:solidFill>
                <a:srgbClr val="000000"/>
              </a:solidFill>
              <a:latin typeface="Times New Roman"/>
              <a:ea typeface="Times New Roman"/>
              <a:cs typeface="Times New Roman"/>
              <a:sym typeface="Times New Roman"/>
            </a:endParaRPr>
          </a:p>
        </p:txBody>
      </p:sp>
      <p:sp>
        <p:nvSpPr>
          <p:cNvPr id="90" name="Google Shape;90;g1efd191b55a_0_0"/>
          <p:cNvSpPr txBox="1"/>
          <p:nvPr/>
        </p:nvSpPr>
        <p:spPr>
          <a:xfrm>
            <a:off x="1231175" y="15518775"/>
            <a:ext cx="10179900" cy="2801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As a group, we wanted to reduce the cost and environmental impact of vanilla through synthetic biology. We hope to build upon and improve on existing studies that use ferulic acid and bacteria to synthesize vanillin on an industrial scale.</a:t>
            </a:r>
            <a:endParaRPr b="0" i="0" sz="3400" u="none" cap="none" strike="noStrike">
              <a:solidFill>
                <a:schemeClr val="dk1"/>
              </a:solidFill>
              <a:latin typeface="Times New Roman"/>
              <a:ea typeface="Times New Roman"/>
              <a:cs typeface="Times New Roman"/>
              <a:sym typeface="Times New Roman"/>
            </a:endParaRPr>
          </a:p>
        </p:txBody>
      </p:sp>
      <p:sp>
        <p:nvSpPr>
          <p:cNvPr id="91" name="Google Shape;91;g1efd191b55a_0_0"/>
          <p:cNvSpPr txBox="1"/>
          <p:nvPr/>
        </p:nvSpPr>
        <p:spPr>
          <a:xfrm>
            <a:off x="4448225" y="14871675"/>
            <a:ext cx="3745800" cy="723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500"/>
              <a:buFont typeface="Arial"/>
              <a:buNone/>
            </a:pPr>
            <a:r>
              <a:rPr b="1" i="0" lang="en" sz="3500" u="none" cap="none" strike="noStrike">
                <a:solidFill>
                  <a:schemeClr val="dk1"/>
                </a:solidFill>
                <a:latin typeface="Times New Roman"/>
                <a:ea typeface="Times New Roman"/>
                <a:cs typeface="Times New Roman"/>
                <a:sym typeface="Times New Roman"/>
              </a:rPr>
              <a:t>Project Objective</a:t>
            </a:r>
            <a:endParaRPr b="0" i="0" sz="3500" u="none" cap="none" strike="noStrike">
              <a:solidFill>
                <a:srgbClr val="000000"/>
              </a:solidFill>
              <a:latin typeface="Times New Roman"/>
              <a:ea typeface="Times New Roman"/>
              <a:cs typeface="Times New Roman"/>
              <a:sym typeface="Times New Roman"/>
            </a:endParaRPr>
          </a:p>
        </p:txBody>
      </p:sp>
      <p:sp>
        <p:nvSpPr>
          <p:cNvPr id="92" name="Google Shape;92;g1efd191b55a_0_0"/>
          <p:cNvSpPr txBox="1"/>
          <p:nvPr/>
        </p:nvSpPr>
        <p:spPr>
          <a:xfrm>
            <a:off x="4897325" y="3005575"/>
            <a:ext cx="3000000" cy="723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500"/>
              <a:buFont typeface="Arial"/>
              <a:buNone/>
            </a:pPr>
            <a:r>
              <a:rPr b="1" i="0" lang="en" sz="3500" u="none" cap="none" strike="noStrike">
                <a:solidFill>
                  <a:schemeClr val="dk1"/>
                </a:solidFill>
                <a:latin typeface="Times New Roman"/>
                <a:ea typeface="Times New Roman"/>
                <a:cs typeface="Times New Roman"/>
                <a:sym typeface="Times New Roman"/>
              </a:rPr>
              <a:t>Abstract</a:t>
            </a:r>
            <a:endParaRPr b="0" i="0" sz="3500" u="none" cap="none" strike="noStrike">
              <a:solidFill>
                <a:srgbClr val="000000"/>
              </a:solidFill>
              <a:latin typeface="Times New Roman"/>
              <a:ea typeface="Times New Roman"/>
              <a:cs typeface="Times New Roman"/>
              <a:sym typeface="Times New Roman"/>
            </a:endParaRPr>
          </a:p>
        </p:txBody>
      </p:sp>
      <p:sp>
        <p:nvSpPr>
          <p:cNvPr id="93" name="Google Shape;93;g1efd191b55a_0_0"/>
          <p:cNvSpPr txBox="1"/>
          <p:nvPr/>
        </p:nvSpPr>
        <p:spPr>
          <a:xfrm>
            <a:off x="24637825" y="6011700"/>
            <a:ext cx="11664900" cy="43713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Beyond the lack of funds to truly conduct the experiment, the toxicity of vanillin to most bacterial compounds remains a problem, reducing the efficacy of synthesization. Currently, it is impossible to produce sustainable vanillin on an industrial scale. Though through this experiment we may be able to increase the amount of vanillin produced, it will not be able to maintain it for an extended period of time due to its weakening membrane as a result of the compound’s presence.</a:t>
            </a:r>
            <a:endParaRPr b="0" i="0" sz="3400" u="none" cap="none" strike="noStrike">
              <a:solidFill>
                <a:schemeClr val="dk1"/>
              </a:solidFill>
              <a:latin typeface="Times New Roman"/>
              <a:ea typeface="Times New Roman"/>
              <a:cs typeface="Times New Roman"/>
              <a:sym typeface="Times New Roman"/>
            </a:endParaRPr>
          </a:p>
        </p:txBody>
      </p:sp>
      <p:sp>
        <p:nvSpPr>
          <p:cNvPr id="94" name="Google Shape;94;g1efd191b55a_0_0"/>
          <p:cNvSpPr txBox="1"/>
          <p:nvPr/>
        </p:nvSpPr>
        <p:spPr>
          <a:xfrm>
            <a:off x="28073731" y="5324700"/>
            <a:ext cx="4292100" cy="723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500"/>
              <a:buFont typeface="Arial"/>
              <a:buNone/>
            </a:pPr>
            <a:r>
              <a:rPr b="1" i="0" lang="en" sz="3500" u="none" cap="none" strike="noStrike">
                <a:solidFill>
                  <a:schemeClr val="dk1"/>
                </a:solidFill>
                <a:latin typeface="Times New Roman"/>
                <a:ea typeface="Times New Roman"/>
                <a:cs typeface="Times New Roman"/>
                <a:sym typeface="Times New Roman"/>
              </a:rPr>
              <a:t>Current Limitations</a:t>
            </a:r>
            <a:endParaRPr b="0" i="0" sz="3500" u="none" cap="none" strike="noStrike">
              <a:solidFill>
                <a:srgbClr val="000000"/>
              </a:solidFill>
              <a:latin typeface="Times New Roman"/>
              <a:ea typeface="Times New Roman"/>
              <a:cs typeface="Times New Roman"/>
              <a:sym typeface="Times New Roman"/>
            </a:endParaRPr>
          </a:p>
        </p:txBody>
      </p:sp>
      <p:sp>
        <p:nvSpPr>
          <p:cNvPr id="95" name="Google Shape;95;g1efd191b55a_0_0"/>
          <p:cNvSpPr txBox="1"/>
          <p:nvPr/>
        </p:nvSpPr>
        <p:spPr>
          <a:xfrm>
            <a:off x="16083300" y="3005575"/>
            <a:ext cx="3501300" cy="723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500"/>
              <a:buFont typeface="Arial"/>
              <a:buNone/>
            </a:pPr>
            <a:r>
              <a:rPr b="1" i="0" lang="en" sz="3500" u="none" cap="none" strike="noStrike">
                <a:solidFill>
                  <a:schemeClr val="dk1"/>
                </a:solidFill>
                <a:latin typeface="Times New Roman"/>
                <a:ea typeface="Times New Roman"/>
                <a:cs typeface="Times New Roman"/>
                <a:sym typeface="Times New Roman"/>
              </a:rPr>
              <a:t>Science Content</a:t>
            </a:r>
            <a:endParaRPr b="0" i="0" sz="3500" u="none" cap="none" strike="noStrike">
              <a:solidFill>
                <a:srgbClr val="000000"/>
              </a:solidFill>
              <a:latin typeface="Times New Roman"/>
              <a:ea typeface="Times New Roman"/>
              <a:cs typeface="Times New Roman"/>
              <a:sym typeface="Times New Roman"/>
            </a:endParaRPr>
          </a:p>
        </p:txBody>
      </p:sp>
      <p:sp>
        <p:nvSpPr>
          <p:cNvPr id="96" name="Google Shape;96;g1efd191b55a_0_0"/>
          <p:cNvSpPr txBox="1"/>
          <p:nvPr/>
        </p:nvSpPr>
        <p:spPr>
          <a:xfrm>
            <a:off x="24637825" y="11340075"/>
            <a:ext cx="11741100" cy="74346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3000"/>
              <a:buFont typeface="Arial"/>
              <a:buNone/>
            </a:pPr>
            <a:r>
              <a:rPr b="0" i="0" lang="en" sz="2800" u="none" cap="none" strike="noStrike">
                <a:solidFill>
                  <a:schemeClr val="dk1"/>
                </a:solidFill>
                <a:latin typeface="Times New Roman"/>
                <a:ea typeface="Times New Roman"/>
                <a:cs typeface="Times New Roman"/>
                <a:sym typeface="Times New Roman"/>
              </a:rPr>
              <a:t>Reference A: Jiang W, Chen X, Feng Y, Sun J, Jiang Y, Zhang W, Xin F, Jiang M. Current Status, Challenges, and Prospects for the Biological Production of Vanillin. </a:t>
            </a:r>
            <a:r>
              <a:rPr b="0" i="1" lang="en" sz="2800" u="none" cap="none" strike="noStrike">
                <a:solidFill>
                  <a:schemeClr val="dk1"/>
                </a:solidFill>
                <a:latin typeface="Times New Roman"/>
                <a:ea typeface="Times New Roman"/>
                <a:cs typeface="Times New Roman"/>
                <a:sym typeface="Times New Roman"/>
              </a:rPr>
              <a:t>Fermentation</a:t>
            </a:r>
            <a:r>
              <a:rPr b="0" i="0" lang="en" sz="2800" u="none" cap="none" strike="noStrike">
                <a:solidFill>
                  <a:schemeClr val="dk1"/>
                </a:solidFill>
                <a:latin typeface="Times New Roman"/>
                <a:ea typeface="Times New Roman"/>
                <a:cs typeface="Times New Roman"/>
                <a:sym typeface="Times New Roman"/>
              </a:rPr>
              <a:t>. 2023; 9(4):389. https://doi.org/10.3390/fermentation9040389</a:t>
            </a:r>
            <a:endParaRPr b="0" i="0" sz="2800" u="none" cap="none" strike="noStrike">
              <a:solidFill>
                <a:schemeClr val="dk1"/>
              </a:solidFill>
              <a:latin typeface="Times New Roman"/>
              <a:ea typeface="Times New Roman"/>
              <a:cs typeface="Times New Roman"/>
              <a:sym typeface="Times New Roman"/>
              <a:extLst>
                <a:ext uri="http://customooxmlschemas.google.com/">
                  <go:slidesCustomData xmlns:go="http://customooxmlschemas.google.com/" textRoundtripDataId="0"/>
                </a:ext>
              </a:extLst>
            </a:endParaRPr>
          </a:p>
          <a:p>
            <a:pPr indent="0" lvl="0" marL="0" marR="0" rtl="0" algn="l">
              <a:lnSpc>
                <a:spcPct val="100000"/>
              </a:lnSpc>
              <a:spcBef>
                <a:spcPts val="0"/>
              </a:spcBef>
              <a:spcAft>
                <a:spcPts val="0"/>
              </a:spcAft>
              <a:buClr>
                <a:srgbClr val="000000"/>
              </a:buClr>
              <a:buSzPts val="2000"/>
              <a:buFont typeface="Arial"/>
              <a:buNone/>
            </a:pPr>
            <a:r>
              <a:t/>
            </a:r>
            <a:endParaRPr b="0" i="0" sz="18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000"/>
              <a:buFont typeface="Arial"/>
              <a:buNone/>
            </a:pPr>
            <a:r>
              <a:rPr b="0" i="0" lang="en" sz="2800" u="none" cap="none" strike="noStrike">
                <a:solidFill>
                  <a:srgbClr val="000000"/>
                </a:solidFill>
                <a:latin typeface="Times New Roman"/>
                <a:ea typeface="Times New Roman"/>
                <a:cs typeface="Times New Roman"/>
                <a:sym typeface="Times New Roman"/>
                <a:extLst>
                  <a:ext uri="http://customooxmlschemas.google.com/">
                    <go:slidesCustomData xmlns:go="http://customooxmlschemas.google.com/" textRoundtripDataId="1"/>
                  </a:ext>
                </a:extLst>
              </a:rPr>
              <a:t>Reference B: </a:t>
            </a:r>
            <a:r>
              <a:rPr b="0" i="0" lang="en" sz="2800" u="none" cap="none" strike="noStrike">
                <a:solidFill>
                  <a:srgbClr val="000000"/>
                </a:solidFill>
                <a:latin typeface="Times New Roman"/>
                <a:ea typeface="Times New Roman"/>
                <a:cs typeface="Times New Roman"/>
                <a:sym typeface="Times New Roman"/>
              </a:rPr>
              <a:t>Fleige C, Meyer F, Steinbüchel A. Metabolic Engineering of the Actinomycete Amycolatopsis sp. Strain ATCC 39116 towards Enhanced Production of Natural Vanillin. </a:t>
            </a:r>
            <a:r>
              <a:rPr b="0" i="1" lang="en" sz="2800" u="none" cap="none" strike="noStrike">
                <a:solidFill>
                  <a:srgbClr val="000000"/>
                </a:solidFill>
                <a:latin typeface="Times New Roman"/>
                <a:ea typeface="Times New Roman"/>
                <a:cs typeface="Times New Roman"/>
                <a:sym typeface="Times New Roman"/>
              </a:rPr>
              <a:t>Appl Environ Microbiol</a:t>
            </a:r>
            <a:r>
              <a:rPr b="0" i="0" lang="en" sz="2800" u="none" cap="none" strike="noStrike">
                <a:solidFill>
                  <a:srgbClr val="000000"/>
                </a:solidFill>
                <a:latin typeface="Times New Roman"/>
                <a:ea typeface="Times New Roman"/>
                <a:cs typeface="Times New Roman"/>
                <a:sym typeface="Times New Roman"/>
              </a:rPr>
              <a:t>. 2016;82(11):3410-3419. Published 2016 May 16. doi:10.1128/AEM.00802-16</a:t>
            </a:r>
            <a:endParaRPr b="0" i="0" sz="28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2000"/>
              <a:buFont typeface="Arial"/>
              <a:buNone/>
            </a:pPr>
            <a:r>
              <a:t/>
            </a:r>
            <a:endParaRPr b="0" i="0" sz="18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000"/>
              <a:buFont typeface="Arial"/>
              <a:buNone/>
            </a:pPr>
            <a:r>
              <a:rPr b="0" i="0" lang="en" sz="2800" u="none" cap="none" strike="noStrike">
                <a:solidFill>
                  <a:schemeClr val="dk1"/>
                </a:solidFill>
                <a:latin typeface="Times New Roman"/>
                <a:ea typeface="Times New Roman"/>
                <a:cs typeface="Times New Roman"/>
                <a:sym typeface="Times New Roman"/>
              </a:rPr>
              <a:t>Reference C: UniProt. www.uniprot.org. Accessed February 28, 2024. https://www.uniprot.org/uniprotkb/J9PBQ8/entry</a:t>
            </a:r>
            <a:endParaRPr b="0" i="0" sz="2800" u="none" cap="none" strike="noStrik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2000"/>
              <a:buFont typeface="Arial"/>
              <a:buNone/>
            </a:pPr>
            <a:r>
              <a:t/>
            </a:r>
            <a:endParaRPr b="0" i="0" sz="19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We’d like to thank our teachers Dr. Miller and Mr. Mullins for guiding our direction through the our research process and our mentor Anna Li for providing us with feedback and answering our questions</a:t>
            </a:r>
            <a:endParaRPr b="0" i="0" sz="3400" u="none" cap="none" strike="noStrike">
              <a:solidFill>
                <a:schemeClr val="dk1"/>
              </a:solidFill>
              <a:latin typeface="Times New Roman"/>
              <a:ea typeface="Times New Roman"/>
              <a:cs typeface="Times New Roman"/>
              <a:sym typeface="Times New Roman"/>
            </a:endParaRPr>
          </a:p>
        </p:txBody>
      </p:sp>
      <p:sp>
        <p:nvSpPr>
          <p:cNvPr id="97" name="Google Shape;97;g1efd191b55a_0_0"/>
          <p:cNvSpPr txBox="1"/>
          <p:nvPr/>
        </p:nvSpPr>
        <p:spPr>
          <a:xfrm>
            <a:off x="26622325" y="10499888"/>
            <a:ext cx="7521600" cy="723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500"/>
              <a:buFont typeface="Arial"/>
              <a:buNone/>
            </a:pPr>
            <a:r>
              <a:rPr b="1" i="0" lang="en" sz="3500" u="none" cap="none" strike="noStrike">
                <a:solidFill>
                  <a:schemeClr val="dk1"/>
                </a:solidFill>
                <a:latin typeface="Times New Roman"/>
                <a:ea typeface="Times New Roman"/>
                <a:cs typeface="Times New Roman"/>
                <a:sym typeface="Times New Roman"/>
              </a:rPr>
              <a:t>References and Acknowledgements</a:t>
            </a:r>
            <a:endParaRPr b="0" i="0" sz="3500" u="none" cap="none" strike="noStrike">
              <a:solidFill>
                <a:srgbClr val="000000"/>
              </a:solidFill>
              <a:latin typeface="Times New Roman"/>
              <a:ea typeface="Times New Roman"/>
              <a:cs typeface="Times New Roman"/>
              <a:sym typeface="Times New Roman"/>
            </a:endParaRPr>
          </a:p>
        </p:txBody>
      </p:sp>
      <p:sp>
        <p:nvSpPr>
          <p:cNvPr id="98" name="Google Shape;98;g1efd191b55a_0_0"/>
          <p:cNvSpPr txBox="1"/>
          <p:nvPr/>
        </p:nvSpPr>
        <p:spPr>
          <a:xfrm>
            <a:off x="16083300" y="13310225"/>
            <a:ext cx="3501300" cy="723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500"/>
              <a:buFont typeface="Arial"/>
              <a:buNone/>
            </a:pPr>
            <a:r>
              <a:rPr b="1" i="0" lang="en" sz="3500" u="none" cap="none" strike="noStrike">
                <a:solidFill>
                  <a:schemeClr val="dk1"/>
                </a:solidFill>
                <a:latin typeface="Times New Roman"/>
                <a:ea typeface="Times New Roman"/>
                <a:cs typeface="Times New Roman"/>
                <a:sym typeface="Times New Roman"/>
              </a:rPr>
              <a:t>Questions</a:t>
            </a:r>
            <a:endParaRPr b="0" i="0" sz="3500" u="none" cap="none" strike="noStrike">
              <a:solidFill>
                <a:srgbClr val="000000"/>
              </a:solidFill>
              <a:latin typeface="Times New Roman"/>
              <a:ea typeface="Times New Roman"/>
              <a:cs typeface="Times New Roman"/>
              <a:sym typeface="Times New Roman"/>
            </a:endParaRPr>
          </a:p>
        </p:txBody>
      </p:sp>
      <p:sp>
        <p:nvSpPr>
          <p:cNvPr id="99" name="Google Shape;99;g1efd191b55a_0_0"/>
          <p:cNvSpPr txBox="1"/>
          <p:nvPr/>
        </p:nvSpPr>
        <p:spPr>
          <a:xfrm>
            <a:off x="12001500" y="13957325"/>
            <a:ext cx="11490600" cy="3848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Due to the artificial nature in the production of vanillin through this manipulation, the amount of the aromatic compound it would yield will vary unpredictably depending on its surroundings and disproportionately to the amount of vanillin in a vanilla plant; how can we find to stabilize this system so this bacteria creates a similar amount of vanillin and thus more closely mimic the flavor of the natural plant?</a:t>
            </a:r>
            <a:endParaRPr b="0" i="0" sz="3400" u="none" cap="none" strike="noStrike">
              <a:solidFill>
                <a:schemeClr val="dk1"/>
              </a:solidFill>
              <a:latin typeface="Times New Roman"/>
              <a:ea typeface="Times New Roman"/>
              <a:cs typeface="Times New Roman"/>
              <a:sym typeface="Times New Roman"/>
            </a:endParaRPr>
          </a:p>
        </p:txBody>
      </p:sp>
      <p:sp>
        <p:nvSpPr>
          <p:cNvPr id="100" name="Google Shape;100;g1efd191b55a_0_0"/>
          <p:cNvSpPr txBox="1"/>
          <p:nvPr/>
        </p:nvSpPr>
        <p:spPr>
          <a:xfrm>
            <a:off x="28719775" y="3013213"/>
            <a:ext cx="3000000" cy="7080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3400"/>
              <a:buFont typeface="Arial"/>
              <a:buNone/>
            </a:pPr>
            <a:r>
              <a:rPr b="1" i="0" lang="en" sz="3400" u="none" cap="none" strike="noStrike">
                <a:solidFill>
                  <a:schemeClr val="dk1"/>
                </a:solidFill>
                <a:latin typeface="Times New Roman"/>
                <a:ea typeface="Times New Roman"/>
                <a:cs typeface="Times New Roman"/>
                <a:sym typeface="Times New Roman"/>
              </a:rPr>
              <a:t>Team Content</a:t>
            </a:r>
            <a:endParaRPr b="1" i="0" sz="3400" u="none" cap="none" strike="noStrike">
              <a:solidFill>
                <a:schemeClr val="dk1"/>
              </a:solidFill>
              <a:latin typeface="Times New Roman"/>
              <a:ea typeface="Times New Roman"/>
              <a:cs typeface="Times New Roman"/>
              <a:sym typeface="Times New Roman"/>
            </a:endParaRPr>
          </a:p>
        </p:txBody>
      </p:sp>
      <p:sp>
        <p:nvSpPr>
          <p:cNvPr id="101" name="Google Shape;101;g1efd191b55a_0_0"/>
          <p:cNvSpPr txBox="1"/>
          <p:nvPr/>
        </p:nvSpPr>
        <p:spPr>
          <a:xfrm>
            <a:off x="24637825" y="3570000"/>
            <a:ext cx="11490600" cy="1754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3400"/>
              <a:buFont typeface="Arial"/>
              <a:buNone/>
            </a:pPr>
            <a:r>
              <a:rPr b="0" i="0" lang="en" sz="3400" u="none" cap="none" strike="noStrike">
                <a:solidFill>
                  <a:schemeClr val="dk1"/>
                </a:solidFill>
                <a:latin typeface="Times New Roman"/>
                <a:ea typeface="Times New Roman"/>
                <a:cs typeface="Times New Roman"/>
                <a:sym typeface="Times New Roman"/>
              </a:rPr>
              <a:t>Returning team from Westwood High School of 10 with 4 new members, exploring agricultural capabilities of synthetic biology for the second year.</a:t>
            </a:r>
            <a:endParaRPr b="0" i="1" sz="3400" u="none" cap="none" strike="noStrike">
              <a:solidFill>
                <a:schemeClr val="dk1"/>
              </a:solidFill>
              <a:latin typeface="Times New Roman"/>
              <a:ea typeface="Times New Roman"/>
              <a:cs typeface="Times New Roman"/>
              <a:sym typeface="Times New Roman"/>
            </a:endParaRPr>
          </a:p>
        </p:txBody>
      </p:sp>
      <p:sp>
        <p:nvSpPr>
          <p:cNvPr id="102" name="Google Shape;102;g1efd191b55a_0_0"/>
          <p:cNvSpPr txBox="1"/>
          <p:nvPr/>
        </p:nvSpPr>
        <p:spPr>
          <a:xfrm>
            <a:off x="24637825" y="18986350"/>
            <a:ext cx="12275700" cy="1770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000"/>
              <a:buFont typeface="Arial"/>
              <a:buNone/>
            </a:pPr>
            <a:r>
              <a:rPr b="0" i="0" lang="en" sz="2300" u="none" cap="none" strike="noStrike">
                <a:solidFill>
                  <a:srgbClr val="161D39"/>
                </a:solidFill>
                <a:latin typeface="Times New Roman"/>
                <a:ea typeface="Times New Roman"/>
                <a:cs typeface="Times New Roman"/>
                <a:sym typeface="Times New Roman"/>
              </a:rPr>
              <a:t>*Protein Code: </a:t>
            </a:r>
            <a:r>
              <a:rPr b="0" i="0" lang="en" sz="2000" u="none" cap="none" strike="noStrike">
                <a:solidFill>
                  <a:srgbClr val="0A0A0A"/>
                </a:solidFill>
                <a:latin typeface="Courier New"/>
                <a:ea typeface="Courier New"/>
                <a:cs typeface="Courier New"/>
                <a:sym typeface="Courier New"/>
              </a:rPr>
              <a:t>MPVRAQGTTRRITMYAEKISDELYGYGLAPGGATVPGPVLEMWEGDTLEIDLVNTTDRVLSLHPHGVDYDVNSDGTLMNGSAVMPGQTRRYTWRSHVGYRRADGSWAEGTAGYWHYHDHAMGTEHGTEGVLKGLYGALVVRRQGDLLPKRQFTVVFNDMMINNRAHHDAPTFEANLGERVEWIAIGHGSNFHTFHLHGHRWLDNRTGMRTSEYDPSPLIDIKDLNPGVSFGFQVIAGEGVGPGMWMYHCHVQNHSDMGMAGMFLVRNADGTMPAGVHEH</a:t>
            </a:r>
            <a:endParaRPr b="0" i="0" sz="2000" u="none" cap="none" strike="noStrike">
              <a:solidFill>
                <a:srgbClr val="161D39"/>
              </a:solidFill>
              <a:latin typeface="Times New Roman"/>
              <a:ea typeface="Times New Roman"/>
              <a:cs typeface="Times New Roman"/>
              <a:sym typeface="Times New Roman"/>
            </a:endParaRPr>
          </a:p>
        </p:txBody>
      </p:sp>
      <p:pic>
        <p:nvPicPr>
          <p:cNvPr id="103" name="Google Shape;103;g1efd191b55a_0_0"/>
          <p:cNvPicPr preferRelativeResize="0"/>
          <p:nvPr/>
        </p:nvPicPr>
        <p:blipFill rotWithShape="1">
          <a:blip r:embed="rId4">
            <a:alphaModFix/>
          </a:blip>
          <a:srcRect b="0" l="0" r="0" t="0"/>
          <a:stretch/>
        </p:blipFill>
        <p:spPr>
          <a:xfrm>
            <a:off x="12688953" y="18910156"/>
            <a:ext cx="3674812" cy="1513469"/>
          </a:xfrm>
          <a:prstGeom prst="rect">
            <a:avLst/>
          </a:prstGeom>
          <a:noFill/>
          <a:ln>
            <a:noFill/>
          </a:ln>
        </p:spPr>
      </p:pic>
      <p:pic>
        <p:nvPicPr>
          <p:cNvPr id="104" name="Google Shape;104;g1efd191b55a_0_0"/>
          <p:cNvPicPr preferRelativeResize="0"/>
          <p:nvPr/>
        </p:nvPicPr>
        <p:blipFill rotWithShape="1">
          <a:blip r:embed="rId5">
            <a:alphaModFix/>
          </a:blip>
          <a:srcRect b="0" l="0" r="0" t="0"/>
          <a:stretch/>
        </p:blipFill>
        <p:spPr>
          <a:xfrm>
            <a:off x="17349603" y="18947107"/>
            <a:ext cx="1382103" cy="1448502"/>
          </a:xfrm>
          <a:prstGeom prst="rect">
            <a:avLst/>
          </a:prstGeom>
          <a:noFill/>
          <a:ln>
            <a:noFill/>
          </a:ln>
        </p:spPr>
      </p:pic>
      <p:sp>
        <p:nvSpPr>
          <p:cNvPr id="105" name="Google Shape;105;g1efd191b55a_0_0"/>
          <p:cNvSpPr/>
          <p:nvPr/>
        </p:nvSpPr>
        <p:spPr>
          <a:xfrm>
            <a:off x="503126" y="18466290"/>
            <a:ext cx="3780335" cy="2553589"/>
          </a:xfrm>
          <a:custGeom>
            <a:rect b="b" l="l" r="r" t="t"/>
            <a:pathLst>
              <a:path extrusionOk="0" h="4710323" w="7103471">
                <a:moveTo>
                  <a:pt x="0" y="0"/>
                </a:moveTo>
                <a:lnTo>
                  <a:pt x="7103470" y="0"/>
                </a:lnTo>
                <a:lnTo>
                  <a:pt x="7103470" y="4710322"/>
                </a:lnTo>
                <a:lnTo>
                  <a:pt x="0" y="4710322"/>
                </a:lnTo>
                <a:lnTo>
                  <a:pt x="0" y="0"/>
                </a:lnTo>
                <a:close/>
              </a:path>
            </a:pathLst>
          </a:custGeom>
          <a:blipFill rotWithShape="1">
            <a:blip r:embed="rId6">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6" name="Google Shape;106;g1efd191b55a_0_0"/>
          <p:cNvSpPr/>
          <p:nvPr/>
        </p:nvSpPr>
        <p:spPr>
          <a:xfrm>
            <a:off x="4940463" y="19056139"/>
            <a:ext cx="3669838" cy="1443681"/>
          </a:xfrm>
          <a:custGeom>
            <a:rect b="b" l="l" r="r" t="t"/>
            <a:pathLst>
              <a:path extrusionOk="0" h="2666048" w="8442487">
                <a:moveTo>
                  <a:pt x="0" y="0"/>
                </a:moveTo>
                <a:lnTo>
                  <a:pt x="8442487" y="0"/>
                </a:lnTo>
                <a:lnTo>
                  <a:pt x="8442487" y="2666048"/>
                </a:lnTo>
                <a:lnTo>
                  <a:pt x="0" y="2666048"/>
                </a:lnTo>
                <a:lnTo>
                  <a:pt x="0" y="0"/>
                </a:lnTo>
                <a:close/>
              </a:path>
            </a:pathLst>
          </a:custGeom>
          <a:blipFill rotWithShape="1">
            <a:blip r:embed="rId7">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7" name="Google Shape;107;g1efd191b55a_0_0"/>
          <p:cNvSpPr/>
          <p:nvPr/>
        </p:nvSpPr>
        <p:spPr>
          <a:xfrm>
            <a:off x="9287354" y="18732867"/>
            <a:ext cx="2415761" cy="1690758"/>
          </a:xfrm>
          <a:custGeom>
            <a:rect b="b" l="l" r="r" t="t"/>
            <a:pathLst>
              <a:path extrusionOk="0" h="2612392" w="4330054">
                <a:moveTo>
                  <a:pt x="0" y="0"/>
                </a:moveTo>
                <a:lnTo>
                  <a:pt x="4330054" y="0"/>
                </a:lnTo>
                <a:lnTo>
                  <a:pt x="4330054" y="2612392"/>
                </a:lnTo>
                <a:lnTo>
                  <a:pt x="0" y="2612392"/>
                </a:lnTo>
                <a:lnTo>
                  <a:pt x="0" y="0"/>
                </a:lnTo>
                <a:close/>
              </a:path>
            </a:pathLst>
          </a:custGeom>
          <a:blipFill rotWithShape="1">
            <a:blip r:embed="rId8">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8" name="Google Shape;108;g1efd191b55a_0_0"/>
          <p:cNvSpPr/>
          <p:nvPr/>
        </p:nvSpPr>
        <p:spPr>
          <a:xfrm>
            <a:off x="29820334" y="876507"/>
            <a:ext cx="5090993" cy="1066438"/>
          </a:xfrm>
          <a:custGeom>
            <a:rect b="b" l="l" r="r" t="t"/>
            <a:pathLst>
              <a:path extrusionOk="0" h="2564609" w="13708378">
                <a:moveTo>
                  <a:pt x="0" y="0"/>
                </a:moveTo>
                <a:lnTo>
                  <a:pt x="13708378" y="0"/>
                </a:lnTo>
                <a:lnTo>
                  <a:pt x="13708378" y="2564609"/>
                </a:lnTo>
                <a:lnTo>
                  <a:pt x="0" y="2564609"/>
                </a:lnTo>
                <a:lnTo>
                  <a:pt x="0" y="0"/>
                </a:lnTo>
                <a:close/>
              </a:path>
            </a:pathLst>
          </a:custGeom>
          <a:blipFill rotWithShape="1">
            <a:blip r:embed="rId9">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
        <p:nvSpPr>
          <p:cNvPr id="109" name="Google Shape;109;g1efd191b55a_0_0"/>
          <p:cNvSpPr/>
          <p:nvPr/>
        </p:nvSpPr>
        <p:spPr>
          <a:xfrm>
            <a:off x="19717544" y="18986350"/>
            <a:ext cx="3674812" cy="1513470"/>
          </a:xfrm>
          <a:custGeom>
            <a:rect b="b" l="l" r="r" t="t"/>
            <a:pathLst>
              <a:path extrusionOk="0" h="1940468" w="4515319">
                <a:moveTo>
                  <a:pt x="0" y="0"/>
                </a:moveTo>
                <a:lnTo>
                  <a:pt x="4515319" y="0"/>
                </a:lnTo>
                <a:lnTo>
                  <a:pt x="4515319" y="1940468"/>
                </a:lnTo>
                <a:lnTo>
                  <a:pt x="0" y="1940468"/>
                </a:lnTo>
                <a:lnTo>
                  <a:pt x="0" y="0"/>
                </a:lnTo>
                <a:close/>
              </a:path>
            </a:pathLst>
          </a:custGeom>
          <a:blipFill rotWithShape="1">
            <a:blip r:embed="rId10">
              <a:alphaModFix/>
            </a:blip>
            <a:stretch>
              <a:fillRect b="0" l="0" r="0" t="0"/>
            </a:stretch>
          </a:blip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Chloe Weisberg</dc:creator>
</cp:coreProperties>
</file>