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37463413" cy="21067713"/>
  <p:notesSz cx="6858000" cy="9144000"/>
  <p:embeddedFontLst>
    <p:embeddedFont>
      <p:font typeface="Merriweather" panose="00000500000000000000" pitchFamily="2"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636">
          <p15:clr>
            <a:srgbClr val="A4A3A4"/>
          </p15:clr>
        </p15:guide>
        <p15:guide id="2" pos="1180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 roundtripDataSignature="AMtx7mjq1xEINIBkAZdZSdp1BHMd9befO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4" d="100"/>
          <a:sy n="24" d="100"/>
        </p:scale>
        <p:origin x="998" y="115"/>
      </p:cViewPr>
      <p:guideLst>
        <p:guide orient="horz" pos="6636"/>
        <p:guide pos="118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customschemas.google.com/relationships/presentationmetadata" Target="metadata"/><Relationship Id="rId5" Type="http://schemas.openxmlformats.org/officeDocument/2006/relationships/font" Target="fonts/font2.fntdata"/><Relationship Id="rId15" Type="http://schemas.openxmlformats.org/officeDocument/2006/relationships/tableStyles" Target="tableStyles.xml"/><Relationship Id="rId4" Type="http://schemas.openxmlformats.org/officeDocument/2006/relationships/font" Target="fonts/font1.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efd191b55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1efd191b55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3"/>
          <p:cNvSpPr txBox="1">
            <a:spLocks noGrp="1"/>
          </p:cNvSpPr>
          <p:nvPr>
            <p:ph type="ctrTitle"/>
          </p:nvPr>
        </p:nvSpPr>
        <p:spPr>
          <a:xfrm>
            <a:off x="1277084" y="3049771"/>
            <a:ext cx="34909415" cy="8407463"/>
          </a:xfrm>
          <a:prstGeom prst="rect">
            <a:avLst/>
          </a:prstGeom>
          <a:noFill/>
          <a:ln>
            <a:noFill/>
          </a:ln>
        </p:spPr>
        <p:txBody>
          <a:bodyPr spcFirstLastPara="1" wrap="square" lIns="371025" tIns="371025" rIns="371025" bIns="371025" anchor="b" anchorCtr="0">
            <a:normAutofit/>
          </a:bodyPr>
          <a:lstStyle>
            <a:lvl1pPr lvl="0" algn="ctr">
              <a:lnSpc>
                <a:spcPct val="100000"/>
              </a:lnSpc>
              <a:spcBef>
                <a:spcPts val="0"/>
              </a:spcBef>
              <a:spcAft>
                <a:spcPts val="0"/>
              </a:spcAft>
              <a:buSzPts val="21100"/>
              <a:buNone/>
              <a:defRPr sz="13503"/>
            </a:lvl1pPr>
            <a:lvl2pPr lvl="1" algn="ctr">
              <a:lnSpc>
                <a:spcPct val="100000"/>
              </a:lnSpc>
              <a:spcBef>
                <a:spcPts val="0"/>
              </a:spcBef>
              <a:spcAft>
                <a:spcPts val="0"/>
              </a:spcAft>
              <a:buSzPts val="21100"/>
              <a:buNone/>
              <a:defRPr sz="13503"/>
            </a:lvl2pPr>
            <a:lvl3pPr lvl="2" algn="ctr">
              <a:lnSpc>
                <a:spcPct val="100000"/>
              </a:lnSpc>
              <a:spcBef>
                <a:spcPts val="0"/>
              </a:spcBef>
              <a:spcAft>
                <a:spcPts val="0"/>
              </a:spcAft>
              <a:buSzPts val="21100"/>
              <a:buNone/>
              <a:defRPr sz="13503"/>
            </a:lvl3pPr>
            <a:lvl4pPr lvl="3" algn="ctr">
              <a:lnSpc>
                <a:spcPct val="100000"/>
              </a:lnSpc>
              <a:spcBef>
                <a:spcPts val="0"/>
              </a:spcBef>
              <a:spcAft>
                <a:spcPts val="0"/>
              </a:spcAft>
              <a:buSzPts val="21100"/>
              <a:buNone/>
              <a:defRPr sz="13503"/>
            </a:lvl4pPr>
            <a:lvl5pPr lvl="4" algn="ctr">
              <a:lnSpc>
                <a:spcPct val="100000"/>
              </a:lnSpc>
              <a:spcBef>
                <a:spcPts val="0"/>
              </a:spcBef>
              <a:spcAft>
                <a:spcPts val="0"/>
              </a:spcAft>
              <a:buSzPts val="21100"/>
              <a:buNone/>
              <a:defRPr sz="13503"/>
            </a:lvl5pPr>
            <a:lvl6pPr lvl="5" algn="ctr">
              <a:lnSpc>
                <a:spcPct val="100000"/>
              </a:lnSpc>
              <a:spcBef>
                <a:spcPts val="0"/>
              </a:spcBef>
              <a:spcAft>
                <a:spcPts val="0"/>
              </a:spcAft>
              <a:buSzPts val="21100"/>
              <a:buNone/>
              <a:defRPr sz="13503"/>
            </a:lvl6pPr>
            <a:lvl7pPr lvl="6" algn="ctr">
              <a:lnSpc>
                <a:spcPct val="100000"/>
              </a:lnSpc>
              <a:spcBef>
                <a:spcPts val="0"/>
              </a:spcBef>
              <a:spcAft>
                <a:spcPts val="0"/>
              </a:spcAft>
              <a:buSzPts val="21100"/>
              <a:buNone/>
              <a:defRPr sz="13503"/>
            </a:lvl7pPr>
            <a:lvl8pPr lvl="7" algn="ctr">
              <a:lnSpc>
                <a:spcPct val="100000"/>
              </a:lnSpc>
              <a:spcBef>
                <a:spcPts val="0"/>
              </a:spcBef>
              <a:spcAft>
                <a:spcPts val="0"/>
              </a:spcAft>
              <a:buSzPts val="21100"/>
              <a:buNone/>
              <a:defRPr sz="13503"/>
            </a:lvl8pPr>
            <a:lvl9pPr lvl="8" algn="ctr">
              <a:lnSpc>
                <a:spcPct val="100000"/>
              </a:lnSpc>
              <a:spcBef>
                <a:spcPts val="0"/>
              </a:spcBef>
              <a:spcAft>
                <a:spcPts val="0"/>
              </a:spcAft>
              <a:buSzPts val="21100"/>
              <a:buNone/>
              <a:defRPr sz="13503"/>
            </a:lvl9pPr>
          </a:lstStyle>
          <a:p>
            <a:endParaRPr/>
          </a:p>
        </p:txBody>
      </p:sp>
      <p:sp>
        <p:nvSpPr>
          <p:cNvPr id="11" name="Google Shape;11;p3"/>
          <p:cNvSpPr txBox="1">
            <a:spLocks noGrp="1"/>
          </p:cNvSpPr>
          <p:nvPr>
            <p:ph type="subTitle" idx="1"/>
          </p:nvPr>
        </p:nvSpPr>
        <p:spPr>
          <a:xfrm>
            <a:off x="1277050" y="11608541"/>
            <a:ext cx="34909415" cy="3246518"/>
          </a:xfrm>
          <a:prstGeom prst="rect">
            <a:avLst/>
          </a:prstGeom>
          <a:noFill/>
          <a:ln>
            <a:noFill/>
          </a:ln>
        </p:spPr>
        <p:txBody>
          <a:bodyPr spcFirstLastPara="1" wrap="square" lIns="371025" tIns="371025" rIns="371025" bIns="371025" anchor="t" anchorCtr="0">
            <a:normAutofit/>
          </a:bodyPr>
          <a:lstStyle>
            <a:lvl1pPr lvl="0" algn="ctr">
              <a:lnSpc>
                <a:spcPct val="100000"/>
              </a:lnSpc>
              <a:spcBef>
                <a:spcPts val="0"/>
              </a:spcBef>
              <a:spcAft>
                <a:spcPts val="0"/>
              </a:spcAft>
              <a:buSzPts val="11400"/>
              <a:buNone/>
              <a:defRPr sz="7296"/>
            </a:lvl1pPr>
            <a:lvl2pPr lvl="1" algn="ctr">
              <a:lnSpc>
                <a:spcPct val="100000"/>
              </a:lnSpc>
              <a:spcBef>
                <a:spcPts val="0"/>
              </a:spcBef>
              <a:spcAft>
                <a:spcPts val="0"/>
              </a:spcAft>
              <a:buSzPts val="11400"/>
              <a:buNone/>
              <a:defRPr sz="7296"/>
            </a:lvl2pPr>
            <a:lvl3pPr lvl="2" algn="ctr">
              <a:lnSpc>
                <a:spcPct val="100000"/>
              </a:lnSpc>
              <a:spcBef>
                <a:spcPts val="0"/>
              </a:spcBef>
              <a:spcAft>
                <a:spcPts val="0"/>
              </a:spcAft>
              <a:buSzPts val="11400"/>
              <a:buNone/>
              <a:defRPr sz="7296"/>
            </a:lvl3pPr>
            <a:lvl4pPr lvl="3" algn="ctr">
              <a:lnSpc>
                <a:spcPct val="100000"/>
              </a:lnSpc>
              <a:spcBef>
                <a:spcPts val="0"/>
              </a:spcBef>
              <a:spcAft>
                <a:spcPts val="0"/>
              </a:spcAft>
              <a:buSzPts val="11400"/>
              <a:buNone/>
              <a:defRPr sz="7296"/>
            </a:lvl4pPr>
            <a:lvl5pPr lvl="4" algn="ctr">
              <a:lnSpc>
                <a:spcPct val="100000"/>
              </a:lnSpc>
              <a:spcBef>
                <a:spcPts val="0"/>
              </a:spcBef>
              <a:spcAft>
                <a:spcPts val="0"/>
              </a:spcAft>
              <a:buSzPts val="11400"/>
              <a:buNone/>
              <a:defRPr sz="7296"/>
            </a:lvl5pPr>
            <a:lvl6pPr lvl="5" algn="ctr">
              <a:lnSpc>
                <a:spcPct val="100000"/>
              </a:lnSpc>
              <a:spcBef>
                <a:spcPts val="0"/>
              </a:spcBef>
              <a:spcAft>
                <a:spcPts val="0"/>
              </a:spcAft>
              <a:buSzPts val="11400"/>
              <a:buNone/>
              <a:defRPr sz="7296"/>
            </a:lvl6pPr>
            <a:lvl7pPr lvl="6" algn="ctr">
              <a:lnSpc>
                <a:spcPct val="100000"/>
              </a:lnSpc>
              <a:spcBef>
                <a:spcPts val="0"/>
              </a:spcBef>
              <a:spcAft>
                <a:spcPts val="0"/>
              </a:spcAft>
              <a:buSzPts val="11400"/>
              <a:buNone/>
              <a:defRPr sz="7296"/>
            </a:lvl7pPr>
            <a:lvl8pPr lvl="7" algn="ctr">
              <a:lnSpc>
                <a:spcPct val="100000"/>
              </a:lnSpc>
              <a:spcBef>
                <a:spcPts val="0"/>
              </a:spcBef>
              <a:spcAft>
                <a:spcPts val="0"/>
              </a:spcAft>
              <a:buSzPts val="11400"/>
              <a:buNone/>
              <a:defRPr sz="7296"/>
            </a:lvl8pPr>
            <a:lvl9pPr lvl="8" algn="ctr">
              <a:lnSpc>
                <a:spcPct val="100000"/>
              </a:lnSpc>
              <a:spcBef>
                <a:spcPts val="0"/>
              </a:spcBef>
              <a:spcAft>
                <a:spcPts val="0"/>
              </a:spcAft>
              <a:buSzPts val="11400"/>
              <a:buNone/>
              <a:defRPr sz="7296"/>
            </a:lvl9pPr>
          </a:lstStyle>
          <a:p>
            <a:endParaRPr/>
          </a:p>
        </p:txBody>
      </p:sp>
      <p:sp>
        <p:nvSpPr>
          <p:cNvPr id="12" name="Google Shape;12;p3"/>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2"/>
          <p:cNvSpPr txBox="1">
            <a:spLocks noGrp="1"/>
          </p:cNvSpPr>
          <p:nvPr>
            <p:ph type="title" hasCustomPrompt="1"/>
          </p:nvPr>
        </p:nvSpPr>
        <p:spPr>
          <a:xfrm>
            <a:off x="1277050" y="4530674"/>
            <a:ext cx="34909415" cy="8042472"/>
          </a:xfrm>
          <a:prstGeom prst="rect">
            <a:avLst/>
          </a:prstGeom>
          <a:noFill/>
          <a:ln>
            <a:noFill/>
          </a:ln>
        </p:spPr>
        <p:txBody>
          <a:bodyPr spcFirstLastPara="1" wrap="square" lIns="371025" tIns="371025" rIns="371025" bIns="371025" anchor="b" anchorCtr="0">
            <a:normAutofit/>
          </a:bodyPr>
          <a:lstStyle>
            <a:lvl1pPr lvl="0" algn="ctr">
              <a:lnSpc>
                <a:spcPct val="100000"/>
              </a:lnSpc>
              <a:spcBef>
                <a:spcPts val="0"/>
              </a:spcBef>
              <a:spcAft>
                <a:spcPts val="0"/>
              </a:spcAft>
              <a:buSzPts val="48700"/>
              <a:buNone/>
              <a:defRPr sz="31168"/>
            </a:lvl1pPr>
            <a:lvl2pPr lvl="1" algn="ctr">
              <a:lnSpc>
                <a:spcPct val="100000"/>
              </a:lnSpc>
              <a:spcBef>
                <a:spcPts val="0"/>
              </a:spcBef>
              <a:spcAft>
                <a:spcPts val="0"/>
              </a:spcAft>
              <a:buSzPts val="48700"/>
              <a:buNone/>
              <a:defRPr sz="31168"/>
            </a:lvl2pPr>
            <a:lvl3pPr lvl="2" algn="ctr">
              <a:lnSpc>
                <a:spcPct val="100000"/>
              </a:lnSpc>
              <a:spcBef>
                <a:spcPts val="0"/>
              </a:spcBef>
              <a:spcAft>
                <a:spcPts val="0"/>
              </a:spcAft>
              <a:buSzPts val="48700"/>
              <a:buNone/>
              <a:defRPr sz="31168"/>
            </a:lvl3pPr>
            <a:lvl4pPr lvl="3" algn="ctr">
              <a:lnSpc>
                <a:spcPct val="100000"/>
              </a:lnSpc>
              <a:spcBef>
                <a:spcPts val="0"/>
              </a:spcBef>
              <a:spcAft>
                <a:spcPts val="0"/>
              </a:spcAft>
              <a:buSzPts val="48700"/>
              <a:buNone/>
              <a:defRPr sz="31168"/>
            </a:lvl4pPr>
            <a:lvl5pPr lvl="4" algn="ctr">
              <a:lnSpc>
                <a:spcPct val="100000"/>
              </a:lnSpc>
              <a:spcBef>
                <a:spcPts val="0"/>
              </a:spcBef>
              <a:spcAft>
                <a:spcPts val="0"/>
              </a:spcAft>
              <a:buSzPts val="48700"/>
              <a:buNone/>
              <a:defRPr sz="31168"/>
            </a:lvl5pPr>
            <a:lvl6pPr lvl="5" algn="ctr">
              <a:lnSpc>
                <a:spcPct val="100000"/>
              </a:lnSpc>
              <a:spcBef>
                <a:spcPts val="0"/>
              </a:spcBef>
              <a:spcAft>
                <a:spcPts val="0"/>
              </a:spcAft>
              <a:buSzPts val="48700"/>
              <a:buNone/>
              <a:defRPr sz="31168"/>
            </a:lvl6pPr>
            <a:lvl7pPr lvl="6" algn="ctr">
              <a:lnSpc>
                <a:spcPct val="100000"/>
              </a:lnSpc>
              <a:spcBef>
                <a:spcPts val="0"/>
              </a:spcBef>
              <a:spcAft>
                <a:spcPts val="0"/>
              </a:spcAft>
              <a:buSzPts val="48700"/>
              <a:buNone/>
              <a:defRPr sz="31168"/>
            </a:lvl7pPr>
            <a:lvl8pPr lvl="7" algn="ctr">
              <a:lnSpc>
                <a:spcPct val="100000"/>
              </a:lnSpc>
              <a:spcBef>
                <a:spcPts val="0"/>
              </a:spcBef>
              <a:spcAft>
                <a:spcPts val="0"/>
              </a:spcAft>
              <a:buSzPts val="48700"/>
              <a:buNone/>
              <a:defRPr sz="31168"/>
            </a:lvl8pPr>
            <a:lvl9pPr lvl="8" algn="ctr">
              <a:lnSpc>
                <a:spcPct val="100000"/>
              </a:lnSpc>
              <a:spcBef>
                <a:spcPts val="0"/>
              </a:spcBef>
              <a:spcAft>
                <a:spcPts val="0"/>
              </a:spcAft>
              <a:buSzPts val="48700"/>
              <a:buNone/>
              <a:defRPr sz="31168"/>
            </a:lvl9pPr>
          </a:lstStyle>
          <a:p>
            <a:r>
              <a:t>xx%</a:t>
            </a:r>
          </a:p>
        </p:txBody>
      </p:sp>
      <p:sp>
        <p:nvSpPr>
          <p:cNvPr id="46" name="Google Shape;46;p12"/>
          <p:cNvSpPr txBox="1">
            <a:spLocks noGrp="1"/>
          </p:cNvSpPr>
          <p:nvPr>
            <p:ph type="body" idx="1"/>
          </p:nvPr>
        </p:nvSpPr>
        <p:spPr>
          <a:xfrm>
            <a:off x="1277050" y="12911475"/>
            <a:ext cx="34909415" cy="5327984"/>
          </a:xfrm>
          <a:prstGeom prst="rect">
            <a:avLst/>
          </a:prstGeom>
          <a:noFill/>
          <a:ln>
            <a:noFill/>
          </a:ln>
        </p:spPr>
        <p:txBody>
          <a:bodyPr spcFirstLastPara="1" wrap="square" lIns="371025" tIns="371025" rIns="371025" bIns="371025" anchor="t" anchorCtr="0">
            <a:normAutofit/>
          </a:bodyPr>
          <a:lstStyle>
            <a:lvl1pPr marL="457200" lvl="0" indent="-692150" algn="ctr">
              <a:lnSpc>
                <a:spcPct val="115000"/>
              </a:lnSpc>
              <a:spcBef>
                <a:spcPts val="0"/>
              </a:spcBef>
              <a:spcAft>
                <a:spcPts val="0"/>
              </a:spcAft>
              <a:buSzPts val="7300"/>
              <a:buChar char="●"/>
              <a:defRPr/>
            </a:lvl1pPr>
            <a:lvl2pPr marL="914400" lvl="1" indent="-590550" algn="ctr">
              <a:lnSpc>
                <a:spcPct val="115000"/>
              </a:lnSpc>
              <a:spcBef>
                <a:spcPts val="0"/>
              </a:spcBef>
              <a:spcAft>
                <a:spcPts val="0"/>
              </a:spcAft>
              <a:buSzPts val="5700"/>
              <a:buChar char="○"/>
              <a:defRPr/>
            </a:lvl2pPr>
            <a:lvl3pPr marL="1371600" lvl="2" indent="-590550" algn="ctr">
              <a:lnSpc>
                <a:spcPct val="115000"/>
              </a:lnSpc>
              <a:spcBef>
                <a:spcPts val="0"/>
              </a:spcBef>
              <a:spcAft>
                <a:spcPts val="0"/>
              </a:spcAft>
              <a:buSzPts val="5700"/>
              <a:buChar char="■"/>
              <a:defRPr/>
            </a:lvl3pPr>
            <a:lvl4pPr marL="1828800" lvl="3" indent="-590550" algn="ctr">
              <a:lnSpc>
                <a:spcPct val="115000"/>
              </a:lnSpc>
              <a:spcBef>
                <a:spcPts val="0"/>
              </a:spcBef>
              <a:spcAft>
                <a:spcPts val="0"/>
              </a:spcAft>
              <a:buSzPts val="5700"/>
              <a:buChar char="●"/>
              <a:defRPr/>
            </a:lvl4pPr>
            <a:lvl5pPr marL="2286000" lvl="4" indent="-590550" algn="ctr">
              <a:lnSpc>
                <a:spcPct val="115000"/>
              </a:lnSpc>
              <a:spcBef>
                <a:spcPts val="0"/>
              </a:spcBef>
              <a:spcAft>
                <a:spcPts val="0"/>
              </a:spcAft>
              <a:buSzPts val="5700"/>
              <a:buChar char="○"/>
              <a:defRPr/>
            </a:lvl5pPr>
            <a:lvl6pPr marL="2743200" lvl="5" indent="-590550" algn="ctr">
              <a:lnSpc>
                <a:spcPct val="115000"/>
              </a:lnSpc>
              <a:spcBef>
                <a:spcPts val="0"/>
              </a:spcBef>
              <a:spcAft>
                <a:spcPts val="0"/>
              </a:spcAft>
              <a:buSzPts val="5700"/>
              <a:buChar char="■"/>
              <a:defRPr/>
            </a:lvl6pPr>
            <a:lvl7pPr marL="3200400" lvl="6" indent="-590550" algn="ctr">
              <a:lnSpc>
                <a:spcPct val="115000"/>
              </a:lnSpc>
              <a:spcBef>
                <a:spcPts val="0"/>
              </a:spcBef>
              <a:spcAft>
                <a:spcPts val="0"/>
              </a:spcAft>
              <a:buSzPts val="5700"/>
              <a:buChar char="●"/>
              <a:defRPr/>
            </a:lvl7pPr>
            <a:lvl8pPr marL="3657600" lvl="7" indent="-590550" algn="ctr">
              <a:lnSpc>
                <a:spcPct val="115000"/>
              </a:lnSpc>
              <a:spcBef>
                <a:spcPts val="0"/>
              </a:spcBef>
              <a:spcAft>
                <a:spcPts val="0"/>
              </a:spcAft>
              <a:buSzPts val="5700"/>
              <a:buChar char="○"/>
              <a:defRPr/>
            </a:lvl8pPr>
            <a:lvl9pPr marL="4114800" lvl="8" indent="-590550" algn="ctr">
              <a:lnSpc>
                <a:spcPct val="115000"/>
              </a:lnSpc>
              <a:spcBef>
                <a:spcPts val="0"/>
              </a:spcBef>
              <a:spcAft>
                <a:spcPts val="0"/>
              </a:spcAft>
              <a:buSzPts val="5700"/>
              <a:buChar char="■"/>
              <a:defRPr/>
            </a:lvl9pPr>
          </a:lstStyle>
          <a:p>
            <a:endParaRPr/>
          </a:p>
        </p:txBody>
      </p:sp>
      <p:sp>
        <p:nvSpPr>
          <p:cNvPr id="47" name="Google Shape;47;p12"/>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3"/>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1277050" y="8809855"/>
            <a:ext cx="34909415" cy="3447926"/>
          </a:xfrm>
          <a:prstGeom prst="rect">
            <a:avLst/>
          </a:prstGeom>
          <a:noFill/>
          <a:ln>
            <a:noFill/>
          </a:ln>
        </p:spPr>
        <p:txBody>
          <a:bodyPr spcFirstLastPara="1" wrap="square" lIns="371025" tIns="371025" rIns="371025" bIns="371025" anchor="ctr" anchorCtr="0">
            <a:normAutofit/>
          </a:bodyPr>
          <a:lstStyle>
            <a:lvl1pPr lvl="0" algn="ctr">
              <a:lnSpc>
                <a:spcPct val="100000"/>
              </a:lnSpc>
              <a:spcBef>
                <a:spcPts val="0"/>
              </a:spcBef>
              <a:spcAft>
                <a:spcPts val="0"/>
              </a:spcAft>
              <a:buSzPts val="14600"/>
              <a:buNone/>
              <a:defRPr sz="9344"/>
            </a:lvl1pPr>
            <a:lvl2pPr lvl="1" algn="ctr">
              <a:lnSpc>
                <a:spcPct val="100000"/>
              </a:lnSpc>
              <a:spcBef>
                <a:spcPts val="0"/>
              </a:spcBef>
              <a:spcAft>
                <a:spcPts val="0"/>
              </a:spcAft>
              <a:buSzPts val="14600"/>
              <a:buNone/>
              <a:defRPr sz="9344"/>
            </a:lvl2pPr>
            <a:lvl3pPr lvl="2" algn="ctr">
              <a:lnSpc>
                <a:spcPct val="100000"/>
              </a:lnSpc>
              <a:spcBef>
                <a:spcPts val="0"/>
              </a:spcBef>
              <a:spcAft>
                <a:spcPts val="0"/>
              </a:spcAft>
              <a:buSzPts val="14600"/>
              <a:buNone/>
              <a:defRPr sz="9344"/>
            </a:lvl3pPr>
            <a:lvl4pPr lvl="3" algn="ctr">
              <a:lnSpc>
                <a:spcPct val="100000"/>
              </a:lnSpc>
              <a:spcBef>
                <a:spcPts val="0"/>
              </a:spcBef>
              <a:spcAft>
                <a:spcPts val="0"/>
              </a:spcAft>
              <a:buSzPts val="14600"/>
              <a:buNone/>
              <a:defRPr sz="9344"/>
            </a:lvl4pPr>
            <a:lvl5pPr lvl="4" algn="ctr">
              <a:lnSpc>
                <a:spcPct val="100000"/>
              </a:lnSpc>
              <a:spcBef>
                <a:spcPts val="0"/>
              </a:spcBef>
              <a:spcAft>
                <a:spcPts val="0"/>
              </a:spcAft>
              <a:buSzPts val="14600"/>
              <a:buNone/>
              <a:defRPr sz="9344"/>
            </a:lvl5pPr>
            <a:lvl6pPr lvl="5" algn="ctr">
              <a:lnSpc>
                <a:spcPct val="100000"/>
              </a:lnSpc>
              <a:spcBef>
                <a:spcPts val="0"/>
              </a:spcBef>
              <a:spcAft>
                <a:spcPts val="0"/>
              </a:spcAft>
              <a:buSzPts val="14600"/>
              <a:buNone/>
              <a:defRPr sz="9344"/>
            </a:lvl6pPr>
            <a:lvl7pPr lvl="6" algn="ctr">
              <a:lnSpc>
                <a:spcPct val="100000"/>
              </a:lnSpc>
              <a:spcBef>
                <a:spcPts val="0"/>
              </a:spcBef>
              <a:spcAft>
                <a:spcPts val="0"/>
              </a:spcAft>
              <a:buSzPts val="14600"/>
              <a:buNone/>
              <a:defRPr sz="9344"/>
            </a:lvl7pPr>
            <a:lvl8pPr lvl="7" algn="ctr">
              <a:lnSpc>
                <a:spcPct val="100000"/>
              </a:lnSpc>
              <a:spcBef>
                <a:spcPts val="0"/>
              </a:spcBef>
              <a:spcAft>
                <a:spcPts val="0"/>
              </a:spcAft>
              <a:buSzPts val="14600"/>
              <a:buNone/>
              <a:defRPr sz="9344"/>
            </a:lvl8pPr>
            <a:lvl9pPr lvl="8" algn="ctr">
              <a:lnSpc>
                <a:spcPct val="100000"/>
              </a:lnSpc>
              <a:spcBef>
                <a:spcPts val="0"/>
              </a:spcBef>
              <a:spcAft>
                <a:spcPts val="0"/>
              </a:spcAft>
              <a:buSzPts val="14600"/>
              <a:buNone/>
              <a:defRPr sz="9344"/>
            </a:lvl9pPr>
          </a:lstStyle>
          <a:p>
            <a:endParaRPr/>
          </a:p>
        </p:txBody>
      </p:sp>
      <p:sp>
        <p:nvSpPr>
          <p:cNvPr id="15" name="Google Shape;15;p4"/>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1277050" y="1822818"/>
            <a:ext cx="34909415" cy="2345849"/>
          </a:xfrm>
          <a:prstGeom prst="rect">
            <a:avLst/>
          </a:prstGeom>
          <a:noFill/>
          <a:ln>
            <a:noFill/>
          </a:ln>
        </p:spPr>
        <p:txBody>
          <a:bodyPr spcFirstLastPara="1" wrap="square" lIns="371025" tIns="371025" rIns="371025" bIns="371025" anchor="t" anchorCtr="0">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a:endParaRPr/>
          </a:p>
        </p:txBody>
      </p:sp>
      <p:sp>
        <p:nvSpPr>
          <p:cNvPr id="18" name="Google Shape;18;p5"/>
          <p:cNvSpPr txBox="1">
            <a:spLocks noGrp="1"/>
          </p:cNvSpPr>
          <p:nvPr>
            <p:ph type="body" idx="1"/>
          </p:nvPr>
        </p:nvSpPr>
        <p:spPr>
          <a:xfrm>
            <a:off x="1277050" y="4720524"/>
            <a:ext cx="34909415" cy="13993494"/>
          </a:xfrm>
          <a:prstGeom prst="rect">
            <a:avLst/>
          </a:prstGeom>
          <a:noFill/>
          <a:ln>
            <a:noFill/>
          </a:ln>
        </p:spPr>
        <p:txBody>
          <a:bodyPr spcFirstLastPara="1" wrap="square" lIns="371025" tIns="371025" rIns="371025" bIns="371025" anchor="t" anchorCtr="0">
            <a:normAutofit/>
          </a:bodyPr>
          <a:lstStyle>
            <a:lvl1pPr marL="457200" lvl="0" indent="-692150" algn="l">
              <a:lnSpc>
                <a:spcPct val="115000"/>
              </a:lnSpc>
              <a:spcBef>
                <a:spcPts val="0"/>
              </a:spcBef>
              <a:spcAft>
                <a:spcPts val="0"/>
              </a:spcAft>
              <a:buSzPts val="7300"/>
              <a:buChar char="●"/>
              <a:defRPr/>
            </a:lvl1pPr>
            <a:lvl2pPr marL="914400" lvl="1" indent="-590550" algn="l">
              <a:lnSpc>
                <a:spcPct val="115000"/>
              </a:lnSpc>
              <a:spcBef>
                <a:spcPts val="0"/>
              </a:spcBef>
              <a:spcAft>
                <a:spcPts val="0"/>
              </a:spcAft>
              <a:buSzPts val="5700"/>
              <a:buChar char="○"/>
              <a:defRPr/>
            </a:lvl2pPr>
            <a:lvl3pPr marL="1371600" lvl="2" indent="-590550" algn="l">
              <a:lnSpc>
                <a:spcPct val="115000"/>
              </a:lnSpc>
              <a:spcBef>
                <a:spcPts val="0"/>
              </a:spcBef>
              <a:spcAft>
                <a:spcPts val="0"/>
              </a:spcAft>
              <a:buSzPts val="5700"/>
              <a:buChar char="■"/>
              <a:defRPr/>
            </a:lvl3pPr>
            <a:lvl4pPr marL="1828800" lvl="3" indent="-590550" algn="l">
              <a:lnSpc>
                <a:spcPct val="115000"/>
              </a:lnSpc>
              <a:spcBef>
                <a:spcPts val="0"/>
              </a:spcBef>
              <a:spcAft>
                <a:spcPts val="0"/>
              </a:spcAft>
              <a:buSzPts val="5700"/>
              <a:buChar char="●"/>
              <a:defRPr/>
            </a:lvl4pPr>
            <a:lvl5pPr marL="2286000" lvl="4" indent="-590550" algn="l">
              <a:lnSpc>
                <a:spcPct val="115000"/>
              </a:lnSpc>
              <a:spcBef>
                <a:spcPts val="0"/>
              </a:spcBef>
              <a:spcAft>
                <a:spcPts val="0"/>
              </a:spcAft>
              <a:buSzPts val="5700"/>
              <a:buChar char="○"/>
              <a:defRPr/>
            </a:lvl5pPr>
            <a:lvl6pPr marL="2743200" lvl="5" indent="-590550" algn="l">
              <a:lnSpc>
                <a:spcPct val="115000"/>
              </a:lnSpc>
              <a:spcBef>
                <a:spcPts val="0"/>
              </a:spcBef>
              <a:spcAft>
                <a:spcPts val="0"/>
              </a:spcAft>
              <a:buSzPts val="5700"/>
              <a:buChar char="■"/>
              <a:defRPr/>
            </a:lvl6pPr>
            <a:lvl7pPr marL="3200400" lvl="6" indent="-590550" algn="l">
              <a:lnSpc>
                <a:spcPct val="115000"/>
              </a:lnSpc>
              <a:spcBef>
                <a:spcPts val="0"/>
              </a:spcBef>
              <a:spcAft>
                <a:spcPts val="0"/>
              </a:spcAft>
              <a:buSzPts val="5700"/>
              <a:buChar char="●"/>
              <a:defRPr/>
            </a:lvl7pPr>
            <a:lvl8pPr marL="3657600" lvl="7" indent="-590550" algn="l">
              <a:lnSpc>
                <a:spcPct val="115000"/>
              </a:lnSpc>
              <a:spcBef>
                <a:spcPts val="0"/>
              </a:spcBef>
              <a:spcAft>
                <a:spcPts val="0"/>
              </a:spcAft>
              <a:buSzPts val="5700"/>
              <a:buChar char="○"/>
              <a:defRPr/>
            </a:lvl8pPr>
            <a:lvl9pPr marL="4114800" lvl="8" indent="-590550" algn="l">
              <a:lnSpc>
                <a:spcPct val="115000"/>
              </a:lnSpc>
              <a:spcBef>
                <a:spcPts val="0"/>
              </a:spcBef>
              <a:spcAft>
                <a:spcPts val="0"/>
              </a:spcAft>
              <a:buSzPts val="5700"/>
              <a:buChar char="■"/>
              <a:defRPr/>
            </a:lvl9pPr>
          </a:lstStyle>
          <a:p>
            <a:endParaRPr/>
          </a:p>
        </p:txBody>
      </p:sp>
      <p:sp>
        <p:nvSpPr>
          <p:cNvPr id="19" name="Google Shape;19;p5"/>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1277050" y="1822818"/>
            <a:ext cx="34909415" cy="2345849"/>
          </a:xfrm>
          <a:prstGeom prst="rect">
            <a:avLst/>
          </a:prstGeom>
          <a:noFill/>
          <a:ln>
            <a:noFill/>
          </a:ln>
        </p:spPr>
        <p:txBody>
          <a:bodyPr spcFirstLastPara="1" wrap="square" lIns="371025" tIns="371025" rIns="371025" bIns="371025" anchor="t" anchorCtr="0">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a:endParaRPr/>
          </a:p>
        </p:txBody>
      </p:sp>
      <p:sp>
        <p:nvSpPr>
          <p:cNvPr id="22" name="Google Shape;22;p6"/>
          <p:cNvSpPr txBox="1">
            <a:spLocks noGrp="1"/>
          </p:cNvSpPr>
          <p:nvPr>
            <p:ph type="body" idx="1"/>
          </p:nvPr>
        </p:nvSpPr>
        <p:spPr>
          <a:xfrm>
            <a:off x="1277051" y="4720524"/>
            <a:ext cx="16387939" cy="13993494"/>
          </a:xfrm>
          <a:prstGeom prst="rect">
            <a:avLst/>
          </a:prstGeom>
          <a:noFill/>
          <a:ln>
            <a:noFill/>
          </a:ln>
        </p:spPr>
        <p:txBody>
          <a:bodyPr spcFirstLastPara="1" wrap="square" lIns="371025" tIns="371025" rIns="371025" bIns="371025" anchor="t" anchorCtr="0">
            <a:normAutofit/>
          </a:bodyPr>
          <a:lstStyle>
            <a:lvl1pPr marL="457200" lvl="0" indent="-590550" algn="l">
              <a:lnSpc>
                <a:spcPct val="115000"/>
              </a:lnSpc>
              <a:spcBef>
                <a:spcPts val="0"/>
              </a:spcBef>
              <a:spcAft>
                <a:spcPts val="0"/>
              </a:spcAft>
              <a:buSzPts val="5700"/>
              <a:buChar char="●"/>
              <a:defRPr sz="3648"/>
            </a:lvl1pPr>
            <a:lvl2pPr marL="914400" lvl="1" indent="-539750" algn="l">
              <a:lnSpc>
                <a:spcPct val="115000"/>
              </a:lnSpc>
              <a:spcBef>
                <a:spcPts val="0"/>
              </a:spcBef>
              <a:spcAft>
                <a:spcPts val="0"/>
              </a:spcAft>
              <a:buSzPts val="4900"/>
              <a:buChar char="○"/>
              <a:defRPr sz="3136"/>
            </a:lvl2pPr>
            <a:lvl3pPr marL="1371600" lvl="2" indent="-539750" algn="l">
              <a:lnSpc>
                <a:spcPct val="115000"/>
              </a:lnSpc>
              <a:spcBef>
                <a:spcPts val="0"/>
              </a:spcBef>
              <a:spcAft>
                <a:spcPts val="0"/>
              </a:spcAft>
              <a:buSzPts val="4900"/>
              <a:buChar char="■"/>
              <a:defRPr sz="3136"/>
            </a:lvl3pPr>
            <a:lvl4pPr marL="1828800" lvl="3" indent="-539750" algn="l">
              <a:lnSpc>
                <a:spcPct val="115000"/>
              </a:lnSpc>
              <a:spcBef>
                <a:spcPts val="0"/>
              </a:spcBef>
              <a:spcAft>
                <a:spcPts val="0"/>
              </a:spcAft>
              <a:buSzPts val="4900"/>
              <a:buChar char="●"/>
              <a:defRPr sz="3136"/>
            </a:lvl4pPr>
            <a:lvl5pPr marL="2286000" lvl="4" indent="-539750" algn="l">
              <a:lnSpc>
                <a:spcPct val="115000"/>
              </a:lnSpc>
              <a:spcBef>
                <a:spcPts val="0"/>
              </a:spcBef>
              <a:spcAft>
                <a:spcPts val="0"/>
              </a:spcAft>
              <a:buSzPts val="4900"/>
              <a:buChar char="○"/>
              <a:defRPr sz="3136"/>
            </a:lvl5pPr>
            <a:lvl6pPr marL="2743200" lvl="5" indent="-539750" algn="l">
              <a:lnSpc>
                <a:spcPct val="115000"/>
              </a:lnSpc>
              <a:spcBef>
                <a:spcPts val="0"/>
              </a:spcBef>
              <a:spcAft>
                <a:spcPts val="0"/>
              </a:spcAft>
              <a:buSzPts val="4900"/>
              <a:buChar char="■"/>
              <a:defRPr sz="3136"/>
            </a:lvl6pPr>
            <a:lvl7pPr marL="3200400" lvl="6" indent="-539750" algn="l">
              <a:lnSpc>
                <a:spcPct val="115000"/>
              </a:lnSpc>
              <a:spcBef>
                <a:spcPts val="0"/>
              </a:spcBef>
              <a:spcAft>
                <a:spcPts val="0"/>
              </a:spcAft>
              <a:buSzPts val="4900"/>
              <a:buChar char="●"/>
              <a:defRPr sz="3136"/>
            </a:lvl7pPr>
            <a:lvl8pPr marL="3657600" lvl="7" indent="-539750" algn="l">
              <a:lnSpc>
                <a:spcPct val="115000"/>
              </a:lnSpc>
              <a:spcBef>
                <a:spcPts val="0"/>
              </a:spcBef>
              <a:spcAft>
                <a:spcPts val="0"/>
              </a:spcAft>
              <a:buSzPts val="4900"/>
              <a:buChar char="○"/>
              <a:defRPr sz="3136"/>
            </a:lvl8pPr>
            <a:lvl9pPr marL="4114800" lvl="8" indent="-539750" algn="l">
              <a:lnSpc>
                <a:spcPct val="115000"/>
              </a:lnSpc>
              <a:spcBef>
                <a:spcPts val="0"/>
              </a:spcBef>
              <a:spcAft>
                <a:spcPts val="0"/>
              </a:spcAft>
              <a:buSzPts val="4900"/>
              <a:buChar char="■"/>
              <a:defRPr sz="3136"/>
            </a:lvl9pPr>
          </a:lstStyle>
          <a:p>
            <a:endParaRPr/>
          </a:p>
        </p:txBody>
      </p:sp>
      <p:sp>
        <p:nvSpPr>
          <p:cNvPr id="23" name="Google Shape;23;p6"/>
          <p:cNvSpPr txBox="1">
            <a:spLocks noGrp="1"/>
          </p:cNvSpPr>
          <p:nvPr>
            <p:ph type="body" idx="2"/>
          </p:nvPr>
        </p:nvSpPr>
        <p:spPr>
          <a:xfrm>
            <a:off x="19798579" y="4720524"/>
            <a:ext cx="16387939" cy="13993494"/>
          </a:xfrm>
          <a:prstGeom prst="rect">
            <a:avLst/>
          </a:prstGeom>
          <a:noFill/>
          <a:ln>
            <a:noFill/>
          </a:ln>
        </p:spPr>
        <p:txBody>
          <a:bodyPr spcFirstLastPara="1" wrap="square" lIns="371025" tIns="371025" rIns="371025" bIns="371025" anchor="t" anchorCtr="0">
            <a:normAutofit/>
          </a:bodyPr>
          <a:lstStyle>
            <a:lvl1pPr marL="457200" lvl="0" indent="-590550" algn="l">
              <a:lnSpc>
                <a:spcPct val="115000"/>
              </a:lnSpc>
              <a:spcBef>
                <a:spcPts val="0"/>
              </a:spcBef>
              <a:spcAft>
                <a:spcPts val="0"/>
              </a:spcAft>
              <a:buSzPts val="5700"/>
              <a:buChar char="●"/>
              <a:defRPr sz="3648"/>
            </a:lvl1pPr>
            <a:lvl2pPr marL="914400" lvl="1" indent="-539750" algn="l">
              <a:lnSpc>
                <a:spcPct val="115000"/>
              </a:lnSpc>
              <a:spcBef>
                <a:spcPts val="0"/>
              </a:spcBef>
              <a:spcAft>
                <a:spcPts val="0"/>
              </a:spcAft>
              <a:buSzPts val="4900"/>
              <a:buChar char="○"/>
              <a:defRPr sz="3136"/>
            </a:lvl2pPr>
            <a:lvl3pPr marL="1371600" lvl="2" indent="-539750" algn="l">
              <a:lnSpc>
                <a:spcPct val="115000"/>
              </a:lnSpc>
              <a:spcBef>
                <a:spcPts val="0"/>
              </a:spcBef>
              <a:spcAft>
                <a:spcPts val="0"/>
              </a:spcAft>
              <a:buSzPts val="4900"/>
              <a:buChar char="■"/>
              <a:defRPr sz="3136"/>
            </a:lvl3pPr>
            <a:lvl4pPr marL="1828800" lvl="3" indent="-539750" algn="l">
              <a:lnSpc>
                <a:spcPct val="115000"/>
              </a:lnSpc>
              <a:spcBef>
                <a:spcPts val="0"/>
              </a:spcBef>
              <a:spcAft>
                <a:spcPts val="0"/>
              </a:spcAft>
              <a:buSzPts val="4900"/>
              <a:buChar char="●"/>
              <a:defRPr sz="3136"/>
            </a:lvl4pPr>
            <a:lvl5pPr marL="2286000" lvl="4" indent="-539750" algn="l">
              <a:lnSpc>
                <a:spcPct val="115000"/>
              </a:lnSpc>
              <a:spcBef>
                <a:spcPts val="0"/>
              </a:spcBef>
              <a:spcAft>
                <a:spcPts val="0"/>
              </a:spcAft>
              <a:buSzPts val="4900"/>
              <a:buChar char="○"/>
              <a:defRPr sz="3136"/>
            </a:lvl5pPr>
            <a:lvl6pPr marL="2743200" lvl="5" indent="-539750" algn="l">
              <a:lnSpc>
                <a:spcPct val="115000"/>
              </a:lnSpc>
              <a:spcBef>
                <a:spcPts val="0"/>
              </a:spcBef>
              <a:spcAft>
                <a:spcPts val="0"/>
              </a:spcAft>
              <a:buSzPts val="4900"/>
              <a:buChar char="■"/>
              <a:defRPr sz="3136"/>
            </a:lvl6pPr>
            <a:lvl7pPr marL="3200400" lvl="6" indent="-539750" algn="l">
              <a:lnSpc>
                <a:spcPct val="115000"/>
              </a:lnSpc>
              <a:spcBef>
                <a:spcPts val="0"/>
              </a:spcBef>
              <a:spcAft>
                <a:spcPts val="0"/>
              </a:spcAft>
              <a:buSzPts val="4900"/>
              <a:buChar char="●"/>
              <a:defRPr sz="3136"/>
            </a:lvl7pPr>
            <a:lvl8pPr marL="3657600" lvl="7" indent="-539750" algn="l">
              <a:lnSpc>
                <a:spcPct val="115000"/>
              </a:lnSpc>
              <a:spcBef>
                <a:spcPts val="0"/>
              </a:spcBef>
              <a:spcAft>
                <a:spcPts val="0"/>
              </a:spcAft>
              <a:buSzPts val="4900"/>
              <a:buChar char="○"/>
              <a:defRPr sz="3136"/>
            </a:lvl8pPr>
            <a:lvl9pPr marL="4114800" lvl="8" indent="-539750" algn="l">
              <a:lnSpc>
                <a:spcPct val="115000"/>
              </a:lnSpc>
              <a:spcBef>
                <a:spcPts val="0"/>
              </a:spcBef>
              <a:spcAft>
                <a:spcPts val="0"/>
              </a:spcAft>
              <a:buSzPts val="4900"/>
              <a:buChar char="■"/>
              <a:defRPr sz="3136"/>
            </a:lvl9pPr>
          </a:lstStyle>
          <a:p>
            <a:endParaRPr/>
          </a:p>
        </p:txBody>
      </p:sp>
      <p:sp>
        <p:nvSpPr>
          <p:cNvPr id="24" name="Google Shape;24;p6"/>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1277050" y="1822818"/>
            <a:ext cx="34909415" cy="2345849"/>
          </a:xfrm>
          <a:prstGeom prst="rect">
            <a:avLst/>
          </a:prstGeom>
          <a:noFill/>
          <a:ln>
            <a:noFill/>
          </a:ln>
        </p:spPr>
        <p:txBody>
          <a:bodyPr spcFirstLastPara="1" wrap="square" lIns="371025" tIns="371025" rIns="371025" bIns="371025" anchor="t" anchorCtr="0">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a:endParaRPr/>
          </a:p>
        </p:txBody>
      </p:sp>
      <p:sp>
        <p:nvSpPr>
          <p:cNvPr id="27" name="Google Shape;27;p7"/>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1277051" y="2275731"/>
            <a:ext cx="11504513" cy="3095415"/>
          </a:xfrm>
          <a:prstGeom prst="rect">
            <a:avLst/>
          </a:prstGeom>
          <a:noFill/>
          <a:ln>
            <a:noFill/>
          </a:ln>
        </p:spPr>
        <p:txBody>
          <a:bodyPr spcFirstLastPara="1" wrap="square" lIns="371025" tIns="371025" rIns="371025" bIns="371025" anchor="b" anchorCtr="0">
            <a:normAutofit/>
          </a:bodyPr>
          <a:lstStyle>
            <a:lvl1pPr lvl="0" algn="l">
              <a:lnSpc>
                <a:spcPct val="100000"/>
              </a:lnSpc>
              <a:spcBef>
                <a:spcPts val="0"/>
              </a:spcBef>
              <a:spcAft>
                <a:spcPts val="0"/>
              </a:spcAft>
              <a:buSzPts val="9800"/>
              <a:buNone/>
              <a:defRPr sz="6272"/>
            </a:lvl1pPr>
            <a:lvl2pPr lvl="1" algn="l">
              <a:lnSpc>
                <a:spcPct val="100000"/>
              </a:lnSpc>
              <a:spcBef>
                <a:spcPts val="0"/>
              </a:spcBef>
              <a:spcAft>
                <a:spcPts val="0"/>
              </a:spcAft>
              <a:buSzPts val="9800"/>
              <a:buNone/>
              <a:defRPr sz="6272"/>
            </a:lvl2pPr>
            <a:lvl3pPr lvl="2" algn="l">
              <a:lnSpc>
                <a:spcPct val="100000"/>
              </a:lnSpc>
              <a:spcBef>
                <a:spcPts val="0"/>
              </a:spcBef>
              <a:spcAft>
                <a:spcPts val="0"/>
              </a:spcAft>
              <a:buSzPts val="9800"/>
              <a:buNone/>
              <a:defRPr sz="6272"/>
            </a:lvl3pPr>
            <a:lvl4pPr lvl="3" algn="l">
              <a:lnSpc>
                <a:spcPct val="100000"/>
              </a:lnSpc>
              <a:spcBef>
                <a:spcPts val="0"/>
              </a:spcBef>
              <a:spcAft>
                <a:spcPts val="0"/>
              </a:spcAft>
              <a:buSzPts val="9800"/>
              <a:buNone/>
              <a:defRPr sz="6272"/>
            </a:lvl4pPr>
            <a:lvl5pPr lvl="4" algn="l">
              <a:lnSpc>
                <a:spcPct val="100000"/>
              </a:lnSpc>
              <a:spcBef>
                <a:spcPts val="0"/>
              </a:spcBef>
              <a:spcAft>
                <a:spcPts val="0"/>
              </a:spcAft>
              <a:buSzPts val="9800"/>
              <a:buNone/>
              <a:defRPr sz="6272"/>
            </a:lvl5pPr>
            <a:lvl6pPr lvl="5" algn="l">
              <a:lnSpc>
                <a:spcPct val="100000"/>
              </a:lnSpc>
              <a:spcBef>
                <a:spcPts val="0"/>
              </a:spcBef>
              <a:spcAft>
                <a:spcPts val="0"/>
              </a:spcAft>
              <a:buSzPts val="9800"/>
              <a:buNone/>
              <a:defRPr sz="6272"/>
            </a:lvl6pPr>
            <a:lvl7pPr lvl="6" algn="l">
              <a:lnSpc>
                <a:spcPct val="100000"/>
              </a:lnSpc>
              <a:spcBef>
                <a:spcPts val="0"/>
              </a:spcBef>
              <a:spcAft>
                <a:spcPts val="0"/>
              </a:spcAft>
              <a:buSzPts val="9800"/>
              <a:buNone/>
              <a:defRPr sz="6272"/>
            </a:lvl7pPr>
            <a:lvl8pPr lvl="7" algn="l">
              <a:lnSpc>
                <a:spcPct val="100000"/>
              </a:lnSpc>
              <a:spcBef>
                <a:spcPts val="0"/>
              </a:spcBef>
              <a:spcAft>
                <a:spcPts val="0"/>
              </a:spcAft>
              <a:buSzPts val="9800"/>
              <a:buNone/>
              <a:defRPr sz="6272"/>
            </a:lvl8pPr>
            <a:lvl9pPr lvl="8" algn="l">
              <a:lnSpc>
                <a:spcPct val="100000"/>
              </a:lnSpc>
              <a:spcBef>
                <a:spcPts val="0"/>
              </a:spcBef>
              <a:spcAft>
                <a:spcPts val="0"/>
              </a:spcAft>
              <a:buSzPts val="9800"/>
              <a:buNone/>
              <a:defRPr sz="6272"/>
            </a:lvl9pPr>
          </a:lstStyle>
          <a:p>
            <a:endParaRPr/>
          </a:p>
        </p:txBody>
      </p:sp>
      <p:sp>
        <p:nvSpPr>
          <p:cNvPr id="30" name="Google Shape;30;p8"/>
          <p:cNvSpPr txBox="1">
            <a:spLocks noGrp="1"/>
          </p:cNvSpPr>
          <p:nvPr>
            <p:ph type="body" idx="1"/>
          </p:nvPr>
        </p:nvSpPr>
        <p:spPr>
          <a:xfrm>
            <a:off x="1277051" y="5691785"/>
            <a:ext cx="11504513" cy="13022745"/>
          </a:xfrm>
          <a:prstGeom prst="rect">
            <a:avLst/>
          </a:prstGeom>
          <a:noFill/>
          <a:ln>
            <a:noFill/>
          </a:ln>
        </p:spPr>
        <p:txBody>
          <a:bodyPr spcFirstLastPara="1" wrap="square" lIns="371025" tIns="371025" rIns="371025" bIns="371025" anchor="t" anchorCtr="0">
            <a:normAutofit/>
          </a:bodyPr>
          <a:lstStyle>
            <a:lvl1pPr marL="457200" lvl="0" indent="-539750" algn="l">
              <a:lnSpc>
                <a:spcPct val="115000"/>
              </a:lnSpc>
              <a:spcBef>
                <a:spcPts val="0"/>
              </a:spcBef>
              <a:spcAft>
                <a:spcPts val="0"/>
              </a:spcAft>
              <a:buSzPts val="4900"/>
              <a:buChar char="●"/>
              <a:defRPr sz="3136"/>
            </a:lvl1pPr>
            <a:lvl2pPr marL="914400" lvl="1" indent="-539750" algn="l">
              <a:lnSpc>
                <a:spcPct val="115000"/>
              </a:lnSpc>
              <a:spcBef>
                <a:spcPts val="0"/>
              </a:spcBef>
              <a:spcAft>
                <a:spcPts val="0"/>
              </a:spcAft>
              <a:buSzPts val="4900"/>
              <a:buChar char="○"/>
              <a:defRPr sz="3136"/>
            </a:lvl2pPr>
            <a:lvl3pPr marL="1371600" lvl="2" indent="-539750" algn="l">
              <a:lnSpc>
                <a:spcPct val="115000"/>
              </a:lnSpc>
              <a:spcBef>
                <a:spcPts val="0"/>
              </a:spcBef>
              <a:spcAft>
                <a:spcPts val="0"/>
              </a:spcAft>
              <a:buSzPts val="4900"/>
              <a:buChar char="■"/>
              <a:defRPr sz="3136"/>
            </a:lvl3pPr>
            <a:lvl4pPr marL="1828800" lvl="3" indent="-539750" algn="l">
              <a:lnSpc>
                <a:spcPct val="115000"/>
              </a:lnSpc>
              <a:spcBef>
                <a:spcPts val="0"/>
              </a:spcBef>
              <a:spcAft>
                <a:spcPts val="0"/>
              </a:spcAft>
              <a:buSzPts val="4900"/>
              <a:buChar char="●"/>
              <a:defRPr sz="3136"/>
            </a:lvl4pPr>
            <a:lvl5pPr marL="2286000" lvl="4" indent="-539750" algn="l">
              <a:lnSpc>
                <a:spcPct val="115000"/>
              </a:lnSpc>
              <a:spcBef>
                <a:spcPts val="0"/>
              </a:spcBef>
              <a:spcAft>
                <a:spcPts val="0"/>
              </a:spcAft>
              <a:buSzPts val="4900"/>
              <a:buChar char="○"/>
              <a:defRPr sz="3136"/>
            </a:lvl5pPr>
            <a:lvl6pPr marL="2743200" lvl="5" indent="-539750" algn="l">
              <a:lnSpc>
                <a:spcPct val="115000"/>
              </a:lnSpc>
              <a:spcBef>
                <a:spcPts val="0"/>
              </a:spcBef>
              <a:spcAft>
                <a:spcPts val="0"/>
              </a:spcAft>
              <a:buSzPts val="4900"/>
              <a:buChar char="■"/>
              <a:defRPr sz="3136"/>
            </a:lvl6pPr>
            <a:lvl7pPr marL="3200400" lvl="6" indent="-539750" algn="l">
              <a:lnSpc>
                <a:spcPct val="115000"/>
              </a:lnSpc>
              <a:spcBef>
                <a:spcPts val="0"/>
              </a:spcBef>
              <a:spcAft>
                <a:spcPts val="0"/>
              </a:spcAft>
              <a:buSzPts val="4900"/>
              <a:buChar char="●"/>
              <a:defRPr sz="3136"/>
            </a:lvl7pPr>
            <a:lvl8pPr marL="3657600" lvl="7" indent="-539750" algn="l">
              <a:lnSpc>
                <a:spcPct val="115000"/>
              </a:lnSpc>
              <a:spcBef>
                <a:spcPts val="0"/>
              </a:spcBef>
              <a:spcAft>
                <a:spcPts val="0"/>
              </a:spcAft>
              <a:buSzPts val="4900"/>
              <a:buChar char="○"/>
              <a:defRPr sz="3136"/>
            </a:lvl8pPr>
            <a:lvl9pPr marL="4114800" lvl="8" indent="-539750" algn="l">
              <a:lnSpc>
                <a:spcPct val="115000"/>
              </a:lnSpc>
              <a:spcBef>
                <a:spcPts val="0"/>
              </a:spcBef>
              <a:spcAft>
                <a:spcPts val="0"/>
              </a:spcAft>
              <a:buSzPts val="4900"/>
              <a:buChar char="■"/>
              <a:defRPr sz="3136"/>
            </a:lvl9pPr>
          </a:lstStyle>
          <a:p>
            <a:endParaRPr/>
          </a:p>
        </p:txBody>
      </p:sp>
      <p:sp>
        <p:nvSpPr>
          <p:cNvPr id="31" name="Google Shape;31;p8"/>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2008578" y="1843809"/>
            <a:ext cx="26088982" cy="16755790"/>
          </a:xfrm>
          <a:prstGeom prst="rect">
            <a:avLst/>
          </a:prstGeom>
          <a:noFill/>
          <a:ln>
            <a:noFill/>
          </a:ln>
        </p:spPr>
        <p:txBody>
          <a:bodyPr spcFirstLastPara="1" wrap="square" lIns="371025" tIns="371025" rIns="371025" bIns="371025" anchor="ctr" anchorCtr="0">
            <a:normAutofit/>
          </a:bodyPr>
          <a:lstStyle>
            <a:lvl1pPr lvl="0" algn="l">
              <a:lnSpc>
                <a:spcPct val="100000"/>
              </a:lnSpc>
              <a:spcBef>
                <a:spcPts val="0"/>
              </a:spcBef>
              <a:spcAft>
                <a:spcPts val="0"/>
              </a:spcAft>
              <a:buSzPts val="19500"/>
              <a:buNone/>
              <a:defRPr sz="12480"/>
            </a:lvl1pPr>
            <a:lvl2pPr lvl="1" algn="l">
              <a:lnSpc>
                <a:spcPct val="100000"/>
              </a:lnSpc>
              <a:spcBef>
                <a:spcPts val="0"/>
              </a:spcBef>
              <a:spcAft>
                <a:spcPts val="0"/>
              </a:spcAft>
              <a:buSzPts val="19500"/>
              <a:buNone/>
              <a:defRPr sz="12480"/>
            </a:lvl2pPr>
            <a:lvl3pPr lvl="2" algn="l">
              <a:lnSpc>
                <a:spcPct val="100000"/>
              </a:lnSpc>
              <a:spcBef>
                <a:spcPts val="0"/>
              </a:spcBef>
              <a:spcAft>
                <a:spcPts val="0"/>
              </a:spcAft>
              <a:buSzPts val="19500"/>
              <a:buNone/>
              <a:defRPr sz="12480"/>
            </a:lvl3pPr>
            <a:lvl4pPr lvl="3" algn="l">
              <a:lnSpc>
                <a:spcPct val="100000"/>
              </a:lnSpc>
              <a:spcBef>
                <a:spcPts val="0"/>
              </a:spcBef>
              <a:spcAft>
                <a:spcPts val="0"/>
              </a:spcAft>
              <a:buSzPts val="19500"/>
              <a:buNone/>
              <a:defRPr sz="12480"/>
            </a:lvl4pPr>
            <a:lvl5pPr lvl="4" algn="l">
              <a:lnSpc>
                <a:spcPct val="100000"/>
              </a:lnSpc>
              <a:spcBef>
                <a:spcPts val="0"/>
              </a:spcBef>
              <a:spcAft>
                <a:spcPts val="0"/>
              </a:spcAft>
              <a:buSzPts val="19500"/>
              <a:buNone/>
              <a:defRPr sz="12480"/>
            </a:lvl5pPr>
            <a:lvl6pPr lvl="5" algn="l">
              <a:lnSpc>
                <a:spcPct val="100000"/>
              </a:lnSpc>
              <a:spcBef>
                <a:spcPts val="0"/>
              </a:spcBef>
              <a:spcAft>
                <a:spcPts val="0"/>
              </a:spcAft>
              <a:buSzPts val="19500"/>
              <a:buNone/>
              <a:defRPr sz="12480"/>
            </a:lvl6pPr>
            <a:lvl7pPr lvl="6" algn="l">
              <a:lnSpc>
                <a:spcPct val="100000"/>
              </a:lnSpc>
              <a:spcBef>
                <a:spcPts val="0"/>
              </a:spcBef>
              <a:spcAft>
                <a:spcPts val="0"/>
              </a:spcAft>
              <a:buSzPts val="19500"/>
              <a:buNone/>
              <a:defRPr sz="12480"/>
            </a:lvl7pPr>
            <a:lvl8pPr lvl="7" algn="l">
              <a:lnSpc>
                <a:spcPct val="100000"/>
              </a:lnSpc>
              <a:spcBef>
                <a:spcPts val="0"/>
              </a:spcBef>
              <a:spcAft>
                <a:spcPts val="0"/>
              </a:spcAft>
              <a:buSzPts val="19500"/>
              <a:buNone/>
              <a:defRPr sz="12480"/>
            </a:lvl8pPr>
            <a:lvl9pPr lvl="8" algn="l">
              <a:lnSpc>
                <a:spcPct val="100000"/>
              </a:lnSpc>
              <a:spcBef>
                <a:spcPts val="0"/>
              </a:spcBef>
              <a:spcAft>
                <a:spcPts val="0"/>
              </a:spcAft>
              <a:buSzPts val="19500"/>
              <a:buNone/>
              <a:defRPr sz="12480"/>
            </a:lvl9pPr>
          </a:lstStyle>
          <a:p>
            <a:endParaRPr/>
          </a:p>
        </p:txBody>
      </p:sp>
      <p:sp>
        <p:nvSpPr>
          <p:cNvPr id="34" name="Google Shape;34;p9"/>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0"/>
          <p:cNvSpPr/>
          <p:nvPr/>
        </p:nvSpPr>
        <p:spPr>
          <a:xfrm>
            <a:off x="18731707" y="-511"/>
            <a:ext cx="18731707" cy="21067713"/>
          </a:xfrm>
          <a:prstGeom prst="rect">
            <a:avLst/>
          </a:prstGeom>
          <a:solidFill>
            <a:schemeClr val="lt2"/>
          </a:solidFill>
          <a:ln>
            <a:noFill/>
          </a:ln>
        </p:spPr>
        <p:txBody>
          <a:bodyPr spcFirstLastPara="1" wrap="square" lIns="237450" tIns="237450" rIns="237450" bIns="2374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896" b="0" i="0" u="none" strike="noStrike" cap="none">
              <a:solidFill>
                <a:srgbClr val="000000"/>
              </a:solidFill>
              <a:latin typeface="Arial"/>
              <a:ea typeface="Arial"/>
              <a:cs typeface="Arial"/>
              <a:sym typeface="Arial"/>
            </a:endParaRPr>
          </a:p>
        </p:txBody>
      </p:sp>
      <p:sp>
        <p:nvSpPr>
          <p:cNvPr id="37" name="Google Shape;37;p10"/>
          <p:cNvSpPr txBox="1">
            <a:spLocks noGrp="1"/>
          </p:cNvSpPr>
          <p:nvPr>
            <p:ph type="title"/>
          </p:nvPr>
        </p:nvSpPr>
        <p:spPr>
          <a:xfrm>
            <a:off x="1087766" y="5051070"/>
            <a:ext cx="16573586" cy="6071406"/>
          </a:xfrm>
          <a:prstGeom prst="rect">
            <a:avLst/>
          </a:prstGeom>
          <a:noFill/>
          <a:ln>
            <a:noFill/>
          </a:ln>
        </p:spPr>
        <p:txBody>
          <a:bodyPr spcFirstLastPara="1" wrap="square" lIns="371025" tIns="371025" rIns="371025" bIns="371025" anchor="b" anchorCtr="0">
            <a:normAutofit/>
          </a:bodyPr>
          <a:lstStyle>
            <a:lvl1pPr lvl="0" algn="ctr">
              <a:lnSpc>
                <a:spcPct val="100000"/>
              </a:lnSpc>
              <a:spcBef>
                <a:spcPts val="0"/>
              </a:spcBef>
              <a:spcAft>
                <a:spcPts val="0"/>
              </a:spcAft>
              <a:buSzPts val="17100"/>
              <a:buNone/>
              <a:defRPr sz="10944"/>
            </a:lvl1pPr>
            <a:lvl2pPr lvl="1" algn="ctr">
              <a:lnSpc>
                <a:spcPct val="100000"/>
              </a:lnSpc>
              <a:spcBef>
                <a:spcPts val="0"/>
              </a:spcBef>
              <a:spcAft>
                <a:spcPts val="0"/>
              </a:spcAft>
              <a:buSzPts val="17100"/>
              <a:buNone/>
              <a:defRPr sz="10944"/>
            </a:lvl2pPr>
            <a:lvl3pPr lvl="2" algn="ctr">
              <a:lnSpc>
                <a:spcPct val="100000"/>
              </a:lnSpc>
              <a:spcBef>
                <a:spcPts val="0"/>
              </a:spcBef>
              <a:spcAft>
                <a:spcPts val="0"/>
              </a:spcAft>
              <a:buSzPts val="17100"/>
              <a:buNone/>
              <a:defRPr sz="10944"/>
            </a:lvl3pPr>
            <a:lvl4pPr lvl="3" algn="ctr">
              <a:lnSpc>
                <a:spcPct val="100000"/>
              </a:lnSpc>
              <a:spcBef>
                <a:spcPts val="0"/>
              </a:spcBef>
              <a:spcAft>
                <a:spcPts val="0"/>
              </a:spcAft>
              <a:buSzPts val="17100"/>
              <a:buNone/>
              <a:defRPr sz="10944"/>
            </a:lvl4pPr>
            <a:lvl5pPr lvl="4" algn="ctr">
              <a:lnSpc>
                <a:spcPct val="100000"/>
              </a:lnSpc>
              <a:spcBef>
                <a:spcPts val="0"/>
              </a:spcBef>
              <a:spcAft>
                <a:spcPts val="0"/>
              </a:spcAft>
              <a:buSzPts val="17100"/>
              <a:buNone/>
              <a:defRPr sz="10944"/>
            </a:lvl5pPr>
            <a:lvl6pPr lvl="5" algn="ctr">
              <a:lnSpc>
                <a:spcPct val="100000"/>
              </a:lnSpc>
              <a:spcBef>
                <a:spcPts val="0"/>
              </a:spcBef>
              <a:spcAft>
                <a:spcPts val="0"/>
              </a:spcAft>
              <a:buSzPts val="17100"/>
              <a:buNone/>
              <a:defRPr sz="10944"/>
            </a:lvl6pPr>
            <a:lvl7pPr lvl="6" algn="ctr">
              <a:lnSpc>
                <a:spcPct val="100000"/>
              </a:lnSpc>
              <a:spcBef>
                <a:spcPts val="0"/>
              </a:spcBef>
              <a:spcAft>
                <a:spcPts val="0"/>
              </a:spcAft>
              <a:buSzPts val="17100"/>
              <a:buNone/>
              <a:defRPr sz="10944"/>
            </a:lvl7pPr>
            <a:lvl8pPr lvl="7" algn="ctr">
              <a:lnSpc>
                <a:spcPct val="100000"/>
              </a:lnSpc>
              <a:spcBef>
                <a:spcPts val="0"/>
              </a:spcBef>
              <a:spcAft>
                <a:spcPts val="0"/>
              </a:spcAft>
              <a:buSzPts val="17100"/>
              <a:buNone/>
              <a:defRPr sz="10944"/>
            </a:lvl8pPr>
            <a:lvl9pPr lvl="8" algn="ctr">
              <a:lnSpc>
                <a:spcPct val="100000"/>
              </a:lnSpc>
              <a:spcBef>
                <a:spcPts val="0"/>
              </a:spcBef>
              <a:spcAft>
                <a:spcPts val="0"/>
              </a:spcAft>
              <a:buSzPts val="17100"/>
              <a:buNone/>
              <a:defRPr sz="10944"/>
            </a:lvl9pPr>
          </a:lstStyle>
          <a:p>
            <a:endParaRPr/>
          </a:p>
        </p:txBody>
      </p:sp>
      <p:sp>
        <p:nvSpPr>
          <p:cNvPr id="38" name="Google Shape;38;p10"/>
          <p:cNvSpPr txBox="1">
            <a:spLocks noGrp="1"/>
          </p:cNvSpPr>
          <p:nvPr>
            <p:ph type="subTitle" idx="1"/>
          </p:nvPr>
        </p:nvSpPr>
        <p:spPr>
          <a:xfrm>
            <a:off x="1087766" y="11481361"/>
            <a:ext cx="16573586" cy="5058993"/>
          </a:xfrm>
          <a:prstGeom prst="rect">
            <a:avLst/>
          </a:prstGeom>
          <a:noFill/>
          <a:ln>
            <a:noFill/>
          </a:ln>
        </p:spPr>
        <p:txBody>
          <a:bodyPr spcFirstLastPara="1" wrap="square" lIns="371025" tIns="371025" rIns="371025" bIns="371025" anchor="t" anchorCtr="0">
            <a:normAutofit/>
          </a:bodyPr>
          <a:lstStyle>
            <a:lvl1pPr lvl="0" algn="ctr">
              <a:lnSpc>
                <a:spcPct val="100000"/>
              </a:lnSpc>
              <a:spcBef>
                <a:spcPts val="0"/>
              </a:spcBef>
              <a:spcAft>
                <a:spcPts val="0"/>
              </a:spcAft>
              <a:buSzPts val="8500"/>
              <a:buNone/>
              <a:defRPr sz="5440"/>
            </a:lvl1pPr>
            <a:lvl2pPr lvl="1" algn="ctr">
              <a:lnSpc>
                <a:spcPct val="100000"/>
              </a:lnSpc>
              <a:spcBef>
                <a:spcPts val="0"/>
              </a:spcBef>
              <a:spcAft>
                <a:spcPts val="0"/>
              </a:spcAft>
              <a:buSzPts val="8500"/>
              <a:buNone/>
              <a:defRPr sz="5440"/>
            </a:lvl2pPr>
            <a:lvl3pPr lvl="2" algn="ctr">
              <a:lnSpc>
                <a:spcPct val="100000"/>
              </a:lnSpc>
              <a:spcBef>
                <a:spcPts val="0"/>
              </a:spcBef>
              <a:spcAft>
                <a:spcPts val="0"/>
              </a:spcAft>
              <a:buSzPts val="8500"/>
              <a:buNone/>
              <a:defRPr sz="5440"/>
            </a:lvl3pPr>
            <a:lvl4pPr lvl="3" algn="ctr">
              <a:lnSpc>
                <a:spcPct val="100000"/>
              </a:lnSpc>
              <a:spcBef>
                <a:spcPts val="0"/>
              </a:spcBef>
              <a:spcAft>
                <a:spcPts val="0"/>
              </a:spcAft>
              <a:buSzPts val="8500"/>
              <a:buNone/>
              <a:defRPr sz="5440"/>
            </a:lvl4pPr>
            <a:lvl5pPr lvl="4" algn="ctr">
              <a:lnSpc>
                <a:spcPct val="100000"/>
              </a:lnSpc>
              <a:spcBef>
                <a:spcPts val="0"/>
              </a:spcBef>
              <a:spcAft>
                <a:spcPts val="0"/>
              </a:spcAft>
              <a:buSzPts val="8500"/>
              <a:buNone/>
              <a:defRPr sz="5440"/>
            </a:lvl5pPr>
            <a:lvl6pPr lvl="5" algn="ctr">
              <a:lnSpc>
                <a:spcPct val="100000"/>
              </a:lnSpc>
              <a:spcBef>
                <a:spcPts val="0"/>
              </a:spcBef>
              <a:spcAft>
                <a:spcPts val="0"/>
              </a:spcAft>
              <a:buSzPts val="8500"/>
              <a:buNone/>
              <a:defRPr sz="5440"/>
            </a:lvl6pPr>
            <a:lvl7pPr lvl="6" algn="ctr">
              <a:lnSpc>
                <a:spcPct val="100000"/>
              </a:lnSpc>
              <a:spcBef>
                <a:spcPts val="0"/>
              </a:spcBef>
              <a:spcAft>
                <a:spcPts val="0"/>
              </a:spcAft>
              <a:buSzPts val="8500"/>
              <a:buNone/>
              <a:defRPr sz="5440"/>
            </a:lvl7pPr>
            <a:lvl8pPr lvl="7" algn="ctr">
              <a:lnSpc>
                <a:spcPct val="100000"/>
              </a:lnSpc>
              <a:spcBef>
                <a:spcPts val="0"/>
              </a:spcBef>
              <a:spcAft>
                <a:spcPts val="0"/>
              </a:spcAft>
              <a:buSzPts val="8500"/>
              <a:buNone/>
              <a:defRPr sz="5440"/>
            </a:lvl8pPr>
            <a:lvl9pPr lvl="8" algn="ctr">
              <a:lnSpc>
                <a:spcPct val="100000"/>
              </a:lnSpc>
              <a:spcBef>
                <a:spcPts val="0"/>
              </a:spcBef>
              <a:spcAft>
                <a:spcPts val="0"/>
              </a:spcAft>
              <a:buSzPts val="8500"/>
              <a:buNone/>
              <a:defRPr sz="5440"/>
            </a:lvl9pPr>
          </a:lstStyle>
          <a:p>
            <a:endParaRPr/>
          </a:p>
        </p:txBody>
      </p:sp>
      <p:sp>
        <p:nvSpPr>
          <p:cNvPr id="39" name="Google Shape;39;p10"/>
          <p:cNvSpPr txBox="1">
            <a:spLocks noGrp="1"/>
          </p:cNvSpPr>
          <p:nvPr>
            <p:ph type="body" idx="2"/>
          </p:nvPr>
        </p:nvSpPr>
        <p:spPr>
          <a:xfrm>
            <a:off x="20237372" y="2965802"/>
            <a:ext cx="15720376" cy="15135123"/>
          </a:xfrm>
          <a:prstGeom prst="rect">
            <a:avLst/>
          </a:prstGeom>
          <a:noFill/>
          <a:ln>
            <a:noFill/>
          </a:ln>
        </p:spPr>
        <p:txBody>
          <a:bodyPr spcFirstLastPara="1" wrap="square" lIns="371025" tIns="371025" rIns="371025" bIns="371025" anchor="ctr" anchorCtr="0">
            <a:normAutofit/>
          </a:bodyPr>
          <a:lstStyle>
            <a:lvl1pPr marL="457200" lvl="0" indent="-692150" algn="l">
              <a:lnSpc>
                <a:spcPct val="115000"/>
              </a:lnSpc>
              <a:spcBef>
                <a:spcPts val="0"/>
              </a:spcBef>
              <a:spcAft>
                <a:spcPts val="0"/>
              </a:spcAft>
              <a:buSzPts val="7300"/>
              <a:buChar char="●"/>
              <a:defRPr/>
            </a:lvl1pPr>
            <a:lvl2pPr marL="914400" lvl="1" indent="-590550" algn="l">
              <a:lnSpc>
                <a:spcPct val="115000"/>
              </a:lnSpc>
              <a:spcBef>
                <a:spcPts val="0"/>
              </a:spcBef>
              <a:spcAft>
                <a:spcPts val="0"/>
              </a:spcAft>
              <a:buSzPts val="5700"/>
              <a:buChar char="○"/>
              <a:defRPr/>
            </a:lvl2pPr>
            <a:lvl3pPr marL="1371600" lvl="2" indent="-590550" algn="l">
              <a:lnSpc>
                <a:spcPct val="115000"/>
              </a:lnSpc>
              <a:spcBef>
                <a:spcPts val="0"/>
              </a:spcBef>
              <a:spcAft>
                <a:spcPts val="0"/>
              </a:spcAft>
              <a:buSzPts val="5700"/>
              <a:buChar char="■"/>
              <a:defRPr/>
            </a:lvl3pPr>
            <a:lvl4pPr marL="1828800" lvl="3" indent="-590550" algn="l">
              <a:lnSpc>
                <a:spcPct val="115000"/>
              </a:lnSpc>
              <a:spcBef>
                <a:spcPts val="0"/>
              </a:spcBef>
              <a:spcAft>
                <a:spcPts val="0"/>
              </a:spcAft>
              <a:buSzPts val="5700"/>
              <a:buChar char="●"/>
              <a:defRPr/>
            </a:lvl4pPr>
            <a:lvl5pPr marL="2286000" lvl="4" indent="-590550" algn="l">
              <a:lnSpc>
                <a:spcPct val="115000"/>
              </a:lnSpc>
              <a:spcBef>
                <a:spcPts val="0"/>
              </a:spcBef>
              <a:spcAft>
                <a:spcPts val="0"/>
              </a:spcAft>
              <a:buSzPts val="5700"/>
              <a:buChar char="○"/>
              <a:defRPr/>
            </a:lvl5pPr>
            <a:lvl6pPr marL="2743200" lvl="5" indent="-590550" algn="l">
              <a:lnSpc>
                <a:spcPct val="115000"/>
              </a:lnSpc>
              <a:spcBef>
                <a:spcPts val="0"/>
              </a:spcBef>
              <a:spcAft>
                <a:spcPts val="0"/>
              </a:spcAft>
              <a:buSzPts val="5700"/>
              <a:buChar char="■"/>
              <a:defRPr/>
            </a:lvl6pPr>
            <a:lvl7pPr marL="3200400" lvl="6" indent="-590550" algn="l">
              <a:lnSpc>
                <a:spcPct val="115000"/>
              </a:lnSpc>
              <a:spcBef>
                <a:spcPts val="0"/>
              </a:spcBef>
              <a:spcAft>
                <a:spcPts val="0"/>
              </a:spcAft>
              <a:buSzPts val="5700"/>
              <a:buChar char="●"/>
              <a:defRPr/>
            </a:lvl7pPr>
            <a:lvl8pPr marL="3657600" lvl="7" indent="-590550" algn="l">
              <a:lnSpc>
                <a:spcPct val="115000"/>
              </a:lnSpc>
              <a:spcBef>
                <a:spcPts val="0"/>
              </a:spcBef>
              <a:spcAft>
                <a:spcPts val="0"/>
              </a:spcAft>
              <a:buSzPts val="5700"/>
              <a:buChar char="○"/>
              <a:defRPr/>
            </a:lvl8pPr>
            <a:lvl9pPr marL="4114800" lvl="8" indent="-590550" algn="l">
              <a:lnSpc>
                <a:spcPct val="115000"/>
              </a:lnSpc>
              <a:spcBef>
                <a:spcPts val="0"/>
              </a:spcBef>
              <a:spcAft>
                <a:spcPts val="0"/>
              </a:spcAft>
              <a:buSzPts val="5700"/>
              <a:buChar char="■"/>
              <a:defRPr/>
            </a:lvl9pPr>
          </a:lstStyle>
          <a:p>
            <a:endParaRPr/>
          </a:p>
        </p:txBody>
      </p:sp>
      <p:sp>
        <p:nvSpPr>
          <p:cNvPr id="40" name="Google Shape;40;p10"/>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1"/>
          <p:cNvSpPr txBox="1">
            <a:spLocks noGrp="1"/>
          </p:cNvSpPr>
          <p:nvPr>
            <p:ph type="body" idx="1"/>
          </p:nvPr>
        </p:nvSpPr>
        <p:spPr>
          <a:xfrm>
            <a:off x="1277051" y="17328384"/>
            <a:ext cx="24577171" cy="2478521"/>
          </a:xfrm>
          <a:prstGeom prst="rect">
            <a:avLst/>
          </a:prstGeom>
          <a:noFill/>
          <a:ln>
            <a:noFill/>
          </a:ln>
        </p:spPr>
        <p:txBody>
          <a:bodyPr spcFirstLastPara="1" wrap="square" lIns="371025" tIns="371025" rIns="371025" bIns="371025" anchor="ctr" anchorCtr="0">
            <a:normAutofit/>
          </a:bodyPr>
          <a:lstStyle>
            <a:lvl1pPr marL="457200" lvl="0" indent="-228600" algn="l">
              <a:lnSpc>
                <a:spcPct val="100000"/>
              </a:lnSpc>
              <a:spcBef>
                <a:spcPts val="0"/>
              </a:spcBef>
              <a:spcAft>
                <a:spcPts val="0"/>
              </a:spcAft>
              <a:buSzPts val="7300"/>
              <a:buNone/>
              <a:defRPr/>
            </a:lvl1pPr>
          </a:lstStyle>
          <a:p>
            <a:endParaRPr/>
          </a:p>
        </p:txBody>
      </p:sp>
      <p:sp>
        <p:nvSpPr>
          <p:cNvPr id="43" name="Google Shape;43;p11"/>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1277050" y="1822818"/>
            <a:ext cx="34909415" cy="2345849"/>
          </a:xfrm>
          <a:prstGeom prst="rect">
            <a:avLst/>
          </a:prstGeom>
          <a:noFill/>
          <a:ln>
            <a:noFill/>
          </a:ln>
        </p:spPr>
        <p:txBody>
          <a:bodyPr spcFirstLastPara="1" wrap="square" lIns="371025" tIns="371025" rIns="371025" bIns="371025" anchor="t" anchorCtr="0">
            <a:normAutofit/>
          </a:bodyPr>
          <a:lstStyle>
            <a:lvl1pPr marR="0" lvl="0"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1277050" y="4720524"/>
            <a:ext cx="34909415" cy="13993494"/>
          </a:xfrm>
          <a:prstGeom prst="rect">
            <a:avLst/>
          </a:prstGeom>
          <a:noFill/>
          <a:ln>
            <a:noFill/>
          </a:ln>
        </p:spPr>
        <p:txBody>
          <a:bodyPr spcFirstLastPara="1" wrap="square" lIns="371025" tIns="371025" rIns="371025" bIns="371025" anchor="t" anchorCtr="0">
            <a:normAutofit/>
          </a:bodyPr>
          <a:lstStyle>
            <a:lvl1pPr marL="457200" marR="0" lvl="0" indent="-692150" algn="l" rtl="0">
              <a:lnSpc>
                <a:spcPct val="115000"/>
              </a:lnSpc>
              <a:spcBef>
                <a:spcPts val="0"/>
              </a:spcBef>
              <a:spcAft>
                <a:spcPts val="0"/>
              </a:spcAft>
              <a:buClr>
                <a:schemeClr val="dk2"/>
              </a:buClr>
              <a:buSzPts val="7300"/>
              <a:buFont typeface="Arial"/>
              <a:buChar char="●"/>
              <a:defRPr sz="7300" b="0" i="0" u="none" strike="noStrike" cap="none">
                <a:solidFill>
                  <a:schemeClr val="dk2"/>
                </a:solidFill>
                <a:latin typeface="Arial"/>
                <a:ea typeface="Arial"/>
                <a:cs typeface="Arial"/>
                <a:sym typeface="Arial"/>
              </a:defRPr>
            </a:lvl1pPr>
            <a:lvl2pPr marL="914400" marR="0" lvl="1"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2pPr>
            <a:lvl3pPr marL="1371600" marR="0" lvl="2"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3pPr>
            <a:lvl4pPr marL="1828800" marR="0" lvl="3"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4pPr>
            <a:lvl5pPr marL="2286000" marR="0" lvl="4"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5pPr>
            <a:lvl6pPr marL="2743200" marR="0" lvl="5"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6pPr>
            <a:lvl7pPr marL="3200400" marR="0" lvl="6"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7pPr>
            <a:lvl8pPr marL="3657600" marR="0" lvl="7"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8pPr>
            <a:lvl9pPr marL="4114800" marR="0" lvl="8"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9pPr>
          </a:lstStyle>
          <a:p>
            <a:endParaRPr/>
          </a:p>
        </p:txBody>
      </p:sp>
      <p:sp>
        <p:nvSpPr>
          <p:cNvPr id="8" name="Google Shape;8;p2"/>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BE9F4"/>
        </a:solidFill>
        <a:effectLst/>
      </p:bgPr>
    </p:bg>
    <p:spTree>
      <p:nvGrpSpPr>
        <p:cNvPr id="1" name="Shape 53"/>
        <p:cNvGrpSpPr/>
        <p:nvPr/>
      </p:nvGrpSpPr>
      <p:grpSpPr>
        <a:xfrm>
          <a:off x="0" y="0"/>
          <a:ext cx="0" cy="0"/>
          <a:chOff x="0" y="0"/>
          <a:chExt cx="0" cy="0"/>
        </a:xfrm>
      </p:grpSpPr>
      <p:sp>
        <p:nvSpPr>
          <p:cNvPr id="55" name="Google Shape;55;g1efd191b55a_0_0"/>
          <p:cNvSpPr txBox="1"/>
          <p:nvPr/>
        </p:nvSpPr>
        <p:spPr>
          <a:xfrm>
            <a:off x="536450" y="2582550"/>
            <a:ext cx="10741200" cy="6643200"/>
          </a:xfrm>
          <a:prstGeom prst="rect">
            <a:avLst/>
          </a:prstGeom>
          <a:noFill/>
          <a:ln w="38100" cap="flat" cmpd="sng">
            <a:solidFill>
              <a:srgbClr val="0B5394"/>
            </a:solidFill>
            <a:prstDash val="solid"/>
            <a:round/>
            <a:headEnd type="none" w="sm" len="sm"/>
            <a:tailEnd type="none" w="sm" len="sm"/>
          </a:ln>
        </p:spPr>
        <p:txBody>
          <a:bodyPr spcFirstLastPara="1" wrap="square" lIns="58500" tIns="58500" rIns="58500" bIns="58500" anchor="ctr" anchorCtr="0">
            <a:noAutofit/>
          </a:bodyPr>
          <a:lstStyle/>
          <a:p>
            <a:pPr marL="0" lvl="0" indent="0" algn="ctr" rtl="0">
              <a:lnSpc>
                <a:spcPct val="100000"/>
              </a:lnSpc>
              <a:spcBef>
                <a:spcPts val="0"/>
              </a:spcBef>
              <a:spcAft>
                <a:spcPts val="0"/>
              </a:spcAft>
              <a:buSzPts val="1100"/>
              <a:buNone/>
            </a:pPr>
            <a:r>
              <a:rPr lang="en" sz="4400" b="1" dirty="0">
                <a:solidFill>
                  <a:schemeClr val="dk1"/>
                </a:solidFill>
                <a:latin typeface="Merriweather"/>
                <a:ea typeface="Merriweather"/>
                <a:cs typeface="Merriweather"/>
                <a:sym typeface="Merriweather"/>
              </a:rPr>
              <a:t>Abstract</a:t>
            </a:r>
            <a:endParaRPr sz="4400" b="1" dirty="0">
              <a:solidFill>
                <a:schemeClr val="dk1"/>
              </a:solidFill>
              <a:latin typeface="Merriweather"/>
              <a:ea typeface="Merriweather"/>
              <a:cs typeface="Merriweather"/>
              <a:sym typeface="Merriweather"/>
            </a:endParaRPr>
          </a:p>
          <a:p>
            <a:pPr marL="0" lvl="0" indent="0" algn="l" rtl="0">
              <a:lnSpc>
                <a:spcPct val="100000"/>
              </a:lnSpc>
              <a:spcBef>
                <a:spcPts val="0"/>
              </a:spcBef>
              <a:spcAft>
                <a:spcPts val="0"/>
              </a:spcAft>
              <a:buSzPts val="1100"/>
              <a:buNone/>
            </a:pPr>
            <a:r>
              <a:rPr lang="en" sz="2800" dirty="0">
                <a:solidFill>
                  <a:schemeClr val="dk1"/>
                </a:solidFill>
                <a:latin typeface="Times New Roman"/>
                <a:ea typeface="Times New Roman"/>
                <a:cs typeface="Times New Roman"/>
                <a:sym typeface="Times New Roman"/>
              </a:rPr>
              <a:t>There are over 800 species of ticks worldwide, but only a few of those species are capable of transmitting disease to humans. One of those species is </a:t>
            </a:r>
            <a:r>
              <a:rPr lang="en" sz="2800" i="1" dirty="0">
                <a:solidFill>
                  <a:schemeClr val="dk1"/>
                </a:solidFill>
                <a:latin typeface="Times New Roman"/>
                <a:ea typeface="Times New Roman"/>
                <a:cs typeface="Times New Roman"/>
                <a:sym typeface="Times New Roman"/>
              </a:rPr>
              <a:t>Ixodes scapularis</a:t>
            </a:r>
            <a:r>
              <a:rPr lang="en" sz="2800" dirty="0">
                <a:solidFill>
                  <a:schemeClr val="dk1"/>
                </a:solidFill>
                <a:latin typeface="Times New Roman"/>
                <a:ea typeface="Times New Roman"/>
                <a:cs typeface="Times New Roman"/>
                <a:sym typeface="Times New Roman"/>
              </a:rPr>
              <a:t>, the black-legged tick. The species is responsible for the transmission of several severe illnesses, including Lyme disease. The Centers for Disease Control (CDC) estimates that over 400,000 people are diagnosed and treated for Lyme disease each year in the United States. Our goal for this project is to create a bio-friendly super-spray that utilizes enzymes from the fungus </a:t>
            </a:r>
            <a:r>
              <a:rPr lang="en" sz="2800" i="1" dirty="0">
                <a:solidFill>
                  <a:schemeClr val="dk1"/>
                </a:solidFill>
                <a:latin typeface="Times New Roman"/>
                <a:ea typeface="Times New Roman"/>
                <a:cs typeface="Times New Roman"/>
                <a:sym typeface="Times New Roman"/>
              </a:rPr>
              <a:t>Beauveria bassiana</a:t>
            </a:r>
            <a:r>
              <a:rPr lang="en" sz="2800" dirty="0">
                <a:solidFill>
                  <a:schemeClr val="dk1"/>
                </a:solidFill>
                <a:latin typeface="Times New Roman"/>
                <a:ea typeface="Times New Roman"/>
                <a:cs typeface="Times New Roman"/>
                <a:sym typeface="Times New Roman"/>
              </a:rPr>
              <a:t>. The fungal enzymes allow a breakdown of the </a:t>
            </a:r>
            <a:r>
              <a:rPr lang="en" sz="2800" i="1" dirty="0">
                <a:solidFill>
                  <a:schemeClr val="dk1"/>
                </a:solidFill>
                <a:latin typeface="Times New Roman"/>
                <a:ea typeface="Times New Roman"/>
                <a:cs typeface="Times New Roman"/>
                <a:sym typeface="Times New Roman"/>
              </a:rPr>
              <a:t>I. scapularis</a:t>
            </a:r>
            <a:r>
              <a:rPr lang="en" sz="2800" dirty="0">
                <a:solidFill>
                  <a:schemeClr val="dk1"/>
                </a:solidFill>
                <a:latin typeface="Times New Roman"/>
                <a:ea typeface="Times New Roman"/>
                <a:cs typeface="Times New Roman"/>
                <a:sym typeface="Times New Roman"/>
              </a:rPr>
              <a:t> cuticle that increase the tick’s mortality rate. (what is the cuticle goal for the tick, if we break that down how is it more susceptible to higher mortality? Include sentence) People can then spray their clothes or other areas that are susceptible to ticks to control the </a:t>
            </a:r>
            <a:r>
              <a:rPr lang="en" sz="2800" i="1" dirty="0">
                <a:solidFill>
                  <a:schemeClr val="dk1"/>
                </a:solidFill>
                <a:latin typeface="Times New Roman"/>
                <a:ea typeface="Times New Roman"/>
                <a:cs typeface="Times New Roman"/>
                <a:sym typeface="Times New Roman"/>
              </a:rPr>
              <a:t>I. scapularis </a:t>
            </a:r>
            <a:r>
              <a:rPr lang="en" sz="2800" dirty="0">
                <a:solidFill>
                  <a:schemeClr val="dk1"/>
                </a:solidFill>
                <a:latin typeface="Times New Roman"/>
                <a:ea typeface="Times New Roman"/>
                <a:cs typeface="Times New Roman"/>
                <a:sym typeface="Times New Roman"/>
              </a:rPr>
              <a:t>population and reduce the spread of tick-borne diseases. </a:t>
            </a:r>
            <a:endParaRPr sz="2800" b="0" i="0" u="none" strike="noStrike" cap="none" dirty="0">
              <a:solidFill>
                <a:srgbClr val="000000"/>
              </a:solidFill>
              <a:latin typeface="Arial"/>
              <a:ea typeface="Arial"/>
              <a:cs typeface="Arial"/>
              <a:sym typeface="Arial"/>
            </a:endParaRPr>
          </a:p>
        </p:txBody>
      </p:sp>
      <p:sp>
        <p:nvSpPr>
          <p:cNvPr id="56" name="Google Shape;56;g1efd191b55a_0_0"/>
          <p:cNvSpPr txBox="1"/>
          <p:nvPr/>
        </p:nvSpPr>
        <p:spPr>
          <a:xfrm>
            <a:off x="7170750" y="-11312"/>
            <a:ext cx="23121900" cy="2529000"/>
          </a:xfrm>
          <a:prstGeom prst="rect">
            <a:avLst/>
          </a:prstGeom>
          <a:noFill/>
          <a:ln>
            <a:noFill/>
          </a:ln>
        </p:spPr>
        <p:txBody>
          <a:bodyPr spcFirstLastPara="1" wrap="square" lIns="58500" tIns="58500" rIns="58500" bIns="58500" anchor="ctr" anchorCtr="0">
            <a:noAutofit/>
          </a:bodyPr>
          <a:lstStyle/>
          <a:p>
            <a:pPr marL="0" marR="0" lvl="0" indent="0" algn="ctr" rtl="0">
              <a:lnSpc>
                <a:spcPct val="100000"/>
              </a:lnSpc>
              <a:spcBef>
                <a:spcPts val="0"/>
              </a:spcBef>
              <a:spcAft>
                <a:spcPts val="0"/>
              </a:spcAft>
              <a:buNone/>
            </a:pPr>
            <a:r>
              <a:rPr lang="en" sz="4768" b="1" dirty="0">
                <a:latin typeface="Times New Roman"/>
                <a:ea typeface="Times New Roman"/>
                <a:cs typeface="Times New Roman"/>
                <a:sym typeface="Times New Roman"/>
              </a:rPr>
              <a:t>A fungal-derived enzymatic anti-tick spray: Targeting the </a:t>
            </a:r>
            <a:r>
              <a:rPr lang="en" sz="4768" b="1" i="1" dirty="0">
                <a:latin typeface="Times New Roman"/>
                <a:ea typeface="Times New Roman"/>
                <a:cs typeface="Times New Roman"/>
                <a:sym typeface="Times New Roman"/>
              </a:rPr>
              <a:t>Ixodes scapularis </a:t>
            </a:r>
            <a:r>
              <a:rPr lang="en" sz="4768" b="1" dirty="0">
                <a:latin typeface="Times New Roman"/>
                <a:ea typeface="Times New Roman"/>
                <a:cs typeface="Times New Roman"/>
                <a:sym typeface="Times New Roman"/>
              </a:rPr>
              <a:t>population</a:t>
            </a:r>
            <a:endParaRPr sz="4768" b="1" i="0" u="none" strike="noStrike" cap="none" dirty="0">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r>
              <a:rPr lang="en" sz="2912" dirty="0">
                <a:latin typeface="Times New Roman"/>
                <a:ea typeface="Times New Roman"/>
                <a:cs typeface="Times New Roman"/>
                <a:sym typeface="Times New Roman"/>
              </a:rPr>
              <a:t>Evangeline Campbell, Anna Childs, Celine Omega, Natalia Ortiz</a:t>
            </a:r>
            <a:r>
              <a:rPr lang="en" sz="2912" i="0" u="none" strike="noStrike" cap="none" dirty="0">
                <a:solidFill>
                  <a:srgbClr val="000000"/>
                </a:solidFill>
                <a:latin typeface="Times New Roman"/>
                <a:ea typeface="Times New Roman"/>
                <a:cs typeface="Times New Roman"/>
                <a:sym typeface="Times New Roman"/>
              </a:rPr>
              <a:t>, Dr. </a:t>
            </a:r>
            <a:r>
              <a:rPr lang="en" sz="2912" dirty="0">
                <a:latin typeface="Times New Roman"/>
                <a:ea typeface="Times New Roman"/>
                <a:cs typeface="Times New Roman"/>
                <a:sym typeface="Times New Roman"/>
              </a:rPr>
              <a:t>Beth Pethel, Maegan Plank </a:t>
            </a:r>
            <a:r>
              <a:rPr lang="en" sz="2912" i="0" u="none" strike="noStrike" cap="none" dirty="0">
                <a:solidFill>
                  <a:srgbClr val="000000"/>
                </a:solidFill>
                <a:latin typeface="Times New Roman"/>
                <a:ea typeface="Times New Roman"/>
                <a:cs typeface="Times New Roman"/>
                <a:sym typeface="Times New Roman"/>
              </a:rPr>
              <a:t>(</a:t>
            </a:r>
            <a:r>
              <a:rPr lang="en" sz="2900" dirty="0">
                <a:solidFill>
                  <a:schemeClr val="dk1"/>
                </a:solidFill>
                <a:latin typeface="Times New Roman"/>
                <a:ea typeface="Times New Roman"/>
                <a:cs typeface="Times New Roman"/>
                <a:sym typeface="Times New Roman"/>
              </a:rPr>
              <a:t>Union Chimique Belge</a:t>
            </a:r>
            <a:r>
              <a:rPr lang="en" sz="2900" i="0" u="none" strike="noStrike" cap="none" dirty="0">
                <a:solidFill>
                  <a:srgbClr val="000000"/>
                </a:solidFill>
                <a:latin typeface="Times New Roman"/>
                <a:ea typeface="Times New Roman"/>
                <a:cs typeface="Times New Roman"/>
                <a:sym typeface="Times New Roman"/>
              </a:rPr>
              <a:t>)</a:t>
            </a:r>
            <a:endParaRPr sz="2900" i="0" u="none" strike="noStrike" cap="none" dirty="0">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r>
              <a:rPr lang="en" sz="2912" dirty="0">
                <a:latin typeface="Times New Roman"/>
                <a:ea typeface="Times New Roman"/>
                <a:cs typeface="Times New Roman"/>
                <a:sym typeface="Times New Roman"/>
              </a:rPr>
              <a:t>Western Reserve Academy,</a:t>
            </a:r>
            <a:r>
              <a:rPr lang="en" sz="2912" i="0" u="none" strike="noStrike" cap="none" dirty="0">
                <a:solidFill>
                  <a:srgbClr val="000000"/>
                </a:solidFill>
                <a:latin typeface="Times New Roman"/>
                <a:ea typeface="Times New Roman"/>
                <a:cs typeface="Times New Roman"/>
                <a:sym typeface="Times New Roman"/>
              </a:rPr>
              <a:t> </a:t>
            </a:r>
            <a:r>
              <a:rPr lang="en" sz="2912" dirty="0">
                <a:latin typeface="Times New Roman"/>
                <a:ea typeface="Times New Roman"/>
                <a:cs typeface="Times New Roman"/>
                <a:sym typeface="Times New Roman"/>
              </a:rPr>
              <a:t>Hudson</a:t>
            </a:r>
            <a:r>
              <a:rPr lang="en" sz="2912" i="0" u="none" strike="noStrike" cap="none" dirty="0">
                <a:solidFill>
                  <a:srgbClr val="000000"/>
                </a:solidFill>
                <a:latin typeface="Times New Roman"/>
                <a:ea typeface="Times New Roman"/>
                <a:cs typeface="Times New Roman"/>
                <a:sym typeface="Times New Roman"/>
              </a:rPr>
              <a:t>, </a:t>
            </a:r>
            <a:r>
              <a:rPr lang="en" sz="2912" dirty="0">
                <a:latin typeface="Times New Roman"/>
                <a:ea typeface="Times New Roman"/>
                <a:cs typeface="Times New Roman"/>
                <a:sym typeface="Times New Roman"/>
              </a:rPr>
              <a:t>Ohio</a:t>
            </a:r>
            <a:r>
              <a:rPr lang="en" sz="2912" i="0" u="none" strike="noStrike" cap="none" dirty="0">
                <a:solidFill>
                  <a:srgbClr val="000000"/>
                </a:solidFill>
                <a:latin typeface="Times New Roman"/>
                <a:ea typeface="Times New Roman"/>
                <a:cs typeface="Times New Roman"/>
                <a:sym typeface="Times New Roman"/>
              </a:rPr>
              <a:t>, </a:t>
            </a:r>
            <a:r>
              <a:rPr lang="en" sz="2912" dirty="0">
                <a:latin typeface="Times New Roman"/>
                <a:ea typeface="Times New Roman"/>
                <a:cs typeface="Times New Roman"/>
                <a:sym typeface="Times New Roman"/>
              </a:rPr>
              <a:t>United States of America</a:t>
            </a:r>
            <a:endParaRPr sz="2912" i="0" u="none" strike="noStrike" cap="none" dirty="0">
              <a:solidFill>
                <a:srgbClr val="000000"/>
              </a:solidFill>
              <a:latin typeface="Times New Roman"/>
              <a:ea typeface="Times New Roman"/>
              <a:cs typeface="Times New Roman"/>
              <a:sym typeface="Times New Roman"/>
            </a:endParaRPr>
          </a:p>
        </p:txBody>
      </p:sp>
      <p:sp>
        <p:nvSpPr>
          <p:cNvPr id="57" name="Google Shape;57;g1efd191b55a_0_0"/>
          <p:cNvSpPr txBox="1"/>
          <p:nvPr/>
        </p:nvSpPr>
        <p:spPr>
          <a:xfrm>
            <a:off x="523519" y="9517005"/>
            <a:ext cx="10741200" cy="9334795"/>
          </a:xfrm>
          <a:prstGeom prst="rect">
            <a:avLst/>
          </a:prstGeom>
          <a:noFill/>
          <a:ln w="38100" cap="flat" cmpd="sng">
            <a:solidFill>
              <a:srgbClr val="0B5394"/>
            </a:solidFill>
            <a:prstDash val="solid"/>
            <a:round/>
            <a:headEnd type="none" w="sm" len="sm"/>
            <a:tailEnd type="none" w="sm" len="sm"/>
          </a:ln>
        </p:spPr>
        <p:txBody>
          <a:bodyPr spcFirstLastPara="1" wrap="square" lIns="58500" tIns="58500" rIns="58500" bIns="58500" anchor="ctr" anchorCtr="0">
            <a:noAutofit/>
          </a:bodyPr>
          <a:lstStyle/>
          <a:p>
            <a:pPr marL="0" marR="0" lvl="0" indent="0" algn="ctr" rtl="0">
              <a:lnSpc>
                <a:spcPct val="100000"/>
              </a:lnSpc>
              <a:spcBef>
                <a:spcPts val="0"/>
              </a:spcBef>
              <a:spcAft>
                <a:spcPts val="0"/>
              </a:spcAft>
              <a:buNone/>
            </a:pPr>
            <a:endParaRPr sz="4400" b="1" dirty="0">
              <a:latin typeface="Merriweather"/>
              <a:ea typeface="Merriweather"/>
              <a:cs typeface="Merriweather"/>
              <a:sym typeface="Merriweather"/>
            </a:endParaRPr>
          </a:p>
          <a:p>
            <a:pPr marL="0" marR="0" lvl="0" indent="0" algn="ctr" rtl="0">
              <a:lnSpc>
                <a:spcPct val="100000"/>
              </a:lnSpc>
              <a:spcBef>
                <a:spcPts val="0"/>
              </a:spcBef>
              <a:spcAft>
                <a:spcPts val="0"/>
              </a:spcAft>
              <a:buNone/>
            </a:pPr>
            <a:endParaRPr sz="4400" b="1" dirty="0">
              <a:latin typeface="Merriweather"/>
              <a:ea typeface="Merriweather"/>
              <a:cs typeface="Merriweather"/>
              <a:sym typeface="Merriweather"/>
            </a:endParaRPr>
          </a:p>
          <a:p>
            <a:pPr marL="0" marR="0" lvl="0" indent="0" algn="ctr" rtl="0">
              <a:lnSpc>
                <a:spcPct val="100000"/>
              </a:lnSpc>
              <a:spcBef>
                <a:spcPts val="0"/>
              </a:spcBef>
              <a:spcAft>
                <a:spcPts val="0"/>
              </a:spcAft>
              <a:buNone/>
            </a:pPr>
            <a:endParaRPr sz="4400" b="1" dirty="0">
              <a:latin typeface="Merriweather"/>
              <a:ea typeface="Merriweather"/>
              <a:cs typeface="Merriweather"/>
              <a:sym typeface="Merriweather"/>
            </a:endParaRPr>
          </a:p>
          <a:p>
            <a:pPr marL="0" marR="0" lvl="0" indent="0" algn="ctr" rtl="0">
              <a:lnSpc>
                <a:spcPct val="100000"/>
              </a:lnSpc>
              <a:spcBef>
                <a:spcPts val="0"/>
              </a:spcBef>
              <a:spcAft>
                <a:spcPts val="0"/>
              </a:spcAft>
              <a:buNone/>
            </a:pPr>
            <a:endParaRPr sz="4400" b="1" dirty="0">
              <a:latin typeface="Merriweather"/>
              <a:ea typeface="Merriweather"/>
              <a:cs typeface="Merriweather"/>
              <a:sym typeface="Merriweather"/>
            </a:endParaRPr>
          </a:p>
          <a:p>
            <a:pPr marL="0" marR="0" lvl="0" indent="0" algn="ctr" rtl="0">
              <a:lnSpc>
                <a:spcPct val="100000"/>
              </a:lnSpc>
              <a:spcBef>
                <a:spcPts val="0"/>
              </a:spcBef>
              <a:spcAft>
                <a:spcPts val="0"/>
              </a:spcAft>
              <a:buNone/>
            </a:pPr>
            <a:r>
              <a:rPr lang="en" sz="4400" b="1" dirty="0">
                <a:latin typeface="Merriweather"/>
                <a:ea typeface="Merriweather"/>
                <a:cs typeface="Merriweather"/>
                <a:sym typeface="Merriweather"/>
              </a:rPr>
              <a:t>Introduction</a:t>
            </a:r>
            <a:endParaRPr sz="4400" b="1" i="0" u="none" strike="noStrike" cap="none" dirty="0">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None/>
            </a:pPr>
            <a:r>
              <a:rPr lang="en" sz="2800" dirty="0">
                <a:latin typeface="Times New Roman"/>
                <a:ea typeface="Times New Roman"/>
                <a:cs typeface="Times New Roman"/>
                <a:sym typeface="Times New Roman"/>
              </a:rPr>
              <a:t>Due to climate change, the tick population has significantly increased. As a result, the number  of cases of Lyme Disease has more than doubled within the past two decades. Current solutions are helpful, but they do not keep up with the rapid reproduction of the </a:t>
            </a:r>
            <a:r>
              <a:rPr lang="en" sz="2800" i="1" dirty="0">
                <a:latin typeface="Times New Roman"/>
                <a:ea typeface="Times New Roman"/>
                <a:cs typeface="Times New Roman"/>
                <a:sym typeface="Times New Roman"/>
              </a:rPr>
              <a:t>I. scapularis</a:t>
            </a:r>
            <a:r>
              <a:rPr lang="en" sz="2800" dirty="0">
                <a:latin typeface="Times New Roman"/>
                <a:ea typeface="Times New Roman"/>
                <a:cs typeface="Times New Roman"/>
                <a:sym typeface="Times New Roman"/>
              </a:rPr>
              <a:t> and their invasive behavior. Our solution uses the fungal organism </a:t>
            </a:r>
            <a:r>
              <a:rPr lang="en" sz="2800" i="1" dirty="0">
                <a:latin typeface="Times New Roman"/>
                <a:ea typeface="Times New Roman"/>
                <a:cs typeface="Times New Roman"/>
                <a:sym typeface="Times New Roman"/>
              </a:rPr>
              <a:t>B. bassiana </a:t>
            </a:r>
            <a:r>
              <a:rPr lang="en" sz="2800" dirty="0">
                <a:latin typeface="Times New Roman"/>
                <a:ea typeface="Times New Roman"/>
                <a:cs typeface="Times New Roman"/>
                <a:sym typeface="Times New Roman"/>
              </a:rPr>
              <a:t>and its entomopathogenic properties, as well as tick-repellent essential oils,  to create an improved tick repellant spray that not</a:t>
            </a:r>
            <a:endParaRPr sz="2800"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800" dirty="0">
                <a:latin typeface="Times New Roman"/>
                <a:ea typeface="Times New Roman"/>
                <a:cs typeface="Times New Roman"/>
                <a:sym typeface="Times New Roman"/>
              </a:rPr>
              <a:t>only helps with repelling </a:t>
            </a:r>
            <a:r>
              <a:rPr lang="en" sz="2800" i="1" dirty="0">
                <a:latin typeface="Times New Roman"/>
                <a:ea typeface="Times New Roman"/>
                <a:cs typeface="Times New Roman"/>
                <a:sym typeface="Times New Roman"/>
              </a:rPr>
              <a:t>I. scapularis</a:t>
            </a:r>
            <a:endParaRPr sz="2800" i="1"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800" dirty="0">
                <a:latin typeface="Times New Roman"/>
                <a:ea typeface="Times New Roman"/>
                <a:cs typeface="Times New Roman"/>
                <a:sym typeface="Times New Roman"/>
              </a:rPr>
              <a:t>ticks but also directly kills and controls</a:t>
            </a:r>
            <a:endParaRPr sz="2800"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800" dirty="0">
                <a:latin typeface="Times New Roman"/>
                <a:ea typeface="Times New Roman"/>
                <a:cs typeface="Times New Roman"/>
                <a:sym typeface="Times New Roman"/>
              </a:rPr>
              <a:t>its population. Our team uses the</a:t>
            </a:r>
            <a:endParaRPr sz="2800"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800" dirty="0">
                <a:latin typeface="Times New Roman"/>
                <a:ea typeface="Times New Roman"/>
                <a:cs typeface="Times New Roman"/>
                <a:sym typeface="Times New Roman"/>
              </a:rPr>
              <a:t>genetic genes of the </a:t>
            </a:r>
            <a:r>
              <a:rPr lang="en" sz="2800" i="1" dirty="0">
                <a:latin typeface="Times New Roman"/>
                <a:ea typeface="Times New Roman"/>
                <a:cs typeface="Times New Roman"/>
                <a:sym typeface="Times New Roman"/>
              </a:rPr>
              <a:t>B. bassiana</a:t>
            </a:r>
            <a:endParaRPr sz="2800" i="1"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800" dirty="0">
                <a:latin typeface="Times New Roman"/>
                <a:ea typeface="Times New Roman"/>
                <a:cs typeface="Times New Roman"/>
                <a:sym typeface="Times New Roman"/>
              </a:rPr>
              <a:t>chitinase and lipase enzymes: Bbchit1,</a:t>
            </a:r>
            <a:endParaRPr sz="2800"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800" dirty="0">
                <a:latin typeface="Times New Roman"/>
                <a:ea typeface="Times New Roman"/>
                <a:cs typeface="Times New Roman"/>
                <a:sym typeface="Times New Roman"/>
              </a:rPr>
              <a:t>Bbchit2, and BBL351 (Fig. 1). We </a:t>
            </a:r>
            <a:endParaRPr sz="2800"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800" dirty="0">
                <a:latin typeface="Times New Roman"/>
                <a:ea typeface="Times New Roman"/>
                <a:cs typeface="Times New Roman"/>
                <a:sym typeface="Times New Roman"/>
              </a:rPr>
              <a:t>clone the genes into </a:t>
            </a:r>
            <a:r>
              <a:rPr lang="en" sz="2800" i="1" dirty="0">
                <a:latin typeface="Times New Roman"/>
                <a:ea typeface="Times New Roman"/>
                <a:cs typeface="Times New Roman"/>
                <a:sym typeface="Times New Roman"/>
              </a:rPr>
              <a:t>Escherichia coli</a:t>
            </a:r>
            <a:r>
              <a:rPr lang="en" sz="2800" dirty="0">
                <a:latin typeface="Times New Roman"/>
                <a:ea typeface="Times New Roman"/>
                <a:cs typeface="Times New Roman"/>
                <a:sym typeface="Times New Roman"/>
              </a:rPr>
              <a:t> </a:t>
            </a:r>
            <a:endParaRPr sz="2800"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800" dirty="0">
                <a:latin typeface="Times New Roman"/>
                <a:ea typeface="Times New Roman"/>
                <a:cs typeface="Times New Roman"/>
                <a:sym typeface="Times New Roman"/>
              </a:rPr>
              <a:t>(Fig. 2) and will test their safety and </a:t>
            </a:r>
            <a:endParaRPr sz="2800"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800" dirty="0">
                <a:latin typeface="Times New Roman"/>
                <a:ea typeface="Times New Roman"/>
                <a:cs typeface="Times New Roman"/>
                <a:sym typeface="Times New Roman"/>
              </a:rPr>
              <a:t>effectiveness, with a compatible natural </a:t>
            </a:r>
            <a:endParaRPr sz="2800"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800" dirty="0">
                <a:latin typeface="Times New Roman"/>
                <a:ea typeface="Times New Roman"/>
                <a:cs typeface="Times New Roman"/>
                <a:sym typeface="Times New Roman"/>
              </a:rPr>
              <a:t>repellant such as citronella. This spray </a:t>
            </a:r>
            <a:endParaRPr sz="2800"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800" dirty="0">
                <a:latin typeface="Times New Roman"/>
                <a:ea typeface="Times New Roman"/>
                <a:cs typeface="Times New Roman"/>
                <a:sym typeface="Times New Roman"/>
              </a:rPr>
              <a:t>will repel and kill the </a:t>
            </a:r>
            <a:r>
              <a:rPr lang="en" sz="2800" i="1" dirty="0">
                <a:latin typeface="Times New Roman"/>
                <a:ea typeface="Times New Roman"/>
                <a:cs typeface="Times New Roman"/>
                <a:sym typeface="Times New Roman"/>
              </a:rPr>
              <a:t>I. scapularis</a:t>
            </a:r>
            <a:r>
              <a:rPr lang="en" sz="2800" dirty="0">
                <a:latin typeface="Times New Roman"/>
                <a:ea typeface="Times New Roman"/>
                <a:cs typeface="Times New Roman"/>
                <a:sym typeface="Times New Roman"/>
              </a:rPr>
              <a:t>, lowering the </a:t>
            </a:r>
            <a:endParaRPr sz="2800"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800" dirty="0">
                <a:latin typeface="Times New Roman"/>
                <a:ea typeface="Times New Roman"/>
                <a:cs typeface="Times New Roman"/>
                <a:sym typeface="Times New Roman"/>
              </a:rPr>
              <a:t>susceptibility of tick-borne illnesses.</a:t>
            </a:r>
            <a:endParaRPr sz="2800"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800"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800"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800"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800"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lang="en-US" sz="2800"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800"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800" dirty="0">
              <a:latin typeface="Times New Roman"/>
              <a:ea typeface="Times New Roman"/>
              <a:cs typeface="Times New Roman"/>
              <a:sym typeface="Times New Roman"/>
            </a:endParaRPr>
          </a:p>
        </p:txBody>
      </p:sp>
      <p:sp>
        <p:nvSpPr>
          <p:cNvPr id="58" name="Google Shape;58;g1efd191b55a_0_0"/>
          <p:cNvSpPr txBox="1"/>
          <p:nvPr/>
        </p:nvSpPr>
        <p:spPr>
          <a:xfrm>
            <a:off x="11540375" y="2582550"/>
            <a:ext cx="13050900" cy="16269251"/>
          </a:xfrm>
          <a:prstGeom prst="rect">
            <a:avLst/>
          </a:prstGeom>
          <a:noFill/>
          <a:ln w="38100" cap="flat" cmpd="sng">
            <a:solidFill>
              <a:srgbClr val="0B5394"/>
            </a:solidFill>
            <a:prstDash val="solid"/>
            <a:round/>
            <a:headEnd type="none" w="sm" len="sm"/>
            <a:tailEnd type="none" w="sm" len="sm"/>
          </a:ln>
        </p:spPr>
        <p:txBody>
          <a:bodyPr spcFirstLastPara="1" wrap="square" lIns="58500" tIns="58500" rIns="58500" bIns="585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3200" b="0" i="0" u="none" strike="noStrike" cap="none">
              <a:solidFill>
                <a:srgbClr val="000000"/>
              </a:solidFill>
              <a:latin typeface="Arial"/>
              <a:ea typeface="Arial"/>
              <a:cs typeface="Arial"/>
              <a:sym typeface="Arial"/>
            </a:endParaRPr>
          </a:p>
        </p:txBody>
      </p:sp>
      <p:sp>
        <p:nvSpPr>
          <p:cNvPr id="59" name="Google Shape;59;g1efd191b55a_0_0"/>
          <p:cNvSpPr txBox="1"/>
          <p:nvPr/>
        </p:nvSpPr>
        <p:spPr>
          <a:xfrm>
            <a:off x="24841150" y="2582550"/>
            <a:ext cx="12085800" cy="5266200"/>
          </a:xfrm>
          <a:prstGeom prst="rect">
            <a:avLst/>
          </a:prstGeom>
          <a:noFill/>
          <a:ln w="38100" cap="flat" cmpd="sng">
            <a:solidFill>
              <a:srgbClr val="0B5394"/>
            </a:solidFill>
            <a:prstDash val="solid"/>
            <a:round/>
            <a:headEnd type="none" w="sm" len="sm"/>
            <a:tailEnd type="none" w="sm" len="sm"/>
          </a:ln>
        </p:spPr>
        <p:txBody>
          <a:bodyPr spcFirstLastPara="1" wrap="square" lIns="58500" tIns="58500" rIns="58500" bIns="58500" anchor="ctr" anchorCtr="0">
            <a:noAutofit/>
          </a:bodyPr>
          <a:lstStyle/>
          <a:p>
            <a:pPr marL="0" lvl="0" indent="0" algn="l" rtl="0">
              <a:spcBef>
                <a:spcPts val="0"/>
              </a:spcBef>
              <a:spcAft>
                <a:spcPts val="0"/>
              </a:spcAft>
              <a:buClr>
                <a:schemeClr val="dk1"/>
              </a:buClr>
              <a:buSzPts val="1100"/>
              <a:buFont typeface="Arial"/>
              <a:buNone/>
            </a:pPr>
            <a:endParaRPr sz="307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307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307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307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307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307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307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307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307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307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307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307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307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307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3072">
              <a:solidFill>
                <a:schemeClr val="dk1"/>
              </a:solidFill>
              <a:latin typeface="Times New Roman"/>
              <a:ea typeface="Times New Roman"/>
              <a:cs typeface="Times New Roman"/>
              <a:sym typeface="Times New Roman"/>
            </a:endParaRPr>
          </a:p>
        </p:txBody>
      </p:sp>
      <p:sp>
        <p:nvSpPr>
          <p:cNvPr id="60" name="Google Shape;60;g1efd191b55a_0_0"/>
          <p:cNvSpPr txBox="1"/>
          <p:nvPr/>
        </p:nvSpPr>
        <p:spPr>
          <a:xfrm>
            <a:off x="24841200" y="13183313"/>
            <a:ext cx="12085800" cy="5668500"/>
          </a:xfrm>
          <a:prstGeom prst="rect">
            <a:avLst/>
          </a:prstGeom>
          <a:noFill/>
          <a:ln w="38100" cap="flat" cmpd="sng">
            <a:solidFill>
              <a:srgbClr val="0B5394"/>
            </a:solidFill>
            <a:prstDash val="solid"/>
            <a:round/>
            <a:headEnd type="none" w="sm" len="sm"/>
            <a:tailEnd type="none" w="sm" len="sm"/>
          </a:ln>
        </p:spPr>
        <p:txBody>
          <a:bodyPr spcFirstLastPara="1" wrap="square" lIns="58500" tIns="58500" rIns="58500" bIns="58500" anchor="t" anchorCtr="0">
            <a:noAutofit/>
          </a:bodyPr>
          <a:lstStyle/>
          <a:p>
            <a:pPr marL="0" marR="0" lvl="0" indent="0" algn="ctr" rtl="0">
              <a:lnSpc>
                <a:spcPct val="100000"/>
              </a:lnSpc>
              <a:spcBef>
                <a:spcPts val="0"/>
              </a:spcBef>
              <a:spcAft>
                <a:spcPts val="0"/>
              </a:spcAft>
              <a:buNone/>
            </a:pPr>
            <a:r>
              <a:rPr lang="en" sz="4400" b="1" i="0" u="none" strike="noStrike" cap="none">
                <a:solidFill>
                  <a:srgbClr val="000000"/>
                </a:solidFill>
                <a:latin typeface="Merriweather"/>
                <a:ea typeface="Merriweather"/>
                <a:cs typeface="Merriweather"/>
                <a:sym typeface="Merriweather"/>
              </a:rPr>
              <a:t>References and </a:t>
            </a:r>
            <a:r>
              <a:rPr lang="en" sz="4400" b="1">
                <a:latin typeface="Merriweather"/>
                <a:ea typeface="Merriweather"/>
                <a:cs typeface="Merriweather"/>
                <a:sym typeface="Merriweather"/>
              </a:rPr>
              <a:t>A</a:t>
            </a:r>
            <a:r>
              <a:rPr lang="en" sz="4400" b="1" i="0" u="none" strike="noStrike" cap="none">
                <a:solidFill>
                  <a:srgbClr val="000000"/>
                </a:solidFill>
                <a:latin typeface="Merriweather"/>
                <a:ea typeface="Merriweather"/>
                <a:cs typeface="Merriweather"/>
                <a:sym typeface="Merriweather"/>
              </a:rPr>
              <a:t>cknowledgements</a:t>
            </a:r>
            <a:endParaRPr sz="4400" b="1">
              <a:latin typeface="Merriweather"/>
              <a:ea typeface="Merriweather"/>
              <a:cs typeface="Merriweather"/>
              <a:sym typeface="Merriweather"/>
            </a:endParaRPr>
          </a:p>
          <a:p>
            <a:pPr marL="0" lvl="0" indent="0" algn="l" rtl="0">
              <a:lnSpc>
                <a:spcPct val="100000"/>
              </a:lnSpc>
              <a:spcBef>
                <a:spcPts val="0"/>
              </a:spcBef>
              <a:spcAft>
                <a:spcPts val="0"/>
              </a:spcAft>
              <a:buNone/>
            </a:pPr>
            <a:endParaRPr sz="1100">
              <a:solidFill>
                <a:schemeClr val="dk1"/>
              </a:solidFill>
              <a:latin typeface="Times New Roman"/>
              <a:ea typeface="Times New Roman"/>
              <a:cs typeface="Times New Roman"/>
              <a:sym typeface="Times New Roman"/>
            </a:endParaRPr>
          </a:p>
          <a:p>
            <a:pPr marL="292608" marR="0" lvl="0" indent="0" algn="ctr" rtl="0">
              <a:lnSpc>
                <a:spcPct val="100000"/>
              </a:lnSpc>
              <a:spcBef>
                <a:spcPts val="0"/>
              </a:spcBef>
              <a:spcAft>
                <a:spcPts val="0"/>
              </a:spcAft>
              <a:buNone/>
            </a:pPr>
            <a:endParaRPr sz="2800">
              <a:solidFill>
                <a:schemeClr val="dk1"/>
              </a:solidFill>
              <a:latin typeface="Times New Roman"/>
              <a:ea typeface="Times New Roman"/>
              <a:cs typeface="Times New Roman"/>
              <a:sym typeface="Times New Roman"/>
            </a:endParaRPr>
          </a:p>
          <a:p>
            <a:pPr marL="292608" marR="0" lvl="0" indent="0" algn="ctr" rtl="0">
              <a:lnSpc>
                <a:spcPct val="100000"/>
              </a:lnSpc>
              <a:spcBef>
                <a:spcPts val="0"/>
              </a:spcBef>
              <a:spcAft>
                <a:spcPts val="0"/>
              </a:spcAft>
              <a:buNone/>
            </a:pPr>
            <a:endParaRPr sz="2800">
              <a:solidFill>
                <a:schemeClr val="dk1"/>
              </a:solidFill>
              <a:latin typeface="Times New Roman"/>
              <a:ea typeface="Times New Roman"/>
              <a:cs typeface="Times New Roman"/>
              <a:sym typeface="Times New Roman"/>
            </a:endParaRPr>
          </a:p>
          <a:p>
            <a:pPr marL="292608" marR="0" lvl="0" indent="0" algn="ctr" rtl="0">
              <a:lnSpc>
                <a:spcPct val="100000"/>
              </a:lnSpc>
              <a:spcBef>
                <a:spcPts val="0"/>
              </a:spcBef>
              <a:spcAft>
                <a:spcPts val="0"/>
              </a:spcAft>
              <a:buNone/>
            </a:pPr>
            <a:endParaRPr sz="2800">
              <a:solidFill>
                <a:schemeClr val="dk1"/>
              </a:solidFill>
              <a:latin typeface="Times New Roman"/>
              <a:ea typeface="Times New Roman"/>
              <a:cs typeface="Times New Roman"/>
              <a:sym typeface="Times New Roman"/>
            </a:endParaRPr>
          </a:p>
          <a:p>
            <a:pPr marL="292608" marR="0" lvl="0" indent="0" algn="ctr" rtl="0">
              <a:lnSpc>
                <a:spcPct val="100000"/>
              </a:lnSpc>
              <a:spcBef>
                <a:spcPts val="0"/>
              </a:spcBef>
              <a:spcAft>
                <a:spcPts val="0"/>
              </a:spcAft>
              <a:buNone/>
            </a:pPr>
            <a:endParaRPr sz="2800">
              <a:solidFill>
                <a:schemeClr val="dk1"/>
              </a:solidFill>
              <a:latin typeface="Times New Roman"/>
              <a:ea typeface="Times New Roman"/>
              <a:cs typeface="Times New Roman"/>
              <a:sym typeface="Times New Roman"/>
            </a:endParaRPr>
          </a:p>
          <a:p>
            <a:pPr marL="292608" marR="0" lvl="0" indent="0" algn="ctr" rtl="0">
              <a:lnSpc>
                <a:spcPct val="100000"/>
              </a:lnSpc>
              <a:spcBef>
                <a:spcPts val="0"/>
              </a:spcBef>
              <a:spcAft>
                <a:spcPts val="0"/>
              </a:spcAft>
              <a:buNone/>
            </a:pPr>
            <a:endParaRPr sz="2800">
              <a:solidFill>
                <a:schemeClr val="dk1"/>
              </a:solidFill>
              <a:latin typeface="Times New Roman"/>
              <a:ea typeface="Times New Roman"/>
              <a:cs typeface="Times New Roman"/>
              <a:sym typeface="Times New Roman"/>
            </a:endParaRPr>
          </a:p>
          <a:p>
            <a:pPr marL="292608" marR="0" lvl="0" indent="0" algn="ctr" rtl="0">
              <a:lnSpc>
                <a:spcPct val="100000"/>
              </a:lnSpc>
              <a:spcBef>
                <a:spcPts val="0"/>
              </a:spcBef>
              <a:spcAft>
                <a:spcPts val="0"/>
              </a:spcAft>
              <a:buNone/>
            </a:pPr>
            <a:endParaRPr sz="28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80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endParaRPr sz="280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endParaRPr sz="10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endParaRPr sz="10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r>
              <a:rPr lang="en" sz="2800" i="0" u="none" strike="noStrike" cap="none">
                <a:solidFill>
                  <a:schemeClr val="dk1"/>
                </a:solidFill>
                <a:latin typeface="Times New Roman"/>
                <a:ea typeface="Times New Roman"/>
                <a:cs typeface="Times New Roman"/>
                <a:sym typeface="Times New Roman"/>
              </a:rPr>
              <a:t>We’d also like to than</a:t>
            </a:r>
            <a:r>
              <a:rPr lang="en" sz="2800">
                <a:solidFill>
                  <a:schemeClr val="dk1"/>
                </a:solidFill>
                <a:latin typeface="Times New Roman"/>
                <a:ea typeface="Times New Roman"/>
                <a:cs typeface="Times New Roman"/>
                <a:sym typeface="Times New Roman"/>
              </a:rPr>
              <a:t>k Dr. Pethel for helping us find leads to resources and our mentor Maegen Plank for providing access to research journals and suggesting ways to develop our project.</a:t>
            </a:r>
            <a:endParaRPr sz="2800" i="0" u="none" strike="noStrike" cap="none">
              <a:solidFill>
                <a:schemeClr val="dk1"/>
              </a:solidFill>
              <a:latin typeface="Times New Roman"/>
              <a:ea typeface="Times New Roman"/>
              <a:cs typeface="Times New Roman"/>
              <a:sym typeface="Times New Roman"/>
            </a:endParaRPr>
          </a:p>
        </p:txBody>
      </p:sp>
      <p:pic>
        <p:nvPicPr>
          <p:cNvPr id="61" name="Google Shape;61;g1efd191b55a_0_0"/>
          <p:cNvPicPr preferRelativeResize="0"/>
          <p:nvPr/>
        </p:nvPicPr>
        <p:blipFill rotWithShape="1">
          <a:blip r:embed="rId3">
            <a:alphaModFix/>
          </a:blip>
          <a:srcRect b="-9660"/>
          <a:stretch/>
        </p:blipFill>
        <p:spPr>
          <a:xfrm>
            <a:off x="308753" y="-272409"/>
            <a:ext cx="7090606" cy="2789977"/>
          </a:xfrm>
          <a:prstGeom prst="rect">
            <a:avLst/>
          </a:prstGeom>
          <a:noFill/>
          <a:ln>
            <a:noFill/>
          </a:ln>
        </p:spPr>
      </p:pic>
      <p:pic>
        <p:nvPicPr>
          <p:cNvPr id="63" name="Google Shape;63;g1efd191b55a_0_0"/>
          <p:cNvPicPr preferRelativeResize="0"/>
          <p:nvPr/>
        </p:nvPicPr>
        <p:blipFill rotWithShape="1">
          <a:blip r:embed="rId4">
            <a:alphaModFix/>
          </a:blip>
          <a:srcRect/>
          <a:stretch/>
        </p:blipFill>
        <p:spPr>
          <a:xfrm>
            <a:off x="19338673" y="19125848"/>
            <a:ext cx="4192620" cy="1653309"/>
          </a:xfrm>
          <a:prstGeom prst="rect">
            <a:avLst/>
          </a:prstGeom>
          <a:noFill/>
          <a:ln>
            <a:noFill/>
          </a:ln>
        </p:spPr>
      </p:pic>
      <p:pic>
        <p:nvPicPr>
          <p:cNvPr id="67" name="Google Shape;67;g1efd191b55a_0_0"/>
          <p:cNvPicPr preferRelativeResize="0"/>
          <p:nvPr/>
        </p:nvPicPr>
        <p:blipFill rotWithShape="1">
          <a:blip r:embed="rId5">
            <a:alphaModFix/>
          </a:blip>
          <a:srcRect/>
          <a:stretch/>
        </p:blipFill>
        <p:spPr>
          <a:xfrm>
            <a:off x="24864735" y="19081122"/>
            <a:ext cx="1836813" cy="1843209"/>
          </a:xfrm>
          <a:prstGeom prst="rect">
            <a:avLst/>
          </a:prstGeom>
          <a:noFill/>
          <a:ln>
            <a:noFill/>
          </a:ln>
        </p:spPr>
      </p:pic>
      <p:sp>
        <p:nvSpPr>
          <p:cNvPr id="68" name="Google Shape;68;g1efd191b55a_0_0"/>
          <p:cNvSpPr/>
          <p:nvPr/>
        </p:nvSpPr>
        <p:spPr>
          <a:xfrm>
            <a:off x="24841200" y="8023325"/>
            <a:ext cx="12085800" cy="4992900"/>
          </a:xfrm>
          <a:prstGeom prst="rect">
            <a:avLst/>
          </a:prstGeom>
          <a:noFill/>
          <a:ln w="38100"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400" b="1" dirty="0">
                <a:solidFill>
                  <a:schemeClr val="dk1"/>
                </a:solidFill>
                <a:latin typeface="Merriweather"/>
                <a:ea typeface="Merriweather"/>
                <a:cs typeface="Merriweather"/>
                <a:sym typeface="Merriweather"/>
              </a:rPr>
              <a:t>Future Plan</a:t>
            </a:r>
            <a:r>
              <a:rPr lang="en" sz="4400" dirty="0">
                <a:solidFill>
                  <a:schemeClr val="dk1"/>
                </a:solidFill>
                <a:latin typeface="Merriweather"/>
                <a:ea typeface="Merriweather"/>
                <a:cs typeface="Merriweather"/>
                <a:sym typeface="Merriweather"/>
              </a:rPr>
              <a:t>:</a:t>
            </a:r>
            <a:endParaRPr sz="4400" dirty="0">
              <a:solidFill>
                <a:schemeClr val="dk1"/>
              </a:solidFill>
              <a:latin typeface="Merriweather"/>
              <a:ea typeface="Merriweather"/>
              <a:cs typeface="Merriweather"/>
              <a:sym typeface="Merriweather"/>
            </a:endParaRPr>
          </a:p>
          <a:p>
            <a:pPr marL="457200" lvl="0" indent="-406400" algn="l" rtl="0">
              <a:spcBef>
                <a:spcPts val="0"/>
              </a:spcBef>
              <a:spcAft>
                <a:spcPts val="0"/>
              </a:spcAft>
              <a:buClr>
                <a:schemeClr val="dk1"/>
              </a:buClr>
              <a:buSzPts val="2800"/>
              <a:buFont typeface="Times New Roman"/>
              <a:buChar char="●"/>
            </a:pPr>
            <a:r>
              <a:rPr lang="en" sz="2800" dirty="0">
                <a:solidFill>
                  <a:schemeClr val="dk1"/>
                </a:solidFill>
                <a:latin typeface="Times New Roman"/>
                <a:ea typeface="Times New Roman"/>
                <a:cs typeface="Times New Roman"/>
                <a:sym typeface="Times New Roman"/>
              </a:rPr>
              <a:t>Our team needs to find the appropriate plasmids to clone our enzyme and natural repellant into </a:t>
            </a:r>
            <a:r>
              <a:rPr lang="en" sz="2800" i="1" dirty="0">
                <a:solidFill>
                  <a:schemeClr val="dk1"/>
                </a:solidFill>
                <a:latin typeface="Times New Roman"/>
                <a:ea typeface="Times New Roman"/>
                <a:cs typeface="Times New Roman"/>
                <a:sym typeface="Times New Roman"/>
              </a:rPr>
              <a:t>E.coli</a:t>
            </a:r>
            <a:endParaRPr sz="2800" i="1" dirty="0">
              <a:solidFill>
                <a:schemeClr val="dk1"/>
              </a:solidFill>
              <a:latin typeface="Times New Roman"/>
              <a:ea typeface="Times New Roman"/>
              <a:cs typeface="Times New Roman"/>
              <a:sym typeface="Times New Roman"/>
            </a:endParaRPr>
          </a:p>
          <a:p>
            <a:pPr marL="457200" lvl="0" indent="-406400" algn="l" rtl="0">
              <a:spcBef>
                <a:spcPts val="0"/>
              </a:spcBef>
              <a:spcAft>
                <a:spcPts val="0"/>
              </a:spcAft>
              <a:buClr>
                <a:schemeClr val="dk1"/>
              </a:buClr>
              <a:buSzPts val="2800"/>
              <a:buFont typeface="Times New Roman"/>
              <a:buChar char="●"/>
            </a:pPr>
            <a:r>
              <a:rPr lang="en" sz="2800" dirty="0">
                <a:solidFill>
                  <a:schemeClr val="dk1"/>
                </a:solidFill>
                <a:latin typeface="Times New Roman"/>
                <a:ea typeface="Times New Roman"/>
                <a:cs typeface="Times New Roman"/>
                <a:sym typeface="Times New Roman"/>
              </a:rPr>
              <a:t>Another step is to conduct more testing for effectiveness and safety and determine what specific enzymes and natural repellents are the most compatible within our parameters.</a:t>
            </a:r>
            <a:endParaRPr sz="2800" dirty="0">
              <a:solidFill>
                <a:schemeClr val="dk1"/>
              </a:solidFill>
              <a:latin typeface="Times New Roman"/>
              <a:ea typeface="Times New Roman"/>
              <a:cs typeface="Times New Roman"/>
              <a:sym typeface="Times New Roman"/>
            </a:endParaRPr>
          </a:p>
          <a:p>
            <a:pPr marL="457200" lvl="0" indent="-406400" algn="l" rtl="0">
              <a:spcBef>
                <a:spcPts val="0"/>
              </a:spcBef>
              <a:spcAft>
                <a:spcPts val="0"/>
              </a:spcAft>
              <a:buClr>
                <a:schemeClr val="dk1"/>
              </a:buClr>
              <a:buSzPts val="2800"/>
              <a:buFont typeface="Times New Roman"/>
              <a:buChar char="●"/>
            </a:pPr>
            <a:r>
              <a:rPr lang="en" sz="2800" dirty="0">
                <a:solidFill>
                  <a:schemeClr val="dk1"/>
                </a:solidFill>
                <a:latin typeface="Times New Roman"/>
                <a:ea typeface="Times New Roman"/>
                <a:cs typeface="Times New Roman"/>
                <a:sym typeface="Times New Roman"/>
              </a:rPr>
              <a:t>Afterward, we use the transformation of E.coli extractions of enzymes and test them on species to ensure we are lowering the tick population rather than benign insects.</a:t>
            </a:r>
            <a:endParaRPr sz="2800" dirty="0">
              <a:solidFill>
                <a:schemeClr val="dk1"/>
              </a:solidFill>
              <a:latin typeface="Times New Roman"/>
              <a:ea typeface="Times New Roman"/>
              <a:cs typeface="Times New Roman"/>
              <a:sym typeface="Times New Roman"/>
            </a:endParaRPr>
          </a:p>
          <a:p>
            <a:pPr marL="457200" lvl="0" indent="-406400" algn="l" rtl="0">
              <a:spcBef>
                <a:spcPts val="0"/>
              </a:spcBef>
              <a:spcAft>
                <a:spcPts val="0"/>
              </a:spcAft>
              <a:buClr>
                <a:schemeClr val="dk1"/>
              </a:buClr>
              <a:buSzPts val="2800"/>
              <a:buFont typeface="Times New Roman"/>
              <a:buChar char="●"/>
            </a:pPr>
            <a:r>
              <a:rPr lang="en" sz="2800" dirty="0">
                <a:solidFill>
                  <a:schemeClr val="dk1"/>
                </a:solidFill>
                <a:latin typeface="Times New Roman"/>
                <a:ea typeface="Times New Roman"/>
                <a:cs typeface="Times New Roman"/>
                <a:sym typeface="Times New Roman"/>
              </a:rPr>
              <a:t>We must test various essential oils to compare the most effective repellent and whether it has available information on its biochemical pathway.</a:t>
            </a:r>
            <a:endParaRPr sz="2800" dirty="0">
              <a:solidFill>
                <a:schemeClr val="dk1"/>
              </a:solidFill>
              <a:latin typeface="Times New Roman"/>
              <a:ea typeface="Times New Roman"/>
              <a:cs typeface="Times New Roman"/>
              <a:sym typeface="Times New Roman"/>
            </a:endParaRPr>
          </a:p>
        </p:txBody>
      </p:sp>
      <p:pic>
        <p:nvPicPr>
          <p:cNvPr id="69" name="Google Shape;69;g1efd191b55a_0_0"/>
          <p:cNvPicPr preferRelativeResize="0"/>
          <p:nvPr/>
        </p:nvPicPr>
        <p:blipFill rotWithShape="1">
          <a:blip r:embed="rId6">
            <a:alphaModFix/>
          </a:blip>
          <a:srcRect t="21124" r="5213" b="21124"/>
          <a:stretch/>
        </p:blipFill>
        <p:spPr>
          <a:xfrm>
            <a:off x="11545450" y="11770604"/>
            <a:ext cx="13050900" cy="5555747"/>
          </a:xfrm>
          <a:prstGeom prst="rect">
            <a:avLst/>
          </a:prstGeom>
          <a:noFill/>
          <a:ln>
            <a:noFill/>
          </a:ln>
        </p:spPr>
      </p:pic>
      <p:pic>
        <p:nvPicPr>
          <p:cNvPr id="70" name="Google Shape;70;g1efd191b55a_0_0"/>
          <p:cNvPicPr preferRelativeResize="0"/>
          <p:nvPr/>
        </p:nvPicPr>
        <p:blipFill rotWithShape="1">
          <a:blip r:embed="rId7">
            <a:alphaModFix/>
          </a:blip>
          <a:srcRect l="6466" t="27708" r="6265" b="31235"/>
          <a:stretch/>
        </p:blipFill>
        <p:spPr>
          <a:xfrm>
            <a:off x="11251787" y="3274576"/>
            <a:ext cx="13638251" cy="7130225"/>
          </a:xfrm>
          <a:prstGeom prst="rect">
            <a:avLst/>
          </a:prstGeom>
          <a:noFill/>
          <a:ln>
            <a:noFill/>
          </a:ln>
        </p:spPr>
      </p:pic>
      <p:sp>
        <p:nvSpPr>
          <p:cNvPr id="71" name="Google Shape;71;g1efd191b55a_0_0"/>
          <p:cNvSpPr txBox="1"/>
          <p:nvPr/>
        </p:nvSpPr>
        <p:spPr>
          <a:xfrm>
            <a:off x="12202488" y="10534638"/>
            <a:ext cx="11713800" cy="102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chemeClr val="dk1"/>
                </a:solidFill>
                <a:latin typeface="Times New Roman"/>
                <a:ea typeface="Times New Roman"/>
                <a:cs typeface="Times New Roman"/>
                <a:sym typeface="Times New Roman"/>
              </a:rPr>
              <a:t>Figure 1: Isolate the genes for enzymes from the </a:t>
            </a:r>
            <a:r>
              <a:rPr lang="en" sz="2800" i="1">
                <a:solidFill>
                  <a:schemeClr val="dk1"/>
                </a:solidFill>
                <a:latin typeface="Times New Roman"/>
                <a:ea typeface="Times New Roman"/>
                <a:cs typeface="Times New Roman"/>
                <a:sym typeface="Times New Roman"/>
              </a:rPr>
              <a:t>B. bassiana</a:t>
            </a:r>
            <a:r>
              <a:rPr lang="en" sz="2800">
                <a:solidFill>
                  <a:schemeClr val="dk1"/>
                </a:solidFill>
                <a:latin typeface="Times New Roman"/>
                <a:ea typeface="Times New Roman"/>
                <a:cs typeface="Times New Roman"/>
                <a:sym typeface="Times New Roman"/>
              </a:rPr>
              <a:t> and place them in</a:t>
            </a:r>
            <a:endParaRPr sz="28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2800">
                <a:solidFill>
                  <a:schemeClr val="dk1"/>
                </a:solidFill>
                <a:latin typeface="Times New Roman"/>
                <a:ea typeface="Times New Roman"/>
                <a:cs typeface="Times New Roman"/>
                <a:sym typeface="Times New Roman"/>
              </a:rPr>
              <a:t>to a plasmid.</a:t>
            </a:r>
            <a:endParaRPr sz="2800">
              <a:solidFill>
                <a:schemeClr val="dk1"/>
              </a:solidFill>
              <a:latin typeface="Times New Roman"/>
              <a:ea typeface="Times New Roman"/>
              <a:cs typeface="Times New Roman"/>
              <a:sym typeface="Times New Roman"/>
            </a:endParaRPr>
          </a:p>
        </p:txBody>
      </p:sp>
      <p:sp>
        <p:nvSpPr>
          <p:cNvPr id="72" name="Google Shape;72;g1efd191b55a_0_0"/>
          <p:cNvSpPr txBox="1"/>
          <p:nvPr/>
        </p:nvSpPr>
        <p:spPr>
          <a:xfrm>
            <a:off x="12340525" y="17507950"/>
            <a:ext cx="11437800" cy="102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chemeClr val="dk1"/>
                </a:solidFill>
                <a:latin typeface="Times New Roman"/>
                <a:ea typeface="Times New Roman"/>
                <a:cs typeface="Times New Roman"/>
                <a:sym typeface="Times New Roman"/>
              </a:rPr>
              <a:t>Figure 2: Clone the enzymes into </a:t>
            </a:r>
            <a:r>
              <a:rPr lang="en" sz="2800" i="1">
                <a:solidFill>
                  <a:schemeClr val="dk1"/>
                </a:solidFill>
                <a:latin typeface="Times New Roman"/>
                <a:ea typeface="Times New Roman"/>
                <a:cs typeface="Times New Roman"/>
                <a:sym typeface="Times New Roman"/>
              </a:rPr>
              <a:t>E. coli</a:t>
            </a:r>
            <a:r>
              <a:rPr lang="en" sz="2800">
                <a:solidFill>
                  <a:schemeClr val="dk1"/>
                </a:solidFill>
                <a:latin typeface="Times New Roman"/>
                <a:ea typeface="Times New Roman"/>
                <a:cs typeface="Times New Roman"/>
                <a:sym typeface="Times New Roman"/>
              </a:rPr>
              <a:t> and a compatible antibiotic-selectable marker and add natural repellant to turn into a spray.</a:t>
            </a:r>
            <a:endParaRPr sz="2800">
              <a:solidFill>
                <a:schemeClr val="dk1"/>
              </a:solidFill>
              <a:latin typeface="Times New Roman"/>
              <a:ea typeface="Times New Roman"/>
              <a:cs typeface="Times New Roman"/>
              <a:sym typeface="Times New Roman"/>
            </a:endParaRPr>
          </a:p>
        </p:txBody>
      </p:sp>
      <p:pic>
        <p:nvPicPr>
          <p:cNvPr id="73" name="Google Shape;73;g1efd191b55a_0_0"/>
          <p:cNvPicPr preferRelativeResize="0"/>
          <p:nvPr/>
        </p:nvPicPr>
        <p:blipFill>
          <a:blip r:embed="rId8">
            <a:alphaModFix/>
          </a:blip>
          <a:stretch>
            <a:fillRect/>
          </a:stretch>
        </p:blipFill>
        <p:spPr>
          <a:xfrm>
            <a:off x="29911388" y="2719200"/>
            <a:ext cx="6657198" cy="4992899"/>
          </a:xfrm>
          <a:prstGeom prst="rect">
            <a:avLst/>
          </a:prstGeom>
          <a:noFill/>
          <a:ln w="28575" cap="flat" cmpd="sng">
            <a:solidFill>
              <a:srgbClr val="0B5394"/>
            </a:solidFill>
            <a:prstDash val="solid"/>
            <a:round/>
            <a:headEnd type="none" w="sm" len="sm"/>
            <a:tailEnd type="none" w="sm" len="sm"/>
          </a:ln>
        </p:spPr>
      </p:pic>
      <p:sp>
        <p:nvSpPr>
          <p:cNvPr id="74" name="Google Shape;74;g1efd191b55a_0_0"/>
          <p:cNvSpPr txBox="1"/>
          <p:nvPr/>
        </p:nvSpPr>
        <p:spPr>
          <a:xfrm>
            <a:off x="25004650" y="3194913"/>
            <a:ext cx="4493400" cy="443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400" b="1">
                <a:solidFill>
                  <a:schemeClr val="dk1"/>
                </a:solidFill>
                <a:latin typeface="Merriweather"/>
                <a:ea typeface="Merriweather"/>
                <a:cs typeface="Merriweather"/>
                <a:sym typeface="Merriweather"/>
              </a:rPr>
              <a:t>Team Information</a:t>
            </a:r>
            <a:endParaRPr sz="4400" b="1">
              <a:solidFill>
                <a:schemeClr val="dk1"/>
              </a:solidFill>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en" sz="3072">
                <a:solidFill>
                  <a:schemeClr val="dk1"/>
                </a:solidFill>
                <a:latin typeface="Times New Roman"/>
                <a:ea typeface="Times New Roman"/>
                <a:cs typeface="Times New Roman"/>
                <a:sym typeface="Times New Roman"/>
              </a:rPr>
              <a:t>We are a new team of four from Western Reserve Academy!</a:t>
            </a:r>
            <a:endParaRPr sz="307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3072">
                <a:solidFill>
                  <a:schemeClr val="dk1"/>
                </a:solidFill>
                <a:latin typeface="Times New Roman"/>
                <a:ea typeface="Times New Roman"/>
                <a:cs typeface="Times New Roman"/>
                <a:sym typeface="Times New Roman"/>
              </a:rPr>
              <a:t>(Left to Right) Celine Omega, Natalia Ortiz, Anna Childs, and Evangeline Campbell</a:t>
            </a:r>
            <a:endParaRPr sz="7300">
              <a:solidFill>
                <a:schemeClr val="dk2"/>
              </a:solidFill>
            </a:endParaRPr>
          </a:p>
        </p:txBody>
      </p:sp>
      <p:pic>
        <p:nvPicPr>
          <p:cNvPr id="75" name="Google Shape;75;g1efd191b55a_0_0"/>
          <p:cNvPicPr preferRelativeResize="0"/>
          <p:nvPr/>
        </p:nvPicPr>
        <p:blipFill rotWithShape="1">
          <a:blip r:embed="rId9">
            <a:alphaModFix/>
          </a:blip>
          <a:srcRect l="11621" t="6772" b="5607"/>
          <a:stretch/>
        </p:blipFill>
        <p:spPr>
          <a:xfrm>
            <a:off x="6167275" y="13016225"/>
            <a:ext cx="5074337" cy="5430075"/>
          </a:xfrm>
          <a:prstGeom prst="rect">
            <a:avLst/>
          </a:prstGeom>
          <a:noFill/>
          <a:ln>
            <a:noFill/>
          </a:ln>
        </p:spPr>
      </p:pic>
      <p:sp>
        <p:nvSpPr>
          <p:cNvPr id="76" name="Google Shape;76;g1efd191b55a_0_0"/>
          <p:cNvSpPr txBox="1"/>
          <p:nvPr/>
        </p:nvSpPr>
        <p:spPr>
          <a:xfrm>
            <a:off x="14203650" y="2879900"/>
            <a:ext cx="7875000" cy="762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400" b="1">
                <a:solidFill>
                  <a:schemeClr val="dk1"/>
                </a:solidFill>
                <a:latin typeface="Merriweather"/>
                <a:ea typeface="Merriweather"/>
                <a:cs typeface="Merriweather"/>
                <a:sym typeface="Merriweather"/>
              </a:rPr>
              <a:t>Design Process</a:t>
            </a:r>
            <a:endParaRPr sz="4400" b="1">
              <a:solidFill>
                <a:schemeClr val="dk1"/>
              </a:solidFill>
              <a:latin typeface="Merriweather"/>
              <a:ea typeface="Merriweather"/>
              <a:cs typeface="Merriweather"/>
              <a:sym typeface="Merriweather"/>
            </a:endParaRPr>
          </a:p>
        </p:txBody>
      </p:sp>
      <p:pic>
        <p:nvPicPr>
          <p:cNvPr id="77" name="Google Shape;77;g1efd191b55a_0_0"/>
          <p:cNvPicPr preferRelativeResize="0"/>
          <p:nvPr/>
        </p:nvPicPr>
        <p:blipFill>
          <a:blip r:embed="rId10">
            <a:alphaModFix/>
          </a:blip>
          <a:stretch>
            <a:fillRect/>
          </a:stretch>
        </p:blipFill>
        <p:spPr>
          <a:xfrm>
            <a:off x="29167763" y="14075413"/>
            <a:ext cx="3432576" cy="3432550"/>
          </a:xfrm>
          <a:prstGeom prst="rect">
            <a:avLst/>
          </a:prstGeom>
          <a:noFill/>
          <a:ln w="76200" cap="flat" cmpd="sng">
            <a:solidFill>
              <a:srgbClr val="0B5394"/>
            </a:solidFill>
            <a:prstDash val="solid"/>
            <a:round/>
            <a:headEnd type="none" w="sm" len="sm"/>
            <a:tailEnd type="none" w="sm" len="sm"/>
          </a:ln>
        </p:spPr>
      </p:pic>
      <p:sp>
        <p:nvSpPr>
          <p:cNvPr id="2" name="Freeform 14">
            <a:extLst>
              <a:ext uri="{FF2B5EF4-FFF2-40B4-BE49-F238E27FC236}">
                <a16:creationId xmlns:a16="http://schemas.microsoft.com/office/drawing/2014/main" id="{992DB9B9-3C87-0A94-9C14-D9D04419737A}"/>
              </a:ext>
            </a:extLst>
          </p:cNvPr>
          <p:cNvSpPr/>
          <p:nvPr/>
        </p:nvSpPr>
        <p:spPr>
          <a:xfrm>
            <a:off x="4048707" y="18635712"/>
            <a:ext cx="2815469" cy="2668713"/>
          </a:xfrm>
          <a:custGeom>
            <a:avLst/>
            <a:gdLst/>
            <a:ahLst/>
            <a:cxnLst/>
            <a:rect l="l" t="t" r="r" b="b"/>
            <a:pathLst>
              <a:path w="2611378" h="2613098">
                <a:moveTo>
                  <a:pt x="0" y="0"/>
                </a:moveTo>
                <a:lnTo>
                  <a:pt x="2611377" y="0"/>
                </a:lnTo>
                <a:lnTo>
                  <a:pt x="2611377" y="2613098"/>
                </a:lnTo>
                <a:lnTo>
                  <a:pt x="0" y="2613098"/>
                </a:lnTo>
                <a:lnTo>
                  <a:pt x="0" y="0"/>
                </a:lnTo>
                <a:close/>
              </a:path>
            </a:pathLst>
          </a:custGeom>
          <a:blipFill>
            <a:blip r:embed="rId11"/>
            <a:stretch>
              <a:fillRect/>
            </a:stretch>
          </a:blipFill>
        </p:spPr>
        <p:txBody>
          <a:bodyPr/>
          <a:lstStyle/>
          <a:p>
            <a:endParaRPr lang="en-US" sz="451"/>
          </a:p>
        </p:txBody>
      </p:sp>
      <p:sp>
        <p:nvSpPr>
          <p:cNvPr id="9" name="Freeform 4">
            <a:extLst>
              <a:ext uri="{FF2B5EF4-FFF2-40B4-BE49-F238E27FC236}">
                <a16:creationId xmlns:a16="http://schemas.microsoft.com/office/drawing/2014/main" id="{8CFFAE60-ACFF-4441-871F-F925FF183B32}"/>
              </a:ext>
            </a:extLst>
          </p:cNvPr>
          <p:cNvSpPr/>
          <p:nvPr/>
        </p:nvSpPr>
        <p:spPr>
          <a:xfrm>
            <a:off x="8197618" y="19351935"/>
            <a:ext cx="5484405" cy="1610994"/>
          </a:xfrm>
          <a:custGeom>
            <a:avLst/>
            <a:gdLst/>
            <a:ahLst/>
            <a:cxnLst/>
            <a:rect l="l" t="t" r="r" b="b"/>
            <a:pathLst>
              <a:path w="8442487" h="2666048">
                <a:moveTo>
                  <a:pt x="0" y="0"/>
                </a:moveTo>
                <a:lnTo>
                  <a:pt x="8442487" y="0"/>
                </a:lnTo>
                <a:lnTo>
                  <a:pt x="8442487" y="2666048"/>
                </a:lnTo>
                <a:lnTo>
                  <a:pt x="0" y="2666048"/>
                </a:lnTo>
                <a:lnTo>
                  <a:pt x="0" y="0"/>
                </a:lnTo>
                <a:close/>
              </a:path>
            </a:pathLst>
          </a:custGeom>
          <a:blipFill>
            <a:blip r:embed="rId12"/>
            <a:stretch>
              <a:fillRect/>
            </a:stretch>
          </a:blipFill>
        </p:spPr>
        <p:txBody>
          <a:bodyPr/>
          <a:lstStyle/>
          <a:p>
            <a:endParaRPr lang="en-US"/>
          </a:p>
        </p:txBody>
      </p:sp>
      <p:sp>
        <p:nvSpPr>
          <p:cNvPr id="10" name="Freeform 5">
            <a:extLst>
              <a:ext uri="{FF2B5EF4-FFF2-40B4-BE49-F238E27FC236}">
                <a16:creationId xmlns:a16="http://schemas.microsoft.com/office/drawing/2014/main" id="{9777B852-2A91-7148-367A-9C9198F84675}"/>
              </a:ext>
            </a:extLst>
          </p:cNvPr>
          <p:cNvSpPr/>
          <p:nvPr/>
        </p:nvSpPr>
        <p:spPr>
          <a:xfrm>
            <a:off x="15015465" y="18991084"/>
            <a:ext cx="2989766" cy="1933247"/>
          </a:xfrm>
          <a:custGeom>
            <a:avLst/>
            <a:gdLst/>
            <a:ahLst/>
            <a:cxnLst/>
            <a:rect l="l" t="t" r="r" b="b"/>
            <a:pathLst>
              <a:path w="4330054" h="2612392">
                <a:moveTo>
                  <a:pt x="0" y="0"/>
                </a:moveTo>
                <a:lnTo>
                  <a:pt x="4330054" y="0"/>
                </a:lnTo>
                <a:lnTo>
                  <a:pt x="4330054" y="2612392"/>
                </a:lnTo>
                <a:lnTo>
                  <a:pt x="0" y="2612392"/>
                </a:lnTo>
                <a:lnTo>
                  <a:pt x="0" y="0"/>
                </a:lnTo>
                <a:close/>
              </a:path>
            </a:pathLst>
          </a:custGeom>
          <a:blipFill>
            <a:blip r:embed="rId13"/>
            <a:stretch>
              <a:fillRect/>
            </a:stretch>
          </a:blipFill>
        </p:spPr>
        <p:txBody>
          <a:bodyPr/>
          <a:lstStyle/>
          <a:p>
            <a:endParaRPr lang="en-US"/>
          </a:p>
        </p:txBody>
      </p:sp>
      <p:sp>
        <p:nvSpPr>
          <p:cNvPr id="11" name="Freeform 3">
            <a:extLst>
              <a:ext uri="{FF2B5EF4-FFF2-40B4-BE49-F238E27FC236}">
                <a16:creationId xmlns:a16="http://schemas.microsoft.com/office/drawing/2014/main" id="{A9A2A169-7706-C1CE-E4AE-E9FDD40FF8F3}"/>
              </a:ext>
            </a:extLst>
          </p:cNvPr>
          <p:cNvSpPr/>
          <p:nvPr/>
        </p:nvSpPr>
        <p:spPr>
          <a:xfrm>
            <a:off x="28034990" y="18991084"/>
            <a:ext cx="4515319" cy="1940468"/>
          </a:xfrm>
          <a:custGeom>
            <a:avLst/>
            <a:gdLst/>
            <a:ahLst/>
            <a:cxnLst/>
            <a:rect l="l" t="t" r="r" b="b"/>
            <a:pathLst>
              <a:path w="4515319" h="1940468">
                <a:moveTo>
                  <a:pt x="0" y="0"/>
                </a:moveTo>
                <a:lnTo>
                  <a:pt x="4515319" y="0"/>
                </a:lnTo>
                <a:lnTo>
                  <a:pt x="4515319" y="1940468"/>
                </a:lnTo>
                <a:lnTo>
                  <a:pt x="0" y="1940468"/>
                </a:lnTo>
                <a:lnTo>
                  <a:pt x="0" y="0"/>
                </a:lnTo>
                <a:close/>
              </a:path>
            </a:pathLst>
          </a:custGeom>
          <a:blipFill>
            <a:blip r:embed="rId14"/>
            <a:stretch>
              <a:fillRect/>
            </a:stretch>
          </a:blipFill>
        </p:spPr>
        <p:txBody>
          <a:bodyPr/>
          <a:lstStyle/>
          <a:p>
            <a:endParaRPr lang="en-US"/>
          </a:p>
        </p:txBody>
      </p:sp>
      <p:sp>
        <p:nvSpPr>
          <p:cNvPr id="13" name="Freeform 2">
            <a:extLst>
              <a:ext uri="{FF2B5EF4-FFF2-40B4-BE49-F238E27FC236}">
                <a16:creationId xmlns:a16="http://schemas.microsoft.com/office/drawing/2014/main" id="{E21DEB1A-804C-49D2-E0CB-C22D74E481A6}"/>
              </a:ext>
            </a:extLst>
          </p:cNvPr>
          <p:cNvSpPr/>
          <p:nvPr/>
        </p:nvSpPr>
        <p:spPr>
          <a:xfrm>
            <a:off x="31252886" y="637740"/>
            <a:ext cx="5674064" cy="969639"/>
          </a:xfrm>
          <a:custGeom>
            <a:avLst/>
            <a:gdLst/>
            <a:ahLst/>
            <a:cxnLst/>
            <a:rect l="l" t="t" r="r" b="b"/>
            <a:pathLst>
              <a:path w="13708378" h="2564609">
                <a:moveTo>
                  <a:pt x="0" y="0"/>
                </a:moveTo>
                <a:lnTo>
                  <a:pt x="13708378" y="0"/>
                </a:lnTo>
                <a:lnTo>
                  <a:pt x="13708378" y="2564609"/>
                </a:lnTo>
                <a:lnTo>
                  <a:pt x="0" y="2564609"/>
                </a:lnTo>
                <a:lnTo>
                  <a:pt x="0" y="0"/>
                </a:lnTo>
                <a:close/>
              </a:path>
            </a:pathLst>
          </a:custGeom>
          <a:blipFill>
            <a:blip r:embed="rId15"/>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621</Words>
  <Application>Microsoft Office PowerPoint</Application>
  <PresentationFormat>Custom</PresentationFormat>
  <Paragraphs>66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Merriweather</vt:lpstr>
      <vt:lpstr>Arial</vt:lpstr>
      <vt:lpstr>Times New Roman</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Chloe Weisberg</dc:creator>
  <cp:lastModifiedBy>Chloe Weisberg</cp:lastModifiedBy>
  <cp:revision>4</cp:revision>
  <dcterms:modified xsi:type="dcterms:W3CDTF">2024-03-06T23:43:14Z</dcterms:modified>
</cp:coreProperties>
</file>