
<file path=[Content_Types].xml><?xml version="1.0" encoding="utf-8"?>
<Types xmlns="http://schemas.openxmlformats.org/package/2006/content-types">
  <Default ContentType="image/jpeg" Extension="jpg"/>
  <Default ContentType="image/png" Extension="png"/>
  <Default ContentType="application/vnd.openxmlformats-package.relationships+xml" Extension="rels"/>
  <Default ContentType="application/xml" Extension="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xml" PartName="/ppt/slides/slide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viewProps+xml" PartName="/ppt/view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arget="ppt/presentation.xml" Type="http://schemas.openxmlformats.org/officeDocument/2006/relationships/officeDocument"/></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aveSubsetFonts="1" strictFirstAndLastChars="0">
  <p:sldMasterIdLst>
    <p:sldMasterId id="2147483659" r:id="rId4"/>
  </p:sldMasterIdLst>
  <p:notesMasterIdLst>
    <p:notesMasterId r:id="rId5"/>
  </p:notesMasterIdLst>
  <p:sldIdLst>
    <p:sldId id="256" r:id="rId6"/>
  </p:sldIdLst>
  <p:sldSz cx="37463400" cy="21067700"/>
  <p:notesSz cx="6858000" cy="9144000"/>
  <p:defaultText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d="100" n="100"/>
          <a:sy d="100" n="100"/>
        </p:scale>
        <p:origin x="0" y="0"/>
      </p:cViewPr>
      <p:guideLst>
        <p:guide orient="horz" pos="6636"/>
        <p:guide pos="11800"/>
      </p:guideLst>
    </p:cSldViewPr>
  </p:slideViewPr>
</p:viewPr>
</file>

<file path=ppt/_rels/presentation.xml.rels><?xml version="1.0" encoding="UTF-8" standalone="yes"?><Relationships xmlns="http://schemas.openxmlformats.org/package/2006/relationships"><Relationship Id="rId6" Target="slides/slide1.xml" Type="http://schemas.openxmlformats.org/officeDocument/2006/relationships/slide"/><Relationship Id="rId5" Target="notesMasters/notesMaster1.xml" Type="http://schemas.openxmlformats.org/officeDocument/2006/relationships/notesMaster"/><Relationship Id="rId4" Target="slideMasters/slideMaster1.xml" Type="http://schemas.openxmlformats.org/officeDocument/2006/relationships/slideMaster"/><Relationship Id="rId3" Target="presProps.xml" Type="http://schemas.openxmlformats.org/officeDocument/2006/relationships/presProps"/><Relationship Id="rId2" Target="viewProps.xml" Type="http://schemas.openxmlformats.org/officeDocument/2006/relationships/viewProps"/><Relationship Id="rId1" Target="theme/theme1.xml" Type="http://schemas.openxmlformats.org/officeDocument/2006/relationships/theme"/></Relationships>
</file>

<file path=ppt/notesMasters/_rels/notesMaster1.xml.rels><?xml version="1.0" encoding="UTF-8" standalone="yes"?><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type="none" w="sm"/>
            <a:tailEnd len="sm" type="none" w="sm"/>
          </a:ln>
        </p:spPr>
      </p:sp>
      <p:sp>
        <p:nvSpPr>
          <p:cNvPr id="4" name="Google Shape;4;n"/>
          <p:cNvSpPr txBox="1"/>
          <p:nvPr>
            <p:ph idx="1" type="body"/>
          </p:nvPr>
        </p:nvSpPr>
        <p:spPr>
          <a:xfrm>
            <a:off x="685800" y="4343400"/>
            <a:ext cx="5486400" cy="4114800"/>
          </a:xfrm>
          <a:prstGeom prst="rect">
            <a:avLst/>
          </a:prstGeom>
          <a:noFill/>
          <a:ln>
            <a:noFill/>
          </a:ln>
        </p:spPr>
        <p:txBody>
          <a:bodyPr anchor="t" anchorCtr="0" bIns="91425" lIns="91425" numCol="1" rIns="91425" spcFirstLastPara="1" tIns="91425" wrap="square">
            <a:noAutofit/>
          </a:bodyPr>
          <a:lstStyle>
            <a:lvl1pPr algn="l" indent="-298450" lvl="0" marL="4572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1pPr>
            <a:lvl2pPr algn="l" indent="-298450" lvl="1" marL="9144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2pPr>
            <a:lvl3pPr algn="l" indent="-298450" lvl="2" marL="13716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3pPr>
            <a:lvl4pPr algn="l" indent="-298450" lvl="3" marL="18288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4pPr>
            <a:lvl5pPr algn="l" indent="-298450" lvl="4" marL="22860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5pPr>
            <a:lvl6pPr algn="l" indent="-298450" lvl="5" marL="27432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6pPr>
            <a:lvl7pPr algn="l" indent="-298450" lvl="6" marL="32004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7pPr>
            <a:lvl8pPr algn="l" indent="-298450" lvl="7" marL="36576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8pPr>
            <a:lvl9pPr algn="l" indent="-298450" lvl="8" marL="4114800" marR="0" rtl="0">
              <a:lnSpc>
                <a:spcPct val="100000"/>
              </a:lnSpc>
              <a:spcBef>
                <a:spcPts val="0"/>
              </a:spcBef>
              <a:spcAft>
                <a:spcPts val="0"/>
              </a:spcAft>
              <a:buClr>
                <a:srgbClr val="000000"/>
              </a:buClr>
              <a:buSzPts val="1100"/>
              <a:buFont typeface="Arial"/>
              <a:buChar char="■"/>
              <a:defRPr b="0" cap="none" i="0" strike="noStrike" sz="1100" u="non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folHlink="folHlink" hlink="hlink" tx1="dk1" tx2="lt2"/>
  <p:notes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type="none" w="sm"/>
            <a:tailEnd len="sm" type="none" w="sm"/>
          </a:ln>
        </p:spPr>
      </p:sp>
      <p:sp>
        <p:nvSpPr>
          <p:cNvPr id="52" name="Google Shape;52;p1:notes"/>
          <p:cNvSpPr txBox="1"/>
          <p:nvPr>
            <p:ph idx="1" type="body"/>
          </p:nvPr>
        </p:nvSpPr>
        <p:spPr>
          <a:xfrm>
            <a:off x="685800" y="4343400"/>
            <a:ext cx="5486400" cy="4114800"/>
          </a:xfrm>
          <a:prstGeom prst="rect">
            <a:avLst/>
          </a:prstGeom>
          <a:noFill/>
          <a:ln>
            <a:noFill/>
          </a:ln>
        </p:spPr>
        <p:txBody>
          <a:bodyPr anchor="t" anchorCtr="0" bIns="91425" lIns="91425" numCol="1" rIns="91425" spcFirstLastPara="1" tIns="91425" wrap="square">
            <a:noAutofit/>
          </a:bodyPr>
          <a:lstStyle/>
          <a:p>
            <a:pPr algn="l" indent="0" lvl="0" marL="0" rtl="0">
              <a:lnSpc>
                <a:spcPct val="100000"/>
              </a:lnSpc>
              <a:spcBef>
                <a:spcPts val="0"/>
              </a:spcBef>
              <a:spcAft>
                <a:spcPts val="0"/>
              </a:spcAft>
              <a:buClr>
                <a:srgbClr val="000000"/>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<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277084" y="3049770"/>
            <a:ext cx="34909415" cy="8407463"/>
          </a:xfrm>
          <a:prstGeom prst="rect">
            <a:avLst/>
          </a:prstGeom>
          <a:noFill/>
          <a:ln>
            <a:noFill/>
          </a:ln>
        </p:spPr>
        <p:txBody>
          <a:bodyPr anchor="b" anchorCtr="0" bIns="371025" lIns="371025" numCol="1" rIns="371025" spcFirstLastPara="1" tIns="371025" wrap="square">
            <a:normAutofit/>
          </a:bodyPr>
          <a:lstStyle>
            <a:lvl1pPr algn="ctr" lvl="0">
              <a:lnSpc>
                <a:spcPct val="100000"/>
              </a:lnSpc>
              <a:spcBef>
                <a:spcPts val="0"/>
              </a:spcBef>
              <a:spcAft>
                <a:spcPts val="0"/>
              </a:spcAft>
              <a:buSzPts val="21100"/>
              <a:buNone/>
              <a:defRPr sz="13503"/>
            </a:lvl1pPr>
            <a:lvl2pPr algn="ctr" lvl="1">
              <a:lnSpc>
                <a:spcPct val="100000"/>
              </a:lnSpc>
              <a:spcBef>
                <a:spcPts val="0"/>
              </a:spcBef>
              <a:spcAft>
                <a:spcPts val="0"/>
              </a:spcAft>
              <a:buSzPts val="21100"/>
              <a:buNone/>
              <a:defRPr sz="13503"/>
            </a:lvl2pPr>
            <a:lvl3pPr algn="ctr" lvl="2">
              <a:lnSpc>
                <a:spcPct val="100000"/>
              </a:lnSpc>
              <a:spcBef>
                <a:spcPts val="0"/>
              </a:spcBef>
              <a:spcAft>
                <a:spcPts val="0"/>
              </a:spcAft>
              <a:buSzPts val="21100"/>
              <a:buNone/>
              <a:defRPr sz="13503"/>
            </a:lvl3pPr>
            <a:lvl4pPr algn="ctr" lvl="3">
              <a:lnSpc>
                <a:spcPct val="100000"/>
              </a:lnSpc>
              <a:spcBef>
                <a:spcPts val="0"/>
              </a:spcBef>
              <a:spcAft>
                <a:spcPts val="0"/>
              </a:spcAft>
              <a:buSzPts val="21100"/>
              <a:buNone/>
              <a:defRPr sz="13503"/>
            </a:lvl4pPr>
            <a:lvl5pPr algn="ctr" lvl="4">
              <a:lnSpc>
                <a:spcPct val="100000"/>
              </a:lnSpc>
              <a:spcBef>
                <a:spcPts val="0"/>
              </a:spcBef>
              <a:spcAft>
                <a:spcPts val="0"/>
              </a:spcAft>
              <a:buSzPts val="21100"/>
              <a:buNone/>
              <a:defRPr sz="13503"/>
            </a:lvl5pPr>
            <a:lvl6pPr algn="ctr" lvl="5">
              <a:lnSpc>
                <a:spcPct val="100000"/>
              </a:lnSpc>
              <a:spcBef>
                <a:spcPts val="0"/>
              </a:spcBef>
              <a:spcAft>
                <a:spcPts val="0"/>
              </a:spcAft>
              <a:buSzPts val="21100"/>
              <a:buNone/>
              <a:defRPr sz="13503"/>
            </a:lvl6pPr>
            <a:lvl7pPr algn="ctr" lvl="6">
              <a:lnSpc>
                <a:spcPct val="100000"/>
              </a:lnSpc>
              <a:spcBef>
                <a:spcPts val="0"/>
              </a:spcBef>
              <a:spcAft>
                <a:spcPts val="0"/>
              </a:spcAft>
              <a:buSzPts val="21100"/>
              <a:buNone/>
              <a:defRPr sz="13503"/>
            </a:lvl7pPr>
            <a:lvl8pPr algn="ctr" lvl="7">
              <a:lnSpc>
                <a:spcPct val="100000"/>
              </a:lnSpc>
              <a:spcBef>
                <a:spcPts val="0"/>
              </a:spcBef>
              <a:spcAft>
                <a:spcPts val="0"/>
              </a:spcAft>
              <a:buSzPts val="21100"/>
              <a:buNone/>
              <a:defRPr sz="13503"/>
            </a:lvl8pPr>
            <a:lvl9pPr algn="ctr" lvl="8">
              <a:lnSpc>
                <a:spcPct val="100000"/>
              </a:lnSpc>
              <a:spcBef>
                <a:spcPts val="0"/>
              </a:spcBef>
              <a:spcAft>
                <a:spcPts val="0"/>
              </a:spcAft>
              <a:buSzPts val="21100"/>
              <a:buNone/>
              <a:defRPr sz="13503"/>
            </a:lvl9pPr>
          </a:lstStyle>
          <a:p/>
        </p:txBody>
      </p:sp>
      <p:sp>
        <p:nvSpPr>
          <p:cNvPr id="11" name="Google Shape;11;p2"/>
          <p:cNvSpPr txBox="1"/>
          <p:nvPr>
            <p:ph idx="1" type="subTitle"/>
          </p:nvPr>
        </p:nvSpPr>
        <p:spPr>
          <a:xfrm>
            <a:off x="1277050" y="11608541"/>
            <a:ext cx="34909415" cy="3246518"/>
          </a:xfrm>
          <a:prstGeom prst="rect">
            <a:avLst/>
          </a:prstGeom>
          <a:noFill/>
          <a:ln>
            <a:noFill/>
          </a:ln>
        </p:spPr>
        <p:txBody>
          <a:bodyPr anchor="t" anchorCtr="0" bIns="371025" lIns="371025" numCol="1" rIns="371025" spcFirstLastPara="1" tIns="371025" wrap="square">
            <a:normAutofit/>
          </a:bodyPr>
          <a:lstStyle>
            <a:lvl1pPr algn="ctr" lvl="0">
              <a:lnSpc>
                <a:spcPct val="100000"/>
              </a:lnSpc>
              <a:spcBef>
                <a:spcPts val="0"/>
              </a:spcBef>
              <a:spcAft>
                <a:spcPts val="0"/>
              </a:spcAft>
              <a:buSzPts val="11400"/>
              <a:buNone/>
              <a:defRPr sz="7296"/>
            </a:lvl1pPr>
            <a:lvl2pPr algn="ctr" lvl="1">
              <a:lnSpc>
                <a:spcPct val="100000"/>
              </a:lnSpc>
              <a:spcBef>
                <a:spcPts val="0"/>
              </a:spcBef>
              <a:spcAft>
                <a:spcPts val="0"/>
              </a:spcAft>
              <a:buSzPts val="11400"/>
              <a:buNone/>
              <a:defRPr sz="7296"/>
            </a:lvl2pPr>
            <a:lvl3pPr algn="ctr" lvl="2">
              <a:lnSpc>
                <a:spcPct val="100000"/>
              </a:lnSpc>
              <a:spcBef>
                <a:spcPts val="0"/>
              </a:spcBef>
              <a:spcAft>
                <a:spcPts val="0"/>
              </a:spcAft>
              <a:buSzPts val="11400"/>
              <a:buNone/>
              <a:defRPr sz="7296"/>
            </a:lvl3pPr>
            <a:lvl4pPr algn="ctr" lvl="3">
              <a:lnSpc>
                <a:spcPct val="100000"/>
              </a:lnSpc>
              <a:spcBef>
                <a:spcPts val="0"/>
              </a:spcBef>
              <a:spcAft>
                <a:spcPts val="0"/>
              </a:spcAft>
              <a:buSzPts val="11400"/>
              <a:buNone/>
              <a:defRPr sz="7296"/>
            </a:lvl4pPr>
            <a:lvl5pPr algn="ctr" lvl="4">
              <a:lnSpc>
                <a:spcPct val="100000"/>
              </a:lnSpc>
              <a:spcBef>
                <a:spcPts val="0"/>
              </a:spcBef>
              <a:spcAft>
                <a:spcPts val="0"/>
              </a:spcAft>
              <a:buSzPts val="11400"/>
              <a:buNone/>
              <a:defRPr sz="7296"/>
            </a:lvl5pPr>
            <a:lvl6pPr algn="ctr" lvl="5">
              <a:lnSpc>
                <a:spcPct val="100000"/>
              </a:lnSpc>
              <a:spcBef>
                <a:spcPts val="0"/>
              </a:spcBef>
              <a:spcAft>
                <a:spcPts val="0"/>
              </a:spcAft>
              <a:buSzPts val="11400"/>
              <a:buNone/>
              <a:defRPr sz="7296"/>
            </a:lvl6pPr>
            <a:lvl7pPr algn="ctr" lvl="6">
              <a:lnSpc>
                <a:spcPct val="100000"/>
              </a:lnSpc>
              <a:spcBef>
                <a:spcPts val="0"/>
              </a:spcBef>
              <a:spcAft>
                <a:spcPts val="0"/>
              </a:spcAft>
              <a:buSzPts val="11400"/>
              <a:buNone/>
              <a:defRPr sz="7296"/>
            </a:lvl7pPr>
            <a:lvl8pPr algn="ctr" lvl="7">
              <a:lnSpc>
                <a:spcPct val="100000"/>
              </a:lnSpc>
              <a:spcBef>
                <a:spcPts val="0"/>
              </a:spcBef>
              <a:spcAft>
                <a:spcPts val="0"/>
              </a:spcAft>
              <a:buSzPts val="11400"/>
              <a:buNone/>
              <a:defRPr sz="7296"/>
            </a:lvl8pPr>
            <a:lvl9pPr algn="ctr" lvl="8">
              <a:lnSpc>
                <a:spcPct val="100000"/>
              </a:lnSpc>
              <a:spcBef>
                <a:spcPts val="0"/>
              </a:spcBef>
              <a:spcAft>
                <a:spcPts val="0"/>
              </a:spcAft>
              <a:buSzPts val="11400"/>
              <a:buNone/>
              <a:defRPr sz="7296"/>
            </a:lvl9pPr>
          </a:lstStyle>
          <a:p/>
        </p:txBody>
      </p:sp>
      <p:sp>
        <p:nvSpPr>
          <p:cNvPr id="12" name="Google Shape;12;p2"/>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277050" y="4530674"/>
            <a:ext cx="34909415" cy="8042472"/>
          </a:xfrm>
          <a:prstGeom prst="rect">
            <a:avLst/>
          </a:prstGeom>
          <a:noFill/>
          <a:ln>
            <a:noFill/>
          </a:ln>
        </p:spPr>
        <p:txBody>
          <a:bodyPr anchor="b" anchorCtr="0" bIns="371025" lIns="371025" numCol="1" rIns="371025" spcFirstLastPara="1" tIns="371025" wrap="square">
            <a:normAutofit/>
          </a:bodyPr>
          <a:lstStyle>
            <a:lvl1pPr algn="ctr" lvl="0">
              <a:lnSpc>
                <a:spcPct val="100000"/>
              </a:lnSpc>
              <a:spcBef>
                <a:spcPts val="0"/>
              </a:spcBef>
              <a:spcAft>
                <a:spcPts val="0"/>
              </a:spcAft>
              <a:buSzPts val="48700"/>
              <a:buNone/>
              <a:defRPr sz="31168"/>
            </a:lvl1pPr>
            <a:lvl2pPr algn="ctr" lvl="1">
              <a:lnSpc>
                <a:spcPct val="100000"/>
              </a:lnSpc>
              <a:spcBef>
                <a:spcPts val="0"/>
              </a:spcBef>
              <a:spcAft>
                <a:spcPts val="0"/>
              </a:spcAft>
              <a:buSzPts val="48700"/>
              <a:buNone/>
              <a:defRPr sz="31168"/>
            </a:lvl2pPr>
            <a:lvl3pPr algn="ctr" lvl="2">
              <a:lnSpc>
                <a:spcPct val="100000"/>
              </a:lnSpc>
              <a:spcBef>
                <a:spcPts val="0"/>
              </a:spcBef>
              <a:spcAft>
                <a:spcPts val="0"/>
              </a:spcAft>
              <a:buSzPts val="48700"/>
              <a:buNone/>
              <a:defRPr sz="31168"/>
            </a:lvl3pPr>
            <a:lvl4pPr algn="ctr" lvl="3">
              <a:lnSpc>
                <a:spcPct val="100000"/>
              </a:lnSpc>
              <a:spcBef>
                <a:spcPts val="0"/>
              </a:spcBef>
              <a:spcAft>
                <a:spcPts val="0"/>
              </a:spcAft>
              <a:buSzPts val="48700"/>
              <a:buNone/>
              <a:defRPr sz="31168"/>
            </a:lvl4pPr>
            <a:lvl5pPr algn="ctr" lvl="4">
              <a:lnSpc>
                <a:spcPct val="100000"/>
              </a:lnSpc>
              <a:spcBef>
                <a:spcPts val="0"/>
              </a:spcBef>
              <a:spcAft>
                <a:spcPts val="0"/>
              </a:spcAft>
              <a:buSzPts val="48700"/>
              <a:buNone/>
              <a:defRPr sz="31168"/>
            </a:lvl5pPr>
            <a:lvl6pPr algn="ctr" lvl="5">
              <a:lnSpc>
                <a:spcPct val="100000"/>
              </a:lnSpc>
              <a:spcBef>
                <a:spcPts val="0"/>
              </a:spcBef>
              <a:spcAft>
                <a:spcPts val="0"/>
              </a:spcAft>
              <a:buSzPts val="48700"/>
              <a:buNone/>
              <a:defRPr sz="31168"/>
            </a:lvl6pPr>
            <a:lvl7pPr algn="ctr" lvl="6">
              <a:lnSpc>
                <a:spcPct val="100000"/>
              </a:lnSpc>
              <a:spcBef>
                <a:spcPts val="0"/>
              </a:spcBef>
              <a:spcAft>
                <a:spcPts val="0"/>
              </a:spcAft>
              <a:buSzPts val="48700"/>
              <a:buNone/>
              <a:defRPr sz="31168"/>
            </a:lvl7pPr>
            <a:lvl8pPr algn="ctr" lvl="7">
              <a:lnSpc>
                <a:spcPct val="100000"/>
              </a:lnSpc>
              <a:spcBef>
                <a:spcPts val="0"/>
              </a:spcBef>
              <a:spcAft>
                <a:spcPts val="0"/>
              </a:spcAft>
              <a:buSzPts val="48700"/>
              <a:buNone/>
              <a:defRPr sz="31168"/>
            </a:lvl8pPr>
            <a:lvl9pPr algn="ctr" lvl="8">
              <a:lnSpc>
                <a:spcPct val="100000"/>
              </a:lnSpc>
              <a:spcBef>
                <a:spcPts val="0"/>
              </a:spcBef>
              <a:spcAft>
                <a:spcPts val="0"/>
              </a:spcAft>
              <a:buSzPts val="48700"/>
              <a:buNone/>
              <a:defRPr sz="31168"/>
            </a:lvl9pPr>
          </a:lstStyle>
          <a:p>
            <a:r>
              <a:t>xx%</a:t>
            </a:r>
          </a:p>
        </p:txBody>
      </p:sp>
      <p:sp>
        <p:nvSpPr>
          <p:cNvPr id="46" name="Google Shape;46;p11"/>
          <p:cNvSpPr txBox="1"/>
          <p:nvPr>
            <p:ph idx="1" type="body"/>
          </p:nvPr>
        </p:nvSpPr>
        <p:spPr>
          <a:xfrm>
            <a:off x="1277050" y="12911475"/>
            <a:ext cx="34909415" cy="5327984"/>
          </a:xfrm>
          <a:prstGeom prst="rect">
            <a:avLst/>
          </a:prstGeom>
          <a:noFill/>
          <a:ln>
            <a:noFill/>
          </a:ln>
        </p:spPr>
        <p:txBody>
          <a:bodyPr anchor="t" anchorCtr="0" bIns="371025" lIns="371025" numCol="1" rIns="371025" spcFirstLastPara="1" tIns="371025" wrap="square">
            <a:normAutofit/>
          </a:bodyPr>
          <a:lstStyle>
            <a:lvl1pPr algn="ctr" indent="-692150" lvl="0" marL="457200">
              <a:lnSpc>
                <a:spcPct val="115000"/>
              </a:lnSpc>
              <a:spcBef>
                <a:spcPts val="0"/>
              </a:spcBef>
              <a:spcAft>
                <a:spcPts val="0"/>
              </a:spcAft>
              <a:buSzPts val="7300"/>
              <a:buChar char="●"/>
              <a:defRPr/>
            </a:lvl1pPr>
            <a:lvl2pPr algn="ctr" indent="-590550" lvl="1" marL="914400">
              <a:lnSpc>
                <a:spcPct val="115000"/>
              </a:lnSpc>
              <a:spcBef>
                <a:spcPts val="0"/>
              </a:spcBef>
              <a:spcAft>
                <a:spcPts val="0"/>
              </a:spcAft>
              <a:buSzPts val="5700"/>
              <a:buChar char="○"/>
              <a:defRPr/>
            </a:lvl2pPr>
            <a:lvl3pPr algn="ctr" indent="-590550" lvl="2" marL="1371600">
              <a:lnSpc>
                <a:spcPct val="115000"/>
              </a:lnSpc>
              <a:spcBef>
                <a:spcPts val="0"/>
              </a:spcBef>
              <a:spcAft>
                <a:spcPts val="0"/>
              </a:spcAft>
              <a:buSzPts val="5700"/>
              <a:buChar char="■"/>
              <a:defRPr/>
            </a:lvl3pPr>
            <a:lvl4pPr algn="ctr" indent="-590550" lvl="3" marL="1828800">
              <a:lnSpc>
                <a:spcPct val="115000"/>
              </a:lnSpc>
              <a:spcBef>
                <a:spcPts val="0"/>
              </a:spcBef>
              <a:spcAft>
                <a:spcPts val="0"/>
              </a:spcAft>
              <a:buSzPts val="5700"/>
              <a:buChar char="●"/>
              <a:defRPr/>
            </a:lvl4pPr>
            <a:lvl5pPr algn="ctr" indent="-590550" lvl="4" marL="2286000">
              <a:lnSpc>
                <a:spcPct val="115000"/>
              </a:lnSpc>
              <a:spcBef>
                <a:spcPts val="0"/>
              </a:spcBef>
              <a:spcAft>
                <a:spcPts val="0"/>
              </a:spcAft>
              <a:buSzPts val="5700"/>
              <a:buChar char="○"/>
              <a:defRPr/>
            </a:lvl5pPr>
            <a:lvl6pPr algn="ctr" indent="-590550" lvl="5" marL="2743200">
              <a:lnSpc>
                <a:spcPct val="115000"/>
              </a:lnSpc>
              <a:spcBef>
                <a:spcPts val="0"/>
              </a:spcBef>
              <a:spcAft>
                <a:spcPts val="0"/>
              </a:spcAft>
              <a:buSzPts val="5700"/>
              <a:buChar char="■"/>
              <a:defRPr/>
            </a:lvl6pPr>
            <a:lvl7pPr algn="ctr" indent="-590550" lvl="6" marL="3200400">
              <a:lnSpc>
                <a:spcPct val="115000"/>
              </a:lnSpc>
              <a:spcBef>
                <a:spcPts val="0"/>
              </a:spcBef>
              <a:spcAft>
                <a:spcPts val="0"/>
              </a:spcAft>
              <a:buSzPts val="5700"/>
              <a:buChar char="●"/>
              <a:defRPr/>
            </a:lvl7pPr>
            <a:lvl8pPr algn="ctr" indent="-590550" lvl="7" marL="3657600">
              <a:lnSpc>
                <a:spcPct val="115000"/>
              </a:lnSpc>
              <a:spcBef>
                <a:spcPts val="0"/>
              </a:spcBef>
              <a:spcAft>
                <a:spcPts val="0"/>
              </a:spcAft>
              <a:buSzPts val="5700"/>
              <a:buChar char="○"/>
              <a:defRPr/>
            </a:lvl8pPr>
            <a:lvl9pPr algn="ctr" indent="-590550" lvl="8" marL="4114800">
              <a:lnSpc>
                <a:spcPct val="115000"/>
              </a:lnSpc>
              <a:spcBef>
                <a:spcPts val="0"/>
              </a:spcBef>
              <a:spcAft>
                <a:spcPts val="0"/>
              </a:spcAft>
              <a:buSzPts val="5700"/>
              <a:buChar char="■"/>
              <a:defRPr/>
            </a:lvl9pPr>
          </a:lstStyle>
          <a:p/>
        </p:txBody>
      </p:sp>
      <p:sp>
        <p:nvSpPr>
          <p:cNvPr id="47" name="Google Shape;47;p11"/>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277050" y="8809855"/>
            <a:ext cx="34909415" cy="3447926"/>
          </a:xfrm>
          <a:prstGeom prst="rect">
            <a:avLst/>
          </a:prstGeom>
          <a:noFill/>
          <a:ln>
            <a:noFill/>
          </a:ln>
        </p:spPr>
        <p:txBody>
          <a:bodyPr anchor="ctr" anchorCtr="0" bIns="371025" lIns="371025" numCol="1" rIns="371025" spcFirstLastPara="1" tIns="371025" wrap="square">
            <a:normAutofit/>
          </a:bodyPr>
          <a:lstStyle>
            <a:lvl1pPr algn="ctr" lvl="0">
              <a:lnSpc>
                <a:spcPct val="100000"/>
              </a:lnSpc>
              <a:spcBef>
                <a:spcPts val="0"/>
              </a:spcBef>
              <a:spcAft>
                <a:spcPts val="0"/>
              </a:spcAft>
              <a:buSzPts val="14600"/>
              <a:buNone/>
              <a:defRPr sz="9344"/>
            </a:lvl1pPr>
            <a:lvl2pPr algn="ctr" lvl="1">
              <a:lnSpc>
                <a:spcPct val="100000"/>
              </a:lnSpc>
              <a:spcBef>
                <a:spcPts val="0"/>
              </a:spcBef>
              <a:spcAft>
                <a:spcPts val="0"/>
              </a:spcAft>
              <a:buSzPts val="14600"/>
              <a:buNone/>
              <a:defRPr sz="9344"/>
            </a:lvl2pPr>
            <a:lvl3pPr algn="ctr" lvl="2">
              <a:lnSpc>
                <a:spcPct val="100000"/>
              </a:lnSpc>
              <a:spcBef>
                <a:spcPts val="0"/>
              </a:spcBef>
              <a:spcAft>
                <a:spcPts val="0"/>
              </a:spcAft>
              <a:buSzPts val="14600"/>
              <a:buNone/>
              <a:defRPr sz="9344"/>
            </a:lvl3pPr>
            <a:lvl4pPr algn="ctr" lvl="3">
              <a:lnSpc>
                <a:spcPct val="100000"/>
              </a:lnSpc>
              <a:spcBef>
                <a:spcPts val="0"/>
              </a:spcBef>
              <a:spcAft>
                <a:spcPts val="0"/>
              </a:spcAft>
              <a:buSzPts val="14600"/>
              <a:buNone/>
              <a:defRPr sz="9344"/>
            </a:lvl4pPr>
            <a:lvl5pPr algn="ctr" lvl="4">
              <a:lnSpc>
                <a:spcPct val="100000"/>
              </a:lnSpc>
              <a:spcBef>
                <a:spcPts val="0"/>
              </a:spcBef>
              <a:spcAft>
                <a:spcPts val="0"/>
              </a:spcAft>
              <a:buSzPts val="14600"/>
              <a:buNone/>
              <a:defRPr sz="9344"/>
            </a:lvl5pPr>
            <a:lvl6pPr algn="ctr" lvl="5">
              <a:lnSpc>
                <a:spcPct val="100000"/>
              </a:lnSpc>
              <a:spcBef>
                <a:spcPts val="0"/>
              </a:spcBef>
              <a:spcAft>
                <a:spcPts val="0"/>
              </a:spcAft>
              <a:buSzPts val="14600"/>
              <a:buNone/>
              <a:defRPr sz="9344"/>
            </a:lvl6pPr>
            <a:lvl7pPr algn="ctr" lvl="6">
              <a:lnSpc>
                <a:spcPct val="100000"/>
              </a:lnSpc>
              <a:spcBef>
                <a:spcPts val="0"/>
              </a:spcBef>
              <a:spcAft>
                <a:spcPts val="0"/>
              </a:spcAft>
              <a:buSzPts val="14600"/>
              <a:buNone/>
              <a:defRPr sz="9344"/>
            </a:lvl7pPr>
            <a:lvl8pPr algn="ctr" lvl="7">
              <a:lnSpc>
                <a:spcPct val="100000"/>
              </a:lnSpc>
              <a:spcBef>
                <a:spcPts val="0"/>
              </a:spcBef>
              <a:spcAft>
                <a:spcPts val="0"/>
              </a:spcAft>
              <a:buSzPts val="14600"/>
              <a:buNone/>
              <a:defRPr sz="9344"/>
            </a:lvl8pPr>
            <a:lvl9pPr algn="ctr" lvl="8">
              <a:lnSpc>
                <a:spcPct val="100000"/>
              </a:lnSpc>
              <a:spcBef>
                <a:spcPts val="0"/>
              </a:spcBef>
              <a:spcAft>
                <a:spcPts val="0"/>
              </a:spcAft>
              <a:buSzPts val="14600"/>
              <a:buNone/>
              <a:defRPr sz="9344"/>
            </a:lvl9pPr>
          </a:lstStyle>
          <a:p/>
        </p:txBody>
      </p:sp>
      <p:sp>
        <p:nvSpPr>
          <p:cNvPr id="15" name="Google Shape;15;p3"/>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277050" y="1822817"/>
            <a:ext cx="34909415" cy="2345849"/>
          </a:xfrm>
          <a:prstGeom prst="rect">
            <a:avLst/>
          </a:prstGeom>
          <a:noFill/>
          <a:ln>
            <a:noFill/>
          </a:ln>
        </p:spPr>
        <p:txBody>
          <a:bodyPr anchor="t" anchorCtr="0" bIns="371025" lIns="371025" numCol="1" rIns="371025" spcFirstLastPara="1" tIns="371025" wrap="square">
            <a:normAutofit/>
          </a:bodyPr>
          <a:lstStyle>
            <a:lvl1pPr algn="l" lvl="0">
              <a:lnSpc>
                <a:spcPct val="100000"/>
              </a:lnSpc>
              <a:spcBef>
                <a:spcPts val="0"/>
              </a:spcBef>
              <a:spcAft>
                <a:spcPts val="0"/>
              </a:spcAft>
              <a:buSzPts val="11400"/>
              <a:buNone/>
              <a:defRPr/>
            </a:lvl1pPr>
            <a:lvl2pPr algn="l" lvl="1">
              <a:lnSpc>
                <a:spcPct val="100000"/>
              </a:lnSpc>
              <a:spcBef>
                <a:spcPts val="0"/>
              </a:spcBef>
              <a:spcAft>
                <a:spcPts val="0"/>
              </a:spcAft>
              <a:buSzPts val="11400"/>
              <a:buNone/>
              <a:defRPr/>
            </a:lvl2pPr>
            <a:lvl3pPr algn="l" lvl="2">
              <a:lnSpc>
                <a:spcPct val="100000"/>
              </a:lnSpc>
              <a:spcBef>
                <a:spcPts val="0"/>
              </a:spcBef>
              <a:spcAft>
                <a:spcPts val="0"/>
              </a:spcAft>
              <a:buSzPts val="11400"/>
              <a:buNone/>
              <a:defRPr/>
            </a:lvl3pPr>
            <a:lvl4pPr algn="l" lvl="3">
              <a:lnSpc>
                <a:spcPct val="100000"/>
              </a:lnSpc>
              <a:spcBef>
                <a:spcPts val="0"/>
              </a:spcBef>
              <a:spcAft>
                <a:spcPts val="0"/>
              </a:spcAft>
              <a:buSzPts val="11400"/>
              <a:buNone/>
              <a:defRPr/>
            </a:lvl4pPr>
            <a:lvl5pPr algn="l" lvl="4">
              <a:lnSpc>
                <a:spcPct val="100000"/>
              </a:lnSpc>
              <a:spcBef>
                <a:spcPts val="0"/>
              </a:spcBef>
              <a:spcAft>
                <a:spcPts val="0"/>
              </a:spcAft>
              <a:buSzPts val="11400"/>
              <a:buNone/>
              <a:defRPr/>
            </a:lvl5pPr>
            <a:lvl6pPr algn="l" lvl="5">
              <a:lnSpc>
                <a:spcPct val="100000"/>
              </a:lnSpc>
              <a:spcBef>
                <a:spcPts val="0"/>
              </a:spcBef>
              <a:spcAft>
                <a:spcPts val="0"/>
              </a:spcAft>
              <a:buSzPts val="11400"/>
              <a:buNone/>
              <a:defRPr/>
            </a:lvl6pPr>
            <a:lvl7pPr algn="l" lvl="6">
              <a:lnSpc>
                <a:spcPct val="100000"/>
              </a:lnSpc>
              <a:spcBef>
                <a:spcPts val="0"/>
              </a:spcBef>
              <a:spcAft>
                <a:spcPts val="0"/>
              </a:spcAft>
              <a:buSzPts val="11400"/>
              <a:buNone/>
              <a:defRPr/>
            </a:lvl7pPr>
            <a:lvl8pPr algn="l" lvl="7">
              <a:lnSpc>
                <a:spcPct val="100000"/>
              </a:lnSpc>
              <a:spcBef>
                <a:spcPts val="0"/>
              </a:spcBef>
              <a:spcAft>
                <a:spcPts val="0"/>
              </a:spcAft>
              <a:buSzPts val="11400"/>
              <a:buNone/>
              <a:defRPr/>
            </a:lvl8pPr>
            <a:lvl9pPr algn="l" lvl="8">
              <a:lnSpc>
                <a:spcPct val="100000"/>
              </a:lnSpc>
              <a:spcBef>
                <a:spcPts val="0"/>
              </a:spcBef>
              <a:spcAft>
                <a:spcPts val="0"/>
              </a:spcAft>
              <a:buSzPts val="11400"/>
              <a:buNone/>
              <a:defRPr/>
            </a:lvl9pPr>
          </a:lstStyle>
          <a:p/>
        </p:txBody>
      </p:sp>
      <p:sp>
        <p:nvSpPr>
          <p:cNvPr id="18" name="Google Shape;18;p4"/>
          <p:cNvSpPr txBox="1"/>
          <p:nvPr>
            <p:ph idx="1" type="body"/>
          </p:nvPr>
        </p:nvSpPr>
        <p:spPr>
          <a:xfrm>
            <a:off x="1277050" y="4720524"/>
            <a:ext cx="34909415" cy="13993494"/>
          </a:xfrm>
          <a:prstGeom prst="rect">
            <a:avLst/>
          </a:prstGeom>
          <a:noFill/>
          <a:ln>
            <a:noFill/>
          </a:ln>
        </p:spPr>
        <p:txBody>
          <a:bodyPr anchor="t" anchorCtr="0" bIns="371025" lIns="371025" numCol="1" rIns="371025" spcFirstLastPara="1" tIns="371025" wrap="square">
            <a:normAutofit/>
          </a:bodyPr>
          <a:lstStyle>
            <a:lvl1pPr algn="l" indent="-692150" lvl="0" marL="457200">
              <a:lnSpc>
                <a:spcPct val="115000"/>
              </a:lnSpc>
              <a:spcBef>
                <a:spcPts val="0"/>
              </a:spcBef>
              <a:spcAft>
                <a:spcPts val="0"/>
              </a:spcAft>
              <a:buSzPts val="7300"/>
              <a:buChar char="●"/>
              <a:defRPr/>
            </a:lvl1pPr>
            <a:lvl2pPr algn="l" indent="-590550" lvl="1" marL="914400">
              <a:lnSpc>
                <a:spcPct val="115000"/>
              </a:lnSpc>
              <a:spcBef>
                <a:spcPts val="0"/>
              </a:spcBef>
              <a:spcAft>
                <a:spcPts val="0"/>
              </a:spcAft>
              <a:buSzPts val="5700"/>
              <a:buChar char="○"/>
              <a:defRPr/>
            </a:lvl2pPr>
            <a:lvl3pPr algn="l" indent="-590550" lvl="2" marL="1371600">
              <a:lnSpc>
                <a:spcPct val="115000"/>
              </a:lnSpc>
              <a:spcBef>
                <a:spcPts val="0"/>
              </a:spcBef>
              <a:spcAft>
                <a:spcPts val="0"/>
              </a:spcAft>
              <a:buSzPts val="5700"/>
              <a:buChar char="■"/>
              <a:defRPr/>
            </a:lvl3pPr>
            <a:lvl4pPr algn="l" indent="-590550" lvl="3" marL="1828800">
              <a:lnSpc>
                <a:spcPct val="115000"/>
              </a:lnSpc>
              <a:spcBef>
                <a:spcPts val="0"/>
              </a:spcBef>
              <a:spcAft>
                <a:spcPts val="0"/>
              </a:spcAft>
              <a:buSzPts val="5700"/>
              <a:buChar char="●"/>
              <a:defRPr/>
            </a:lvl4pPr>
            <a:lvl5pPr algn="l" indent="-590550" lvl="4" marL="2286000">
              <a:lnSpc>
                <a:spcPct val="115000"/>
              </a:lnSpc>
              <a:spcBef>
                <a:spcPts val="0"/>
              </a:spcBef>
              <a:spcAft>
                <a:spcPts val="0"/>
              </a:spcAft>
              <a:buSzPts val="5700"/>
              <a:buChar char="○"/>
              <a:defRPr/>
            </a:lvl5pPr>
            <a:lvl6pPr algn="l" indent="-590550" lvl="5" marL="2743200">
              <a:lnSpc>
                <a:spcPct val="115000"/>
              </a:lnSpc>
              <a:spcBef>
                <a:spcPts val="0"/>
              </a:spcBef>
              <a:spcAft>
                <a:spcPts val="0"/>
              </a:spcAft>
              <a:buSzPts val="5700"/>
              <a:buChar char="■"/>
              <a:defRPr/>
            </a:lvl6pPr>
            <a:lvl7pPr algn="l" indent="-590550" lvl="6" marL="3200400">
              <a:lnSpc>
                <a:spcPct val="115000"/>
              </a:lnSpc>
              <a:spcBef>
                <a:spcPts val="0"/>
              </a:spcBef>
              <a:spcAft>
                <a:spcPts val="0"/>
              </a:spcAft>
              <a:buSzPts val="5700"/>
              <a:buChar char="●"/>
              <a:defRPr/>
            </a:lvl7pPr>
            <a:lvl8pPr algn="l" indent="-590550" lvl="7" marL="3657600">
              <a:lnSpc>
                <a:spcPct val="115000"/>
              </a:lnSpc>
              <a:spcBef>
                <a:spcPts val="0"/>
              </a:spcBef>
              <a:spcAft>
                <a:spcPts val="0"/>
              </a:spcAft>
              <a:buSzPts val="5700"/>
              <a:buChar char="○"/>
              <a:defRPr/>
            </a:lvl8pPr>
            <a:lvl9pPr algn="l" indent="-590550" lvl="8" marL="4114800">
              <a:lnSpc>
                <a:spcPct val="115000"/>
              </a:lnSpc>
              <a:spcBef>
                <a:spcPts val="0"/>
              </a:spcBef>
              <a:spcAft>
                <a:spcPts val="0"/>
              </a:spcAft>
              <a:buSzPts val="5700"/>
              <a:buChar char="■"/>
              <a:defRPr/>
            </a:lvl9pPr>
          </a:lstStyle>
          <a:p/>
        </p:txBody>
      </p:sp>
      <p:sp>
        <p:nvSpPr>
          <p:cNvPr id="19" name="Google Shape;19;p4"/>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277050" y="1822817"/>
            <a:ext cx="34909415" cy="2345849"/>
          </a:xfrm>
          <a:prstGeom prst="rect">
            <a:avLst/>
          </a:prstGeom>
          <a:noFill/>
          <a:ln>
            <a:noFill/>
          </a:ln>
        </p:spPr>
        <p:txBody>
          <a:bodyPr anchor="t" anchorCtr="0" bIns="371025" lIns="371025" numCol="1" rIns="371025" spcFirstLastPara="1" tIns="371025" wrap="square">
            <a:normAutofit/>
          </a:bodyPr>
          <a:lstStyle>
            <a:lvl1pPr algn="l" lvl="0">
              <a:lnSpc>
                <a:spcPct val="100000"/>
              </a:lnSpc>
              <a:spcBef>
                <a:spcPts val="0"/>
              </a:spcBef>
              <a:spcAft>
                <a:spcPts val="0"/>
              </a:spcAft>
              <a:buSzPts val="11400"/>
              <a:buNone/>
              <a:defRPr/>
            </a:lvl1pPr>
            <a:lvl2pPr algn="l" lvl="1">
              <a:lnSpc>
                <a:spcPct val="100000"/>
              </a:lnSpc>
              <a:spcBef>
                <a:spcPts val="0"/>
              </a:spcBef>
              <a:spcAft>
                <a:spcPts val="0"/>
              </a:spcAft>
              <a:buSzPts val="11400"/>
              <a:buNone/>
              <a:defRPr/>
            </a:lvl2pPr>
            <a:lvl3pPr algn="l" lvl="2">
              <a:lnSpc>
                <a:spcPct val="100000"/>
              </a:lnSpc>
              <a:spcBef>
                <a:spcPts val="0"/>
              </a:spcBef>
              <a:spcAft>
                <a:spcPts val="0"/>
              </a:spcAft>
              <a:buSzPts val="11400"/>
              <a:buNone/>
              <a:defRPr/>
            </a:lvl3pPr>
            <a:lvl4pPr algn="l" lvl="3">
              <a:lnSpc>
                <a:spcPct val="100000"/>
              </a:lnSpc>
              <a:spcBef>
                <a:spcPts val="0"/>
              </a:spcBef>
              <a:spcAft>
                <a:spcPts val="0"/>
              </a:spcAft>
              <a:buSzPts val="11400"/>
              <a:buNone/>
              <a:defRPr/>
            </a:lvl4pPr>
            <a:lvl5pPr algn="l" lvl="4">
              <a:lnSpc>
                <a:spcPct val="100000"/>
              </a:lnSpc>
              <a:spcBef>
                <a:spcPts val="0"/>
              </a:spcBef>
              <a:spcAft>
                <a:spcPts val="0"/>
              </a:spcAft>
              <a:buSzPts val="11400"/>
              <a:buNone/>
              <a:defRPr/>
            </a:lvl5pPr>
            <a:lvl6pPr algn="l" lvl="5">
              <a:lnSpc>
                <a:spcPct val="100000"/>
              </a:lnSpc>
              <a:spcBef>
                <a:spcPts val="0"/>
              </a:spcBef>
              <a:spcAft>
                <a:spcPts val="0"/>
              </a:spcAft>
              <a:buSzPts val="11400"/>
              <a:buNone/>
              <a:defRPr/>
            </a:lvl6pPr>
            <a:lvl7pPr algn="l" lvl="6">
              <a:lnSpc>
                <a:spcPct val="100000"/>
              </a:lnSpc>
              <a:spcBef>
                <a:spcPts val="0"/>
              </a:spcBef>
              <a:spcAft>
                <a:spcPts val="0"/>
              </a:spcAft>
              <a:buSzPts val="11400"/>
              <a:buNone/>
              <a:defRPr/>
            </a:lvl7pPr>
            <a:lvl8pPr algn="l" lvl="7">
              <a:lnSpc>
                <a:spcPct val="100000"/>
              </a:lnSpc>
              <a:spcBef>
                <a:spcPts val="0"/>
              </a:spcBef>
              <a:spcAft>
                <a:spcPts val="0"/>
              </a:spcAft>
              <a:buSzPts val="11400"/>
              <a:buNone/>
              <a:defRPr/>
            </a:lvl8pPr>
            <a:lvl9pPr algn="l" lvl="8">
              <a:lnSpc>
                <a:spcPct val="100000"/>
              </a:lnSpc>
              <a:spcBef>
                <a:spcPts val="0"/>
              </a:spcBef>
              <a:spcAft>
                <a:spcPts val="0"/>
              </a:spcAft>
              <a:buSzPts val="11400"/>
              <a:buNone/>
              <a:defRPr/>
            </a:lvl9pPr>
          </a:lstStyle>
          <a:p/>
        </p:txBody>
      </p:sp>
      <p:sp>
        <p:nvSpPr>
          <p:cNvPr id="22" name="Google Shape;22;p5"/>
          <p:cNvSpPr txBox="1"/>
          <p:nvPr>
            <p:ph idx="1" type="body"/>
          </p:nvPr>
        </p:nvSpPr>
        <p:spPr>
          <a:xfrm>
            <a:off x="1277050" y="4720524"/>
            <a:ext cx="16387939" cy="13993494"/>
          </a:xfrm>
          <a:prstGeom prst="rect">
            <a:avLst/>
          </a:prstGeom>
          <a:noFill/>
          <a:ln>
            <a:noFill/>
          </a:ln>
        </p:spPr>
        <p:txBody>
          <a:bodyPr anchor="t" anchorCtr="0" bIns="371025" lIns="371025" numCol="1" rIns="371025" spcFirstLastPara="1" tIns="371025" wrap="square">
            <a:normAutofit/>
          </a:bodyPr>
          <a:lstStyle>
            <a:lvl1pPr algn="l" indent="-590550" lvl="0" marL="457200">
              <a:lnSpc>
                <a:spcPct val="115000"/>
              </a:lnSpc>
              <a:spcBef>
                <a:spcPts val="0"/>
              </a:spcBef>
              <a:spcAft>
                <a:spcPts val="0"/>
              </a:spcAft>
              <a:buSzPts val="5700"/>
              <a:buChar char="●"/>
              <a:defRPr sz="3648"/>
            </a:lvl1pPr>
            <a:lvl2pPr algn="l" indent="-539750" lvl="1" marL="914400">
              <a:lnSpc>
                <a:spcPct val="115000"/>
              </a:lnSpc>
              <a:spcBef>
                <a:spcPts val="0"/>
              </a:spcBef>
              <a:spcAft>
                <a:spcPts val="0"/>
              </a:spcAft>
              <a:buSzPts val="4900"/>
              <a:buChar char="○"/>
              <a:defRPr sz="3136"/>
            </a:lvl2pPr>
            <a:lvl3pPr algn="l" indent="-539750" lvl="2" marL="1371600">
              <a:lnSpc>
                <a:spcPct val="115000"/>
              </a:lnSpc>
              <a:spcBef>
                <a:spcPts val="0"/>
              </a:spcBef>
              <a:spcAft>
                <a:spcPts val="0"/>
              </a:spcAft>
              <a:buSzPts val="4900"/>
              <a:buChar char="■"/>
              <a:defRPr sz="3136"/>
            </a:lvl3pPr>
            <a:lvl4pPr algn="l" indent="-539750" lvl="3" marL="1828800">
              <a:lnSpc>
                <a:spcPct val="115000"/>
              </a:lnSpc>
              <a:spcBef>
                <a:spcPts val="0"/>
              </a:spcBef>
              <a:spcAft>
                <a:spcPts val="0"/>
              </a:spcAft>
              <a:buSzPts val="4900"/>
              <a:buChar char="●"/>
              <a:defRPr sz="3136"/>
            </a:lvl4pPr>
            <a:lvl5pPr algn="l" indent="-539750" lvl="4" marL="2286000">
              <a:lnSpc>
                <a:spcPct val="115000"/>
              </a:lnSpc>
              <a:spcBef>
                <a:spcPts val="0"/>
              </a:spcBef>
              <a:spcAft>
                <a:spcPts val="0"/>
              </a:spcAft>
              <a:buSzPts val="4900"/>
              <a:buChar char="○"/>
              <a:defRPr sz="3136"/>
            </a:lvl5pPr>
            <a:lvl6pPr algn="l" indent="-539750" lvl="5" marL="2743200">
              <a:lnSpc>
                <a:spcPct val="115000"/>
              </a:lnSpc>
              <a:spcBef>
                <a:spcPts val="0"/>
              </a:spcBef>
              <a:spcAft>
                <a:spcPts val="0"/>
              </a:spcAft>
              <a:buSzPts val="4900"/>
              <a:buChar char="■"/>
              <a:defRPr sz="3136"/>
            </a:lvl6pPr>
            <a:lvl7pPr algn="l" indent="-539750" lvl="6" marL="3200400">
              <a:lnSpc>
                <a:spcPct val="115000"/>
              </a:lnSpc>
              <a:spcBef>
                <a:spcPts val="0"/>
              </a:spcBef>
              <a:spcAft>
                <a:spcPts val="0"/>
              </a:spcAft>
              <a:buSzPts val="4900"/>
              <a:buChar char="●"/>
              <a:defRPr sz="3136"/>
            </a:lvl7pPr>
            <a:lvl8pPr algn="l" indent="-539750" lvl="7" marL="3657600">
              <a:lnSpc>
                <a:spcPct val="115000"/>
              </a:lnSpc>
              <a:spcBef>
                <a:spcPts val="0"/>
              </a:spcBef>
              <a:spcAft>
                <a:spcPts val="0"/>
              </a:spcAft>
              <a:buSzPts val="4900"/>
              <a:buChar char="○"/>
              <a:defRPr sz="3136"/>
            </a:lvl8pPr>
            <a:lvl9pPr algn="l" indent="-539750" lvl="8" marL="4114800">
              <a:lnSpc>
                <a:spcPct val="115000"/>
              </a:lnSpc>
              <a:spcBef>
                <a:spcPts val="0"/>
              </a:spcBef>
              <a:spcAft>
                <a:spcPts val="0"/>
              </a:spcAft>
              <a:buSzPts val="4900"/>
              <a:buChar char="■"/>
              <a:defRPr sz="3136"/>
            </a:lvl9pPr>
          </a:lstStyle>
          <a:p/>
        </p:txBody>
      </p:sp>
      <p:sp>
        <p:nvSpPr>
          <p:cNvPr id="23" name="Google Shape;23;p5"/>
          <p:cNvSpPr txBox="1"/>
          <p:nvPr>
            <p:ph idx="2" type="body"/>
          </p:nvPr>
        </p:nvSpPr>
        <p:spPr>
          <a:xfrm>
            <a:off x="19798578" y="4720524"/>
            <a:ext cx="16387939" cy="13993494"/>
          </a:xfrm>
          <a:prstGeom prst="rect">
            <a:avLst/>
          </a:prstGeom>
          <a:noFill/>
          <a:ln>
            <a:noFill/>
          </a:ln>
        </p:spPr>
        <p:txBody>
          <a:bodyPr anchor="t" anchorCtr="0" bIns="371025" lIns="371025" numCol="1" rIns="371025" spcFirstLastPara="1" tIns="371025" wrap="square">
            <a:normAutofit/>
          </a:bodyPr>
          <a:lstStyle>
            <a:lvl1pPr algn="l" indent="-590550" lvl="0" marL="457200">
              <a:lnSpc>
                <a:spcPct val="115000"/>
              </a:lnSpc>
              <a:spcBef>
                <a:spcPts val="0"/>
              </a:spcBef>
              <a:spcAft>
                <a:spcPts val="0"/>
              </a:spcAft>
              <a:buSzPts val="5700"/>
              <a:buChar char="●"/>
              <a:defRPr sz="3648"/>
            </a:lvl1pPr>
            <a:lvl2pPr algn="l" indent="-539750" lvl="1" marL="914400">
              <a:lnSpc>
                <a:spcPct val="115000"/>
              </a:lnSpc>
              <a:spcBef>
                <a:spcPts val="0"/>
              </a:spcBef>
              <a:spcAft>
                <a:spcPts val="0"/>
              </a:spcAft>
              <a:buSzPts val="4900"/>
              <a:buChar char="○"/>
              <a:defRPr sz="3136"/>
            </a:lvl2pPr>
            <a:lvl3pPr algn="l" indent="-539750" lvl="2" marL="1371600">
              <a:lnSpc>
                <a:spcPct val="115000"/>
              </a:lnSpc>
              <a:spcBef>
                <a:spcPts val="0"/>
              </a:spcBef>
              <a:spcAft>
                <a:spcPts val="0"/>
              </a:spcAft>
              <a:buSzPts val="4900"/>
              <a:buChar char="■"/>
              <a:defRPr sz="3136"/>
            </a:lvl3pPr>
            <a:lvl4pPr algn="l" indent="-539750" lvl="3" marL="1828800">
              <a:lnSpc>
                <a:spcPct val="115000"/>
              </a:lnSpc>
              <a:spcBef>
                <a:spcPts val="0"/>
              </a:spcBef>
              <a:spcAft>
                <a:spcPts val="0"/>
              </a:spcAft>
              <a:buSzPts val="4900"/>
              <a:buChar char="●"/>
              <a:defRPr sz="3136"/>
            </a:lvl4pPr>
            <a:lvl5pPr algn="l" indent="-539750" lvl="4" marL="2286000">
              <a:lnSpc>
                <a:spcPct val="115000"/>
              </a:lnSpc>
              <a:spcBef>
                <a:spcPts val="0"/>
              </a:spcBef>
              <a:spcAft>
                <a:spcPts val="0"/>
              </a:spcAft>
              <a:buSzPts val="4900"/>
              <a:buChar char="○"/>
              <a:defRPr sz="3136"/>
            </a:lvl5pPr>
            <a:lvl6pPr algn="l" indent="-539750" lvl="5" marL="2743200">
              <a:lnSpc>
                <a:spcPct val="115000"/>
              </a:lnSpc>
              <a:spcBef>
                <a:spcPts val="0"/>
              </a:spcBef>
              <a:spcAft>
                <a:spcPts val="0"/>
              </a:spcAft>
              <a:buSzPts val="4900"/>
              <a:buChar char="■"/>
              <a:defRPr sz="3136"/>
            </a:lvl6pPr>
            <a:lvl7pPr algn="l" indent="-539750" lvl="6" marL="3200400">
              <a:lnSpc>
                <a:spcPct val="115000"/>
              </a:lnSpc>
              <a:spcBef>
                <a:spcPts val="0"/>
              </a:spcBef>
              <a:spcAft>
                <a:spcPts val="0"/>
              </a:spcAft>
              <a:buSzPts val="4900"/>
              <a:buChar char="●"/>
              <a:defRPr sz="3136"/>
            </a:lvl7pPr>
            <a:lvl8pPr algn="l" indent="-539750" lvl="7" marL="3657600">
              <a:lnSpc>
                <a:spcPct val="115000"/>
              </a:lnSpc>
              <a:spcBef>
                <a:spcPts val="0"/>
              </a:spcBef>
              <a:spcAft>
                <a:spcPts val="0"/>
              </a:spcAft>
              <a:buSzPts val="4900"/>
              <a:buChar char="○"/>
              <a:defRPr sz="3136"/>
            </a:lvl8pPr>
            <a:lvl9pPr algn="l" indent="-539750" lvl="8" marL="4114800">
              <a:lnSpc>
                <a:spcPct val="115000"/>
              </a:lnSpc>
              <a:spcBef>
                <a:spcPts val="0"/>
              </a:spcBef>
              <a:spcAft>
                <a:spcPts val="0"/>
              </a:spcAft>
              <a:buSzPts val="4900"/>
              <a:buChar char="■"/>
              <a:defRPr sz="3136"/>
            </a:lvl9pPr>
          </a:lstStyle>
          <a:p/>
        </p:txBody>
      </p:sp>
      <p:sp>
        <p:nvSpPr>
          <p:cNvPr id="24" name="Google Shape;24;p5"/>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277050" y="1822817"/>
            <a:ext cx="34909415" cy="2345849"/>
          </a:xfrm>
          <a:prstGeom prst="rect">
            <a:avLst/>
          </a:prstGeom>
          <a:noFill/>
          <a:ln>
            <a:noFill/>
          </a:ln>
        </p:spPr>
        <p:txBody>
          <a:bodyPr anchor="t" anchorCtr="0" bIns="371025" lIns="371025" numCol="1" rIns="371025" spcFirstLastPara="1" tIns="371025" wrap="square">
            <a:normAutofit/>
          </a:bodyPr>
          <a:lstStyle>
            <a:lvl1pPr algn="l" lvl="0">
              <a:lnSpc>
                <a:spcPct val="100000"/>
              </a:lnSpc>
              <a:spcBef>
                <a:spcPts val="0"/>
              </a:spcBef>
              <a:spcAft>
                <a:spcPts val="0"/>
              </a:spcAft>
              <a:buSzPts val="11400"/>
              <a:buNone/>
              <a:defRPr/>
            </a:lvl1pPr>
            <a:lvl2pPr algn="l" lvl="1">
              <a:lnSpc>
                <a:spcPct val="100000"/>
              </a:lnSpc>
              <a:spcBef>
                <a:spcPts val="0"/>
              </a:spcBef>
              <a:spcAft>
                <a:spcPts val="0"/>
              </a:spcAft>
              <a:buSzPts val="11400"/>
              <a:buNone/>
              <a:defRPr/>
            </a:lvl2pPr>
            <a:lvl3pPr algn="l" lvl="2">
              <a:lnSpc>
                <a:spcPct val="100000"/>
              </a:lnSpc>
              <a:spcBef>
                <a:spcPts val="0"/>
              </a:spcBef>
              <a:spcAft>
                <a:spcPts val="0"/>
              </a:spcAft>
              <a:buSzPts val="11400"/>
              <a:buNone/>
              <a:defRPr/>
            </a:lvl3pPr>
            <a:lvl4pPr algn="l" lvl="3">
              <a:lnSpc>
                <a:spcPct val="100000"/>
              </a:lnSpc>
              <a:spcBef>
                <a:spcPts val="0"/>
              </a:spcBef>
              <a:spcAft>
                <a:spcPts val="0"/>
              </a:spcAft>
              <a:buSzPts val="11400"/>
              <a:buNone/>
              <a:defRPr/>
            </a:lvl4pPr>
            <a:lvl5pPr algn="l" lvl="4">
              <a:lnSpc>
                <a:spcPct val="100000"/>
              </a:lnSpc>
              <a:spcBef>
                <a:spcPts val="0"/>
              </a:spcBef>
              <a:spcAft>
                <a:spcPts val="0"/>
              </a:spcAft>
              <a:buSzPts val="11400"/>
              <a:buNone/>
              <a:defRPr/>
            </a:lvl5pPr>
            <a:lvl6pPr algn="l" lvl="5">
              <a:lnSpc>
                <a:spcPct val="100000"/>
              </a:lnSpc>
              <a:spcBef>
                <a:spcPts val="0"/>
              </a:spcBef>
              <a:spcAft>
                <a:spcPts val="0"/>
              </a:spcAft>
              <a:buSzPts val="11400"/>
              <a:buNone/>
              <a:defRPr/>
            </a:lvl6pPr>
            <a:lvl7pPr algn="l" lvl="6">
              <a:lnSpc>
                <a:spcPct val="100000"/>
              </a:lnSpc>
              <a:spcBef>
                <a:spcPts val="0"/>
              </a:spcBef>
              <a:spcAft>
                <a:spcPts val="0"/>
              </a:spcAft>
              <a:buSzPts val="11400"/>
              <a:buNone/>
              <a:defRPr/>
            </a:lvl7pPr>
            <a:lvl8pPr algn="l" lvl="7">
              <a:lnSpc>
                <a:spcPct val="100000"/>
              </a:lnSpc>
              <a:spcBef>
                <a:spcPts val="0"/>
              </a:spcBef>
              <a:spcAft>
                <a:spcPts val="0"/>
              </a:spcAft>
              <a:buSzPts val="11400"/>
              <a:buNone/>
              <a:defRPr/>
            </a:lvl8pPr>
            <a:lvl9pPr algn="l" lvl="8">
              <a:lnSpc>
                <a:spcPct val="100000"/>
              </a:lnSpc>
              <a:spcBef>
                <a:spcPts val="0"/>
              </a:spcBef>
              <a:spcAft>
                <a:spcPts val="0"/>
              </a:spcAft>
              <a:buSzPts val="11400"/>
              <a:buNone/>
              <a:defRPr/>
            </a:lvl9pPr>
          </a:lstStyle>
          <a:p/>
        </p:txBody>
      </p:sp>
      <p:sp>
        <p:nvSpPr>
          <p:cNvPr id="27" name="Google Shape;27;p6"/>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277050" y="2275731"/>
            <a:ext cx="11504513" cy="3095415"/>
          </a:xfrm>
          <a:prstGeom prst="rect">
            <a:avLst/>
          </a:prstGeom>
          <a:noFill/>
          <a:ln>
            <a:noFill/>
          </a:ln>
        </p:spPr>
        <p:txBody>
          <a:bodyPr anchor="b" anchorCtr="0" bIns="371025" lIns="371025" numCol="1" rIns="371025" spcFirstLastPara="1" tIns="371025" wrap="square">
            <a:normAutofit/>
          </a:bodyPr>
          <a:lstStyle>
            <a:lvl1pPr algn="l" lvl="0">
              <a:lnSpc>
                <a:spcPct val="100000"/>
              </a:lnSpc>
              <a:spcBef>
                <a:spcPts val="0"/>
              </a:spcBef>
              <a:spcAft>
                <a:spcPts val="0"/>
              </a:spcAft>
              <a:buSzPts val="9800"/>
              <a:buNone/>
              <a:defRPr sz="6272"/>
            </a:lvl1pPr>
            <a:lvl2pPr algn="l" lvl="1">
              <a:lnSpc>
                <a:spcPct val="100000"/>
              </a:lnSpc>
              <a:spcBef>
                <a:spcPts val="0"/>
              </a:spcBef>
              <a:spcAft>
                <a:spcPts val="0"/>
              </a:spcAft>
              <a:buSzPts val="9800"/>
              <a:buNone/>
              <a:defRPr sz="6272"/>
            </a:lvl2pPr>
            <a:lvl3pPr algn="l" lvl="2">
              <a:lnSpc>
                <a:spcPct val="100000"/>
              </a:lnSpc>
              <a:spcBef>
                <a:spcPts val="0"/>
              </a:spcBef>
              <a:spcAft>
                <a:spcPts val="0"/>
              </a:spcAft>
              <a:buSzPts val="9800"/>
              <a:buNone/>
              <a:defRPr sz="6272"/>
            </a:lvl3pPr>
            <a:lvl4pPr algn="l" lvl="3">
              <a:lnSpc>
                <a:spcPct val="100000"/>
              </a:lnSpc>
              <a:spcBef>
                <a:spcPts val="0"/>
              </a:spcBef>
              <a:spcAft>
                <a:spcPts val="0"/>
              </a:spcAft>
              <a:buSzPts val="9800"/>
              <a:buNone/>
              <a:defRPr sz="6272"/>
            </a:lvl4pPr>
            <a:lvl5pPr algn="l" lvl="4">
              <a:lnSpc>
                <a:spcPct val="100000"/>
              </a:lnSpc>
              <a:spcBef>
                <a:spcPts val="0"/>
              </a:spcBef>
              <a:spcAft>
                <a:spcPts val="0"/>
              </a:spcAft>
              <a:buSzPts val="9800"/>
              <a:buNone/>
              <a:defRPr sz="6272"/>
            </a:lvl5pPr>
            <a:lvl6pPr algn="l" lvl="5">
              <a:lnSpc>
                <a:spcPct val="100000"/>
              </a:lnSpc>
              <a:spcBef>
                <a:spcPts val="0"/>
              </a:spcBef>
              <a:spcAft>
                <a:spcPts val="0"/>
              </a:spcAft>
              <a:buSzPts val="9800"/>
              <a:buNone/>
              <a:defRPr sz="6272"/>
            </a:lvl6pPr>
            <a:lvl7pPr algn="l" lvl="6">
              <a:lnSpc>
                <a:spcPct val="100000"/>
              </a:lnSpc>
              <a:spcBef>
                <a:spcPts val="0"/>
              </a:spcBef>
              <a:spcAft>
                <a:spcPts val="0"/>
              </a:spcAft>
              <a:buSzPts val="9800"/>
              <a:buNone/>
              <a:defRPr sz="6272"/>
            </a:lvl7pPr>
            <a:lvl8pPr algn="l" lvl="7">
              <a:lnSpc>
                <a:spcPct val="100000"/>
              </a:lnSpc>
              <a:spcBef>
                <a:spcPts val="0"/>
              </a:spcBef>
              <a:spcAft>
                <a:spcPts val="0"/>
              </a:spcAft>
              <a:buSzPts val="9800"/>
              <a:buNone/>
              <a:defRPr sz="6272"/>
            </a:lvl8pPr>
            <a:lvl9pPr algn="l" lvl="8">
              <a:lnSpc>
                <a:spcPct val="100000"/>
              </a:lnSpc>
              <a:spcBef>
                <a:spcPts val="0"/>
              </a:spcBef>
              <a:spcAft>
                <a:spcPts val="0"/>
              </a:spcAft>
              <a:buSzPts val="9800"/>
              <a:buNone/>
              <a:defRPr sz="6272"/>
            </a:lvl9pPr>
          </a:lstStyle>
          <a:p/>
        </p:txBody>
      </p:sp>
      <p:sp>
        <p:nvSpPr>
          <p:cNvPr id="30" name="Google Shape;30;p7"/>
          <p:cNvSpPr txBox="1"/>
          <p:nvPr>
            <p:ph idx="1" type="body"/>
          </p:nvPr>
        </p:nvSpPr>
        <p:spPr>
          <a:xfrm>
            <a:off x="1277050" y="5691785"/>
            <a:ext cx="11504513" cy="13022745"/>
          </a:xfrm>
          <a:prstGeom prst="rect">
            <a:avLst/>
          </a:prstGeom>
          <a:noFill/>
          <a:ln>
            <a:noFill/>
          </a:ln>
        </p:spPr>
        <p:txBody>
          <a:bodyPr anchor="t" anchorCtr="0" bIns="371025" lIns="371025" numCol="1" rIns="371025" spcFirstLastPara="1" tIns="371025" wrap="square">
            <a:normAutofit/>
          </a:bodyPr>
          <a:lstStyle>
            <a:lvl1pPr algn="l" indent="-539750" lvl="0" marL="457200">
              <a:lnSpc>
                <a:spcPct val="115000"/>
              </a:lnSpc>
              <a:spcBef>
                <a:spcPts val="0"/>
              </a:spcBef>
              <a:spcAft>
                <a:spcPts val="0"/>
              </a:spcAft>
              <a:buSzPts val="4900"/>
              <a:buChar char="●"/>
              <a:defRPr sz="3136"/>
            </a:lvl1pPr>
            <a:lvl2pPr algn="l" indent="-539750" lvl="1" marL="914400">
              <a:lnSpc>
                <a:spcPct val="115000"/>
              </a:lnSpc>
              <a:spcBef>
                <a:spcPts val="0"/>
              </a:spcBef>
              <a:spcAft>
                <a:spcPts val="0"/>
              </a:spcAft>
              <a:buSzPts val="4900"/>
              <a:buChar char="○"/>
              <a:defRPr sz="3136"/>
            </a:lvl2pPr>
            <a:lvl3pPr algn="l" indent="-539750" lvl="2" marL="1371600">
              <a:lnSpc>
                <a:spcPct val="115000"/>
              </a:lnSpc>
              <a:spcBef>
                <a:spcPts val="0"/>
              </a:spcBef>
              <a:spcAft>
                <a:spcPts val="0"/>
              </a:spcAft>
              <a:buSzPts val="4900"/>
              <a:buChar char="■"/>
              <a:defRPr sz="3136"/>
            </a:lvl3pPr>
            <a:lvl4pPr algn="l" indent="-539750" lvl="3" marL="1828800">
              <a:lnSpc>
                <a:spcPct val="115000"/>
              </a:lnSpc>
              <a:spcBef>
                <a:spcPts val="0"/>
              </a:spcBef>
              <a:spcAft>
                <a:spcPts val="0"/>
              </a:spcAft>
              <a:buSzPts val="4900"/>
              <a:buChar char="●"/>
              <a:defRPr sz="3136"/>
            </a:lvl4pPr>
            <a:lvl5pPr algn="l" indent="-539750" lvl="4" marL="2286000">
              <a:lnSpc>
                <a:spcPct val="115000"/>
              </a:lnSpc>
              <a:spcBef>
                <a:spcPts val="0"/>
              </a:spcBef>
              <a:spcAft>
                <a:spcPts val="0"/>
              </a:spcAft>
              <a:buSzPts val="4900"/>
              <a:buChar char="○"/>
              <a:defRPr sz="3136"/>
            </a:lvl5pPr>
            <a:lvl6pPr algn="l" indent="-539750" lvl="5" marL="2743200">
              <a:lnSpc>
                <a:spcPct val="115000"/>
              </a:lnSpc>
              <a:spcBef>
                <a:spcPts val="0"/>
              </a:spcBef>
              <a:spcAft>
                <a:spcPts val="0"/>
              </a:spcAft>
              <a:buSzPts val="4900"/>
              <a:buChar char="■"/>
              <a:defRPr sz="3136"/>
            </a:lvl6pPr>
            <a:lvl7pPr algn="l" indent="-539750" lvl="6" marL="3200400">
              <a:lnSpc>
                <a:spcPct val="115000"/>
              </a:lnSpc>
              <a:spcBef>
                <a:spcPts val="0"/>
              </a:spcBef>
              <a:spcAft>
                <a:spcPts val="0"/>
              </a:spcAft>
              <a:buSzPts val="4900"/>
              <a:buChar char="●"/>
              <a:defRPr sz="3136"/>
            </a:lvl7pPr>
            <a:lvl8pPr algn="l" indent="-539750" lvl="7" marL="3657600">
              <a:lnSpc>
                <a:spcPct val="115000"/>
              </a:lnSpc>
              <a:spcBef>
                <a:spcPts val="0"/>
              </a:spcBef>
              <a:spcAft>
                <a:spcPts val="0"/>
              </a:spcAft>
              <a:buSzPts val="4900"/>
              <a:buChar char="○"/>
              <a:defRPr sz="3136"/>
            </a:lvl8pPr>
            <a:lvl9pPr algn="l" indent="-539750" lvl="8" marL="4114800">
              <a:lnSpc>
                <a:spcPct val="115000"/>
              </a:lnSpc>
              <a:spcBef>
                <a:spcPts val="0"/>
              </a:spcBef>
              <a:spcAft>
                <a:spcPts val="0"/>
              </a:spcAft>
              <a:buSzPts val="4900"/>
              <a:buChar char="■"/>
              <a:defRPr sz="3136"/>
            </a:lvl9pPr>
          </a:lstStyle>
          <a:p/>
        </p:txBody>
      </p:sp>
      <p:sp>
        <p:nvSpPr>
          <p:cNvPr id="31" name="Google Shape;31;p7"/>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2008578" y="1843809"/>
            <a:ext cx="26088982" cy="16755790"/>
          </a:xfrm>
          <a:prstGeom prst="rect">
            <a:avLst/>
          </a:prstGeom>
          <a:noFill/>
          <a:ln>
            <a:noFill/>
          </a:ln>
        </p:spPr>
        <p:txBody>
          <a:bodyPr anchor="ctr" anchorCtr="0" bIns="371025" lIns="371025" numCol="1" rIns="371025" spcFirstLastPara="1" tIns="371025" wrap="square">
            <a:normAutofit/>
          </a:bodyPr>
          <a:lstStyle>
            <a:lvl1pPr algn="l" lvl="0">
              <a:lnSpc>
                <a:spcPct val="100000"/>
              </a:lnSpc>
              <a:spcBef>
                <a:spcPts val="0"/>
              </a:spcBef>
              <a:spcAft>
                <a:spcPts val="0"/>
              </a:spcAft>
              <a:buSzPts val="19500"/>
              <a:buNone/>
              <a:defRPr sz="12480"/>
            </a:lvl1pPr>
            <a:lvl2pPr algn="l" lvl="1">
              <a:lnSpc>
                <a:spcPct val="100000"/>
              </a:lnSpc>
              <a:spcBef>
                <a:spcPts val="0"/>
              </a:spcBef>
              <a:spcAft>
                <a:spcPts val="0"/>
              </a:spcAft>
              <a:buSzPts val="19500"/>
              <a:buNone/>
              <a:defRPr sz="12480"/>
            </a:lvl2pPr>
            <a:lvl3pPr algn="l" lvl="2">
              <a:lnSpc>
                <a:spcPct val="100000"/>
              </a:lnSpc>
              <a:spcBef>
                <a:spcPts val="0"/>
              </a:spcBef>
              <a:spcAft>
                <a:spcPts val="0"/>
              </a:spcAft>
              <a:buSzPts val="19500"/>
              <a:buNone/>
              <a:defRPr sz="12480"/>
            </a:lvl3pPr>
            <a:lvl4pPr algn="l" lvl="3">
              <a:lnSpc>
                <a:spcPct val="100000"/>
              </a:lnSpc>
              <a:spcBef>
                <a:spcPts val="0"/>
              </a:spcBef>
              <a:spcAft>
                <a:spcPts val="0"/>
              </a:spcAft>
              <a:buSzPts val="19500"/>
              <a:buNone/>
              <a:defRPr sz="12480"/>
            </a:lvl4pPr>
            <a:lvl5pPr algn="l" lvl="4">
              <a:lnSpc>
                <a:spcPct val="100000"/>
              </a:lnSpc>
              <a:spcBef>
                <a:spcPts val="0"/>
              </a:spcBef>
              <a:spcAft>
                <a:spcPts val="0"/>
              </a:spcAft>
              <a:buSzPts val="19500"/>
              <a:buNone/>
              <a:defRPr sz="12480"/>
            </a:lvl5pPr>
            <a:lvl6pPr algn="l" lvl="5">
              <a:lnSpc>
                <a:spcPct val="100000"/>
              </a:lnSpc>
              <a:spcBef>
                <a:spcPts val="0"/>
              </a:spcBef>
              <a:spcAft>
                <a:spcPts val="0"/>
              </a:spcAft>
              <a:buSzPts val="19500"/>
              <a:buNone/>
              <a:defRPr sz="12480"/>
            </a:lvl6pPr>
            <a:lvl7pPr algn="l" lvl="6">
              <a:lnSpc>
                <a:spcPct val="100000"/>
              </a:lnSpc>
              <a:spcBef>
                <a:spcPts val="0"/>
              </a:spcBef>
              <a:spcAft>
                <a:spcPts val="0"/>
              </a:spcAft>
              <a:buSzPts val="19500"/>
              <a:buNone/>
              <a:defRPr sz="12480"/>
            </a:lvl7pPr>
            <a:lvl8pPr algn="l" lvl="7">
              <a:lnSpc>
                <a:spcPct val="100000"/>
              </a:lnSpc>
              <a:spcBef>
                <a:spcPts val="0"/>
              </a:spcBef>
              <a:spcAft>
                <a:spcPts val="0"/>
              </a:spcAft>
              <a:buSzPts val="19500"/>
              <a:buNone/>
              <a:defRPr sz="12480"/>
            </a:lvl8pPr>
            <a:lvl9pPr algn="l" lvl="8">
              <a:lnSpc>
                <a:spcPct val="100000"/>
              </a:lnSpc>
              <a:spcBef>
                <a:spcPts val="0"/>
              </a:spcBef>
              <a:spcAft>
                <a:spcPts val="0"/>
              </a:spcAft>
              <a:buSzPts val="19500"/>
              <a:buNone/>
              <a:defRPr sz="12480"/>
            </a:lvl9pPr>
          </a:lstStyle>
          <a:p/>
        </p:txBody>
      </p:sp>
      <p:sp>
        <p:nvSpPr>
          <p:cNvPr id="34" name="Google Shape;34;p8"/>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8731706" y="-512"/>
            <a:ext cx="18731707" cy="21067713"/>
          </a:xfrm>
          <a:prstGeom prst="rect">
            <a:avLst/>
          </a:prstGeom>
          <a:solidFill>
            <a:schemeClr val="lt2"/>
          </a:solidFill>
          <a:ln>
            <a:noFill/>
          </a:ln>
        </p:spPr>
        <p:txBody>
          <a:bodyPr anchor="ctr" anchorCtr="0" bIns="237450" lIns="237450" numCol="1" rIns="237450" spcFirstLastPara="1" tIns="237450" wrap="square">
            <a:noAutofit/>
          </a:bodyPr>
          <a:lstStyle/>
          <a:p>
            <a:pPr algn="l" indent="0" lvl="0" marL="0" marR="0" rtl="0">
              <a:lnSpc>
                <a:spcPct val="100000"/>
              </a:lnSpc>
              <a:spcBef>
                <a:spcPts val="0"/>
              </a:spcBef>
              <a:spcAft>
                <a:spcPts val="0"/>
              </a:spcAft>
              <a:buClr>
                <a:srgbClr val="000000"/>
              </a:buClr>
              <a:buSzPts val="683"/>
              <a:buFont typeface="Arial"/>
              <a:buNone/>
            </a:pPr>
            <a:r>
              <a:t/>
            </a:r>
            <a:endParaRPr b="0" cap="none" i="0" strike="noStrike" sz="683" u="none">
              <a:solidFill>
                <a:srgbClr val="000000"/>
              </a:solidFill>
              <a:latin typeface="Arial"/>
              <a:ea typeface="Arial"/>
              <a:cs typeface="Arial"/>
              <a:sym typeface="Arial"/>
            </a:endParaRPr>
          </a:p>
        </p:txBody>
      </p:sp>
      <p:sp>
        <p:nvSpPr>
          <p:cNvPr id="37" name="Google Shape;37;p9"/>
          <p:cNvSpPr txBox="1"/>
          <p:nvPr>
            <p:ph type="title"/>
          </p:nvPr>
        </p:nvSpPr>
        <p:spPr>
          <a:xfrm>
            <a:off x="1087766" y="5051070"/>
            <a:ext cx="16573586" cy="6071406"/>
          </a:xfrm>
          <a:prstGeom prst="rect">
            <a:avLst/>
          </a:prstGeom>
          <a:noFill/>
          <a:ln>
            <a:noFill/>
          </a:ln>
        </p:spPr>
        <p:txBody>
          <a:bodyPr anchor="b" anchorCtr="0" bIns="371025" lIns="371025" numCol="1" rIns="371025" spcFirstLastPara="1" tIns="371025" wrap="square">
            <a:normAutofit/>
          </a:bodyPr>
          <a:lstStyle>
            <a:lvl1pPr algn="ctr" lvl="0">
              <a:lnSpc>
                <a:spcPct val="100000"/>
              </a:lnSpc>
              <a:spcBef>
                <a:spcPts val="0"/>
              </a:spcBef>
              <a:spcAft>
                <a:spcPts val="0"/>
              </a:spcAft>
              <a:buSzPts val="17100"/>
              <a:buNone/>
              <a:defRPr sz="10944"/>
            </a:lvl1pPr>
            <a:lvl2pPr algn="ctr" lvl="1">
              <a:lnSpc>
                <a:spcPct val="100000"/>
              </a:lnSpc>
              <a:spcBef>
                <a:spcPts val="0"/>
              </a:spcBef>
              <a:spcAft>
                <a:spcPts val="0"/>
              </a:spcAft>
              <a:buSzPts val="17100"/>
              <a:buNone/>
              <a:defRPr sz="10944"/>
            </a:lvl2pPr>
            <a:lvl3pPr algn="ctr" lvl="2">
              <a:lnSpc>
                <a:spcPct val="100000"/>
              </a:lnSpc>
              <a:spcBef>
                <a:spcPts val="0"/>
              </a:spcBef>
              <a:spcAft>
                <a:spcPts val="0"/>
              </a:spcAft>
              <a:buSzPts val="17100"/>
              <a:buNone/>
              <a:defRPr sz="10944"/>
            </a:lvl3pPr>
            <a:lvl4pPr algn="ctr" lvl="3">
              <a:lnSpc>
                <a:spcPct val="100000"/>
              </a:lnSpc>
              <a:spcBef>
                <a:spcPts val="0"/>
              </a:spcBef>
              <a:spcAft>
                <a:spcPts val="0"/>
              </a:spcAft>
              <a:buSzPts val="17100"/>
              <a:buNone/>
              <a:defRPr sz="10944"/>
            </a:lvl4pPr>
            <a:lvl5pPr algn="ctr" lvl="4">
              <a:lnSpc>
                <a:spcPct val="100000"/>
              </a:lnSpc>
              <a:spcBef>
                <a:spcPts val="0"/>
              </a:spcBef>
              <a:spcAft>
                <a:spcPts val="0"/>
              </a:spcAft>
              <a:buSzPts val="17100"/>
              <a:buNone/>
              <a:defRPr sz="10944"/>
            </a:lvl5pPr>
            <a:lvl6pPr algn="ctr" lvl="5">
              <a:lnSpc>
                <a:spcPct val="100000"/>
              </a:lnSpc>
              <a:spcBef>
                <a:spcPts val="0"/>
              </a:spcBef>
              <a:spcAft>
                <a:spcPts val="0"/>
              </a:spcAft>
              <a:buSzPts val="17100"/>
              <a:buNone/>
              <a:defRPr sz="10944"/>
            </a:lvl6pPr>
            <a:lvl7pPr algn="ctr" lvl="6">
              <a:lnSpc>
                <a:spcPct val="100000"/>
              </a:lnSpc>
              <a:spcBef>
                <a:spcPts val="0"/>
              </a:spcBef>
              <a:spcAft>
                <a:spcPts val="0"/>
              </a:spcAft>
              <a:buSzPts val="17100"/>
              <a:buNone/>
              <a:defRPr sz="10944"/>
            </a:lvl7pPr>
            <a:lvl8pPr algn="ctr" lvl="7">
              <a:lnSpc>
                <a:spcPct val="100000"/>
              </a:lnSpc>
              <a:spcBef>
                <a:spcPts val="0"/>
              </a:spcBef>
              <a:spcAft>
                <a:spcPts val="0"/>
              </a:spcAft>
              <a:buSzPts val="17100"/>
              <a:buNone/>
              <a:defRPr sz="10944"/>
            </a:lvl8pPr>
            <a:lvl9pPr algn="ctr" lvl="8">
              <a:lnSpc>
                <a:spcPct val="100000"/>
              </a:lnSpc>
              <a:spcBef>
                <a:spcPts val="0"/>
              </a:spcBef>
              <a:spcAft>
                <a:spcPts val="0"/>
              </a:spcAft>
              <a:buSzPts val="17100"/>
              <a:buNone/>
              <a:defRPr sz="10944"/>
            </a:lvl9pPr>
          </a:lstStyle>
          <a:p/>
        </p:txBody>
      </p:sp>
      <p:sp>
        <p:nvSpPr>
          <p:cNvPr id="38" name="Google Shape;38;p9"/>
          <p:cNvSpPr txBox="1"/>
          <p:nvPr>
            <p:ph idx="1" type="subTitle"/>
          </p:nvPr>
        </p:nvSpPr>
        <p:spPr>
          <a:xfrm>
            <a:off x="1087766" y="11481361"/>
            <a:ext cx="16573586" cy="5058993"/>
          </a:xfrm>
          <a:prstGeom prst="rect">
            <a:avLst/>
          </a:prstGeom>
          <a:noFill/>
          <a:ln>
            <a:noFill/>
          </a:ln>
        </p:spPr>
        <p:txBody>
          <a:bodyPr anchor="t" anchorCtr="0" bIns="371025" lIns="371025" numCol="1" rIns="371025" spcFirstLastPara="1" tIns="371025" wrap="square">
            <a:normAutofit/>
          </a:bodyPr>
          <a:lstStyle>
            <a:lvl1pPr algn="ctr" lvl="0">
              <a:lnSpc>
                <a:spcPct val="100000"/>
              </a:lnSpc>
              <a:spcBef>
                <a:spcPts val="0"/>
              </a:spcBef>
              <a:spcAft>
                <a:spcPts val="0"/>
              </a:spcAft>
              <a:buSzPts val="8500"/>
              <a:buNone/>
              <a:defRPr sz="5440"/>
            </a:lvl1pPr>
            <a:lvl2pPr algn="ctr" lvl="1">
              <a:lnSpc>
                <a:spcPct val="100000"/>
              </a:lnSpc>
              <a:spcBef>
                <a:spcPts val="0"/>
              </a:spcBef>
              <a:spcAft>
                <a:spcPts val="0"/>
              </a:spcAft>
              <a:buSzPts val="8500"/>
              <a:buNone/>
              <a:defRPr sz="5440"/>
            </a:lvl2pPr>
            <a:lvl3pPr algn="ctr" lvl="2">
              <a:lnSpc>
                <a:spcPct val="100000"/>
              </a:lnSpc>
              <a:spcBef>
                <a:spcPts val="0"/>
              </a:spcBef>
              <a:spcAft>
                <a:spcPts val="0"/>
              </a:spcAft>
              <a:buSzPts val="8500"/>
              <a:buNone/>
              <a:defRPr sz="5440"/>
            </a:lvl3pPr>
            <a:lvl4pPr algn="ctr" lvl="3">
              <a:lnSpc>
                <a:spcPct val="100000"/>
              </a:lnSpc>
              <a:spcBef>
                <a:spcPts val="0"/>
              </a:spcBef>
              <a:spcAft>
                <a:spcPts val="0"/>
              </a:spcAft>
              <a:buSzPts val="8500"/>
              <a:buNone/>
              <a:defRPr sz="5440"/>
            </a:lvl4pPr>
            <a:lvl5pPr algn="ctr" lvl="4">
              <a:lnSpc>
                <a:spcPct val="100000"/>
              </a:lnSpc>
              <a:spcBef>
                <a:spcPts val="0"/>
              </a:spcBef>
              <a:spcAft>
                <a:spcPts val="0"/>
              </a:spcAft>
              <a:buSzPts val="8500"/>
              <a:buNone/>
              <a:defRPr sz="5440"/>
            </a:lvl5pPr>
            <a:lvl6pPr algn="ctr" lvl="5">
              <a:lnSpc>
                <a:spcPct val="100000"/>
              </a:lnSpc>
              <a:spcBef>
                <a:spcPts val="0"/>
              </a:spcBef>
              <a:spcAft>
                <a:spcPts val="0"/>
              </a:spcAft>
              <a:buSzPts val="8500"/>
              <a:buNone/>
              <a:defRPr sz="5440"/>
            </a:lvl6pPr>
            <a:lvl7pPr algn="ctr" lvl="6">
              <a:lnSpc>
                <a:spcPct val="100000"/>
              </a:lnSpc>
              <a:spcBef>
                <a:spcPts val="0"/>
              </a:spcBef>
              <a:spcAft>
                <a:spcPts val="0"/>
              </a:spcAft>
              <a:buSzPts val="8500"/>
              <a:buNone/>
              <a:defRPr sz="5440"/>
            </a:lvl7pPr>
            <a:lvl8pPr algn="ctr" lvl="7">
              <a:lnSpc>
                <a:spcPct val="100000"/>
              </a:lnSpc>
              <a:spcBef>
                <a:spcPts val="0"/>
              </a:spcBef>
              <a:spcAft>
                <a:spcPts val="0"/>
              </a:spcAft>
              <a:buSzPts val="8500"/>
              <a:buNone/>
              <a:defRPr sz="5440"/>
            </a:lvl8pPr>
            <a:lvl9pPr algn="ctr" lvl="8">
              <a:lnSpc>
                <a:spcPct val="100000"/>
              </a:lnSpc>
              <a:spcBef>
                <a:spcPts val="0"/>
              </a:spcBef>
              <a:spcAft>
                <a:spcPts val="0"/>
              </a:spcAft>
              <a:buSzPts val="8500"/>
              <a:buNone/>
              <a:defRPr sz="5440"/>
            </a:lvl9pPr>
          </a:lstStyle>
          <a:p/>
        </p:txBody>
      </p:sp>
      <p:sp>
        <p:nvSpPr>
          <p:cNvPr id="39" name="Google Shape;39;p9"/>
          <p:cNvSpPr txBox="1"/>
          <p:nvPr>
            <p:ph idx="2" type="body"/>
          </p:nvPr>
        </p:nvSpPr>
        <p:spPr>
          <a:xfrm>
            <a:off x="20237372" y="2965802"/>
            <a:ext cx="15720376" cy="15135123"/>
          </a:xfrm>
          <a:prstGeom prst="rect">
            <a:avLst/>
          </a:prstGeom>
          <a:noFill/>
          <a:ln>
            <a:noFill/>
          </a:ln>
        </p:spPr>
        <p:txBody>
          <a:bodyPr anchor="ctr" anchorCtr="0" bIns="371025" lIns="371025" numCol="1" rIns="371025" spcFirstLastPara="1" tIns="371025" wrap="square">
            <a:normAutofit/>
          </a:bodyPr>
          <a:lstStyle>
            <a:lvl1pPr algn="l" indent="-692150" lvl="0" marL="457200">
              <a:lnSpc>
                <a:spcPct val="115000"/>
              </a:lnSpc>
              <a:spcBef>
                <a:spcPts val="0"/>
              </a:spcBef>
              <a:spcAft>
                <a:spcPts val="0"/>
              </a:spcAft>
              <a:buSzPts val="7300"/>
              <a:buChar char="●"/>
              <a:defRPr/>
            </a:lvl1pPr>
            <a:lvl2pPr algn="l" indent="-590550" lvl="1" marL="914400">
              <a:lnSpc>
                <a:spcPct val="115000"/>
              </a:lnSpc>
              <a:spcBef>
                <a:spcPts val="0"/>
              </a:spcBef>
              <a:spcAft>
                <a:spcPts val="0"/>
              </a:spcAft>
              <a:buSzPts val="5700"/>
              <a:buChar char="○"/>
              <a:defRPr/>
            </a:lvl2pPr>
            <a:lvl3pPr algn="l" indent="-590550" lvl="2" marL="1371600">
              <a:lnSpc>
                <a:spcPct val="115000"/>
              </a:lnSpc>
              <a:spcBef>
                <a:spcPts val="0"/>
              </a:spcBef>
              <a:spcAft>
                <a:spcPts val="0"/>
              </a:spcAft>
              <a:buSzPts val="5700"/>
              <a:buChar char="■"/>
              <a:defRPr/>
            </a:lvl3pPr>
            <a:lvl4pPr algn="l" indent="-590550" lvl="3" marL="1828800">
              <a:lnSpc>
                <a:spcPct val="115000"/>
              </a:lnSpc>
              <a:spcBef>
                <a:spcPts val="0"/>
              </a:spcBef>
              <a:spcAft>
                <a:spcPts val="0"/>
              </a:spcAft>
              <a:buSzPts val="5700"/>
              <a:buChar char="●"/>
              <a:defRPr/>
            </a:lvl4pPr>
            <a:lvl5pPr algn="l" indent="-590550" lvl="4" marL="2286000">
              <a:lnSpc>
                <a:spcPct val="115000"/>
              </a:lnSpc>
              <a:spcBef>
                <a:spcPts val="0"/>
              </a:spcBef>
              <a:spcAft>
                <a:spcPts val="0"/>
              </a:spcAft>
              <a:buSzPts val="5700"/>
              <a:buChar char="○"/>
              <a:defRPr/>
            </a:lvl5pPr>
            <a:lvl6pPr algn="l" indent="-590550" lvl="5" marL="2743200">
              <a:lnSpc>
                <a:spcPct val="115000"/>
              </a:lnSpc>
              <a:spcBef>
                <a:spcPts val="0"/>
              </a:spcBef>
              <a:spcAft>
                <a:spcPts val="0"/>
              </a:spcAft>
              <a:buSzPts val="5700"/>
              <a:buChar char="■"/>
              <a:defRPr/>
            </a:lvl6pPr>
            <a:lvl7pPr algn="l" indent="-590550" lvl="6" marL="3200400">
              <a:lnSpc>
                <a:spcPct val="115000"/>
              </a:lnSpc>
              <a:spcBef>
                <a:spcPts val="0"/>
              </a:spcBef>
              <a:spcAft>
                <a:spcPts val="0"/>
              </a:spcAft>
              <a:buSzPts val="5700"/>
              <a:buChar char="●"/>
              <a:defRPr/>
            </a:lvl7pPr>
            <a:lvl8pPr algn="l" indent="-590550" lvl="7" marL="3657600">
              <a:lnSpc>
                <a:spcPct val="115000"/>
              </a:lnSpc>
              <a:spcBef>
                <a:spcPts val="0"/>
              </a:spcBef>
              <a:spcAft>
                <a:spcPts val="0"/>
              </a:spcAft>
              <a:buSzPts val="5700"/>
              <a:buChar char="○"/>
              <a:defRPr/>
            </a:lvl8pPr>
            <a:lvl9pPr algn="l" indent="-590550" lvl="8" marL="4114800">
              <a:lnSpc>
                <a:spcPct val="115000"/>
              </a:lnSpc>
              <a:spcBef>
                <a:spcPts val="0"/>
              </a:spcBef>
              <a:spcAft>
                <a:spcPts val="0"/>
              </a:spcAft>
              <a:buSzPts val="5700"/>
              <a:buChar char="■"/>
              <a:defRPr/>
            </a:lvl9pPr>
          </a:lstStyle>
          <a:p/>
        </p:txBody>
      </p:sp>
      <p:sp>
        <p:nvSpPr>
          <p:cNvPr id="40" name="Google Shape;40;p9"/>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277050" y="17328383"/>
            <a:ext cx="24577171" cy="2478521"/>
          </a:xfrm>
          <a:prstGeom prst="rect">
            <a:avLst/>
          </a:prstGeom>
          <a:noFill/>
          <a:ln>
            <a:noFill/>
          </a:ln>
        </p:spPr>
        <p:txBody>
          <a:bodyPr anchor="ctr" anchorCtr="0" bIns="371025" lIns="371025" numCol="1" rIns="371025" spcFirstLastPara="1" tIns="371025" wrap="square">
            <a:normAutofit/>
          </a:bodyPr>
          <a:lstStyle>
            <a:lvl1pPr algn="l" indent="-228600" lvl="0" marL="457200">
              <a:lnSpc>
                <a:spcPct val="100000"/>
              </a:lnSpc>
              <a:spcBef>
                <a:spcPts val="0"/>
              </a:spcBef>
              <a:spcAft>
                <a:spcPts val="0"/>
              </a:spcAft>
              <a:buSzPts val="7300"/>
              <a:buNone/>
              <a:defRPr/>
            </a:lvl1pPr>
          </a:lstStyle>
          <a:p/>
        </p:txBody>
      </p:sp>
      <p:sp>
        <p:nvSpPr>
          <p:cNvPr id="43" name="Google Shape;43;p10"/>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1pPr>
            <a:lvl2pPr algn="r" indent="0" lvl="1"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2pPr>
            <a:lvl3pPr algn="r" indent="0" lvl="2"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3pPr>
            <a:lvl4pPr algn="r" indent="0" lvl="3"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4pPr>
            <a:lvl5pPr algn="r" indent="0" lvl="4"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5pPr>
            <a:lvl6pPr algn="r" indent="0" lvl="5"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6pPr>
            <a:lvl7pPr algn="r" indent="0" lvl="6"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7pPr>
            <a:lvl8pPr algn="r" indent="0" lvl="7"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8pPr>
            <a:lvl9pPr algn="r" indent="0" lvl="8" marL="0">
              <a:lnSpc>
                <a:spcPct val="100000"/>
              </a:lnSpc>
              <a:spcBef>
                <a:spcPts val="0"/>
              </a:spcBef>
              <a:spcAft>
                <a:spcPts val="0"/>
              </a:spcAft>
              <a:buSzPts val="2560"/>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2" Target="../slideLayouts/slideLayout11.xml" Type="http://schemas.openxmlformats.org/officeDocument/2006/relationships/slideLayout"/><Relationship Id="rId11" Target="../slideLayouts/slideLayout10.xml" Type="http://schemas.openxmlformats.org/officeDocument/2006/relationships/slideLayout"/><Relationship Id="rId9" Target="../slideLayouts/slideLayout8.xml" Type="http://schemas.openxmlformats.org/officeDocument/2006/relationships/slideLayout"/><Relationship Id="rId10" Target="../slideLayouts/slideLayout9.xml" Type="http://schemas.openxmlformats.org/officeDocument/2006/relationships/slideLayout"/><Relationship Id="rId8" Target="../slideLayouts/slideLayout7.xml" Type="http://schemas.openxmlformats.org/officeDocument/2006/relationships/slideLayout"/><Relationship Id="rId7" Target="../slideLayouts/slideLayout6.xml" Type="http://schemas.openxmlformats.org/officeDocument/2006/relationships/slideLayout"/><Relationship Id="rId6" Target="../slideLayouts/slideLayout5.xml" Type="http://schemas.openxmlformats.org/officeDocument/2006/relationships/slideLayout"/><Relationship Id="rId5" Target="../slideLayouts/slideLayout4.xml" Type="http://schemas.openxmlformats.org/officeDocument/2006/relationships/slideLayout"/><Relationship Id="rId4" Target="../slideLayouts/slideLayout3.xml" Type="http://schemas.openxmlformats.org/officeDocument/2006/relationships/slideLayout"/><Relationship Id="rId3" Target="../slideLayouts/slideLayout2.xml" Type="http://schemas.openxmlformats.org/officeDocument/2006/relationships/slideLayout"/><Relationship Id="rId2" Target="../slideLayouts/slideLayout1.xml" Type="http://schemas.openxmlformats.org/officeDocument/2006/relationships/slideLayout"/><Relationship Id="rId1" Target="../theme/theme1.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277050" y="1822817"/>
            <a:ext cx="34909415" cy="2345849"/>
          </a:xfrm>
          <a:prstGeom prst="rect">
            <a:avLst/>
          </a:prstGeom>
          <a:noFill/>
          <a:ln>
            <a:noFill/>
          </a:ln>
        </p:spPr>
        <p:txBody>
          <a:bodyPr anchor="t" anchorCtr="0" bIns="371025" lIns="371025" numCol="1" rIns="371025" spcFirstLastPara="1" tIns="371025" wrap="square">
            <a:normAutofit/>
          </a:bodyPr>
          <a:lstStyle>
            <a:lvl1pPr algn="l" lvl="0" marR="0" rtl="0">
              <a:lnSpc>
                <a:spcPct val="100000"/>
              </a:lnSpc>
              <a:spcBef>
                <a:spcPts val="0"/>
              </a:spcBef>
              <a:spcAft>
                <a:spcPts val="0"/>
              </a:spcAft>
              <a:buClr>
                <a:schemeClr val="dk1"/>
              </a:buClr>
              <a:buSzPts val="11400"/>
              <a:buFont typeface="Arial"/>
              <a:buNone/>
              <a:defRPr b="0" cap="none" i="0" strike="noStrike" sz="11400" u="none">
                <a:solidFill>
                  <a:schemeClr val="dk1"/>
                </a:solidFill>
                <a:latin typeface="Arial"/>
                <a:ea typeface="Arial"/>
                <a:cs typeface="Arial"/>
                <a:sym typeface="Arial"/>
              </a:defRPr>
            </a:lvl1pPr>
            <a:lvl2pPr algn="l" lvl="1" marR="0" rtl="0">
              <a:lnSpc>
                <a:spcPct val="100000"/>
              </a:lnSpc>
              <a:spcBef>
                <a:spcPts val="0"/>
              </a:spcBef>
              <a:spcAft>
                <a:spcPts val="0"/>
              </a:spcAft>
              <a:buClr>
                <a:schemeClr val="dk1"/>
              </a:buClr>
              <a:buSzPts val="11400"/>
              <a:buFont typeface="Arial"/>
              <a:buNone/>
              <a:defRPr b="0" cap="none" i="0" strike="noStrike" sz="11400" u="none">
                <a:solidFill>
                  <a:schemeClr val="dk1"/>
                </a:solidFill>
                <a:latin typeface="Arial"/>
                <a:ea typeface="Arial"/>
                <a:cs typeface="Arial"/>
                <a:sym typeface="Arial"/>
              </a:defRPr>
            </a:lvl2pPr>
            <a:lvl3pPr algn="l" lvl="2" marR="0" rtl="0">
              <a:lnSpc>
                <a:spcPct val="100000"/>
              </a:lnSpc>
              <a:spcBef>
                <a:spcPts val="0"/>
              </a:spcBef>
              <a:spcAft>
                <a:spcPts val="0"/>
              </a:spcAft>
              <a:buClr>
                <a:schemeClr val="dk1"/>
              </a:buClr>
              <a:buSzPts val="11400"/>
              <a:buFont typeface="Arial"/>
              <a:buNone/>
              <a:defRPr b="0" cap="none" i="0" strike="noStrike" sz="11400" u="none">
                <a:solidFill>
                  <a:schemeClr val="dk1"/>
                </a:solidFill>
                <a:latin typeface="Arial"/>
                <a:ea typeface="Arial"/>
                <a:cs typeface="Arial"/>
                <a:sym typeface="Arial"/>
              </a:defRPr>
            </a:lvl3pPr>
            <a:lvl4pPr algn="l" lvl="3" marR="0" rtl="0">
              <a:lnSpc>
                <a:spcPct val="100000"/>
              </a:lnSpc>
              <a:spcBef>
                <a:spcPts val="0"/>
              </a:spcBef>
              <a:spcAft>
                <a:spcPts val="0"/>
              </a:spcAft>
              <a:buClr>
                <a:schemeClr val="dk1"/>
              </a:buClr>
              <a:buSzPts val="11400"/>
              <a:buFont typeface="Arial"/>
              <a:buNone/>
              <a:defRPr b="0" cap="none" i="0" strike="noStrike" sz="11400" u="none">
                <a:solidFill>
                  <a:schemeClr val="dk1"/>
                </a:solidFill>
                <a:latin typeface="Arial"/>
                <a:ea typeface="Arial"/>
                <a:cs typeface="Arial"/>
                <a:sym typeface="Arial"/>
              </a:defRPr>
            </a:lvl4pPr>
            <a:lvl5pPr algn="l" lvl="4" marR="0" rtl="0">
              <a:lnSpc>
                <a:spcPct val="100000"/>
              </a:lnSpc>
              <a:spcBef>
                <a:spcPts val="0"/>
              </a:spcBef>
              <a:spcAft>
                <a:spcPts val="0"/>
              </a:spcAft>
              <a:buClr>
                <a:schemeClr val="dk1"/>
              </a:buClr>
              <a:buSzPts val="11400"/>
              <a:buFont typeface="Arial"/>
              <a:buNone/>
              <a:defRPr b="0" cap="none" i="0" strike="noStrike" sz="11400" u="none">
                <a:solidFill>
                  <a:schemeClr val="dk1"/>
                </a:solidFill>
                <a:latin typeface="Arial"/>
                <a:ea typeface="Arial"/>
                <a:cs typeface="Arial"/>
                <a:sym typeface="Arial"/>
              </a:defRPr>
            </a:lvl5pPr>
            <a:lvl6pPr algn="l" lvl="5" marR="0" rtl="0">
              <a:lnSpc>
                <a:spcPct val="100000"/>
              </a:lnSpc>
              <a:spcBef>
                <a:spcPts val="0"/>
              </a:spcBef>
              <a:spcAft>
                <a:spcPts val="0"/>
              </a:spcAft>
              <a:buClr>
                <a:schemeClr val="dk1"/>
              </a:buClr>
              <a:buSzPts val="11400"/>
              <a:buFont typeface="Arial"/>
              <a:buNone/>
              <a:defRPr b="0" cap="none" i="0" strike="noStrike" sz="11400" u="none">
                <a:solidFill>
                  <a:schemeClr val="dk1"/>
                </a:solidFill>
                <a:latin typeface="Arial"/>
                <a:ea typeface="Arial"/>
                <a:cs typeface="Arial"/>
                <a:sym typeface="Arial"/>
              </a:defRPr>
            </a:lvl6pPr>
            <a:lvl7pPr algn="l" lvl="6" marR="0" rtl="0">
              <a:lnSpc>
                <a:spcPct val="100000"/>
              </a:lnSpc>
              <a:spcBef>
                <a:spcPts val="0"/>
              </a:spcBef>
              <a:spcAft>
                <a:spcPts val="0"/>
              </a:spcAft>
              <a:buClr>
                <a:schemeClr val="dk1"/>
              </a:buClr>
              <a:buSzPts val="11400"/>
              <a:buFont typeface="Arial"/>
              <a:buNone/>
              <a:defRPr b="0" cap="none" i="0" strike="noStrike" sz="11400" u="none">
                <a:solidFill>
                  <a:schemeClr val="dk1"/>
                </a:solidFill>
                <a:latin typeface="Arial"/>
                <a:ea typeface="Arial"/>
                <a:cs typeface="Arial"/>
                <a:sym typeface="Arial"/>
              </a:defRPr>
            </a:lvl7pPr>
            <a:lvl8pPr algn="l" lvl="7" marR="0" rtl="0">
              <a:lnSpc>
                <a:spcPct val="100000"/>
              </a:lnSpc>
              <a:spcBef>
                <a:spcPts val="0"/>
              </a:spcBef>
              <a:spcAft>
                <a:spcPts val="0"/>
              </a:spcAft>
              <a:buClr>
                <a:schemeClr val="dk1"/>
              </a:buClr>
              <a:buSzPts val="11400"/>
              <a:buFont typeface="Arial"/>
              <a:buNone/>
              <a:defRPr b="0" cap="none" i="0" strike="noStrike" sz="11400" u="none">
                <a:solidFill>
                  <a:schemeClr val="dk1"/>
                </a:solidFill>
                <a:latin typeface="Arial"/>
                <a:ea typeface="Arial"/>
                <a:cs typeface="Arial"/>
                <a:sym typeface="Arial"/>
              </a:defRPr>
            </a:lvl8pPr>
            <a:lvl9pPr algn="l" lvl="8" marR="0" rtl="0">
              <a:lnSpc>
                <a:spcPct val="100000"/>
              </a:lnSpc>
              <a:spcBef>
                <a:spcPts val="0"/>
              </a:spcBef>
              <a:spcAft>
                <a:spcPts val="0"/>
              </a:spcAft>
              <a:buClr>
                <a:schemeClr val="dk1"/>
              </a:buClr>
              <a:buSzPts val="11400"/>
              <a:buFont typeface="Arial"/>
              <a:buNone/>
              <a:defRPr b="0" cap="none" i="0" strike="noStrike" sz="11400" u="none">
                <a:solidFill>
                  <a:schemeClr val="dk1"/>
                </a:solidFill>
                <a:latin typeface="Arial"/>
                <a:ea typeface="Arial"/>
                <a:cs typeface="Arial"/>
                <a:sym typeface="Arial"/>
              </a:defRPr>
            </a:lvl9pPr>
          </a:lstStyle>
          <a:p/>
        </p:txBody>
      </p:sp>
      <p:sp>
        <p:nvSpPr>
          <p:cNvPr id="7" name="Google Shape;7;p1"/>
          <p:cNvSpPr txBox="1"/>
          <p:nvPr>
            <p:ph idx="1" type="body"/>
          </p:nvPr>
        </p:nvSpPr>
        <p:spPr>
          <a:xfrm>
            <a:off x="1277050" y="4720524"/>
            <a:ext cx="34909415" cy="13993494"/>
          </a:xfrm>
          <a:prstGeom prst="rect">
            <a:avLst/>
          </a:prstGeom>
          <a:noFill/>
          <a:ln>
            <a:noFill/>
          </a:ln>
        </p:spPr>
        <p:txBody>
          <a:bodyPr anchor="t" anchorCtr="0" bIns="371025" lIns="371025" numCol="1" rIns="371025" spcFirstLastPara="1" tIns="371025" wrap="square">
            <a:normAutofit/>
          </a:bodyPr>
          <a:lstStyle>
            <a:lvl1pPr algn="l" indent="-692150" lvl="0" marL="457200" marR="0" rtl="0">
              <a:lnSpc>
                <a:spcPct val="115000"/>
              </a:lnSpc>
              <a:spcBef>
                <a:spcPts val="0"/>
              </a:spcBef>
              <a:spcAft>
                <a:spcPts val="0"/>
              </a:spcAft>
              <a:buClr>
                <a:schemeClr val="dk2"/>
              </a:buClr>
              <a:buSzPts val="7300"/>
              <a:buFont typeface="Arial"/>
              <a:buChar char="●"/>
              <a:defRPr b="0" cap="none" i="0" strike="noStrike" sz="7300" u="none">
                <a:solidFill>
                  <a:schemeClr val="dk2"/>
                </a:solidFill>
                <a:latin typeface="Arial"/>
                <a:ea typeface="Arial"/>
                <a:cs typeface="Arial"/>
                <a:sym typeface="Arial"/>
              </a:defRPr>
            </a:lvl1pPr>
            <a:lvl2pPr algn="l" indent="-590550" lvl="1" marL="914400" marR="0" rtl="0">
              <a:lnSpc>
                <a:spcPct val="115000"/>
              </a:lnSpc>
              <a:spcBef>
                <a:spcPts val="0"/>
              </a:spcBef>
              <a:spcAft>
                <a:spcPts val="0"/>
              </a:spcAft>
              <a:buClr>
                <a:schemeClr val="dk2"/>
              </a:buClr>
              <a:buSzPts val="5700"/>
              <a:buFont typeface="Arial"/>
              <a:buChar char="○"/>
              <a:defRPr b="0" cap="none" i="0" strike="noStrike" sz="5700" u="none">
                <a:solidFill>
                  <a:schemeClr val="dk2"/>
                </a:solidFill>
                <a:latin typeface="Arial"/>
                <a:ea typeface="Arial"/>
                <a:cs typeface="Arial"/>
                <a:sym typeface="Arial"/>
              </a:defRPr>
            </a:lvl2pPr>
            <a:lvl3pPr algn="l" indent="-590550" lvl="2" marL="1371600" marR="0" rtl="0">
              <a:lnSpc>
                <a:spcPct val="115000"/>
              </a:lnSpc>
              <a:spcBef>
                <a:spcPts val="0"/>
              </a:spcBef>
              <a:spcAft>
                <a:spcPts val="0"/>
              </a:spcAft>
              <a:buClr>
                <a:schemeClr val="dk2"/>
              </a:buClr>
              <a:buSzPts val="5700"/>
              <a:buFont typeface="Arial"/>
              <a:buChar char="■"/>
              <a:defRPr b="0" cap="none" i="0" strike="noStrike" sz="5700" u="none">
                <a:solidFill>
                  <a:schemeClr val="dk2"/>
                </a:solidFill>
                <a:latin typeface="Arial"/>
                <a:ea typeface="Arial"/>
                <a:cs typeface="Arial"/>
                <a:sym typeface="Arial"/>
              </a:defRPr>
            </a:lvl3pPr>
            <a:lvl4pPr algn="l" indent="-590550" lvl="3" marL="1828800" marR="0" rtl="0">
              <a:lnSpc>
                <a:spcPct val="115000"/>
              </a:lnSpc>
              <a:spcBef>
                <a:spcPts val="0"/>
              </a:spcBef>
              <a:spcAft>
                <a:spcPts val="0"/>
              </a:spcAft>
              <a:buClr>
                <a:schemeClr val="dk2"/>
              </a:buClr>
              <a:buSzPts val="5700"/>
              <a:buFont typeface="Arial"/>
              <a:buChar char="●"/>
              <a:defRPr b="0" cap="none" i="0" strike="noStrike" sz="5700" u="none">
                <a:solidFill>
                  <a:schemeClr val="dk2"/>
                </a:solidFill>
                <a:latin typeface="Arial"/>
                <a:ea typeface="Arial"/>
                <a:cs typeface="Arial"/>
                <a:sym typeface="Arial"/>
              </a:defRPr>
            </a:lvl4pPr>
            <a:lvl5pPr algn="l" indent="-590550" lvl="4" marL="2286000" marR="0" rtl="0">
              <a:lnSpc>
                <a:spcPct val="115000"/>
              </a:lnSpc>
              <a:spcBef>
                <a:spcPts val="0"/>
              </a:spcBef>
              <a:spcAft>
                <a:spcPts val="0"/>
              </a:spcAft>
              <a:buClr>
                <a:schemeClr val="dk2"/>
              </a:buClr>
              <a:buSzPts val="5700"/>
              <a:buFont typeface="Arial"/>
              <a:buChar char="○"/>
              <a:defRPr b="0" cap="none" i="0" strike="noStrike" sz="5700" u="none">
                <a:solidFill>
                  <a:schemeClr val="dk2"/>
                </a:solidFill>
                <a:latin typeface="Arial"/>
                <a:ea typeface="Arial"/>
                <a:cs typeface="Arial"/>
                <a:sym typeface="Arial"/>
              </a:defRPr>
            </a:lvl5pPr>
            <a:lvl6pPr algn="l" indent="-590550" lvl="5" marL="2743200" marR="0" rtl="0">
              <a:lnSpc>
                <a:spcPct val="115000"/>
              </a:lnSpc>
              <a:spcBef>
                <a:spcPts val="0"/>
              </a:spcBef>
              <a:spcAft>
                <a:spcPts val="0"/>
              </a:spcAft>
              <a:buClr>
                <a:schemeClr val="dk2"/>
              </a:buClr>
              <a:buSzPts val="5700"/>
              <a:buFont typeface="Arial"/>
              <a:buChar char="■"/>
              <a:defRPr b="0" cap="none" i="0" strike="noStrike" sz="5700" u="none">
                <a:solidFill>
                  <a:schemeClr val="dk2"/>
                </a:solidFill>
                <a:latin typeface="Arial"/>
                <a:ea typeface="Arial"/>
                <a:cs typeface="Arial"/>
                <a:sym typeface="Arial"/>
              </a:defRPr>
            </a:lvl6pPr>
            <a:lvl7pPr algn="l" indent="-590550" lvl="6" marL="3200400" marR="0" rtl="0">
              <a:lnSpc>
                <a:spcPct val="115000"/>
              </a:lnSpc>
              <a:spcBef>
                <a:spcPts val="0"/>
              </a:spcBef>
              <a:spcAft>
                <a:spcPts val="0"/>
              </a:spcAft>
              <a:buClr>
                <a:schemeClr val="dk2"/>
              </a:buClr>
              <a:buSzPts val="5700"/>
              <a:buFont typeface="Arial"/>
              <a:buChar char="●"/>
              <a:defRPr b="0" cap="none" i="0" strike="noStrike" sz="5700" u="none">
                <a:solidFill>
                  <a:schemeClr val="dk2"/>
                </a:solidFill>
                <a:latin typeface="Arial"/>
                <a:ea typeface="Arial"/>
                <a:cs typeface="Arial"/>
                <a:sym typeface="Arial"/>
              </a:defRPr>
            </a:lvl7pPr>
            <a:lvl8pPr algn="l" indent="-590550" lvl="7" marL="3657600" marR="0" rtl="0">
              <a:lnSpc>
                <a:spcPct val="115000"/>
              </a:lnSpc>
              <a:spcBef>
                <a:spcPts val="0"/>
              </a:spcBef>
              <a:spcAft>
                <a:spcPts val="0"/>
              </a:spcAft>
              <a:buClr>
                <a:schemeClr val="dk2"/>
              </a:buClr>
              <a:buSzPts val="5700"/>
              <a:buFont typeface="Arial"/>
              <a:buChar char="○"/>
              <a:defRPr b="0" cap="none" i="0" strike="noStrike" sz="5700" u="none">
                <a:solidFill>
                  <a:schemeClr val="dk2"/>
                </a:solidFill>
                <a:latin typeface="Arial"/>
                <a:ea typeface="Arial"/>
                <a:cs typeface="Arial"/>
                <a:sym typeface="Arial"/>
              </a:defRPr>
            </a:lvl8pPr>
            <a:lvl9pPr algn="l" indent="-590550" lvl="8" marL="4114800" marR="0" rtl="0">
              <a:lnSpc>
                <a:spcPct val="115000"/>
              </a:lnSpc>
              <a:spcBef>
                <a:spcPts val="0"/>
              </a:spcBef>
              <a:spcAft>
                <a:spcPts val="0"/>
              </a:spcAft>
              <a:buClr>
                <a:schemeClr val="dk2"/>
              </a:buClr>
              <a:buSzPts val="5700"/>
              <a:buFont typeface="Arial"/>
              <a:buChar char="■"/>
              <a:defRPr b="0" cap="none" i="0" strike="noStrike" sz="5700" u="none">
                <a:solidFill>
                  <a:schemeClr val="dk2"/>
                </a:solidFill>
                <a:latin typeface="Arial"/>
                <a:ea typeface="Arial"/>
                <a:cs typeface="Arial"/>
                <a:sym typeface="Arial"/>
              </a:defRPr>
            </a:lvl9pPr>
          </a:lstStyle>
          <a:p/>
        </p:txBody>
      </p:sp>
      <p:sp>
        <p:nvSpPr>
          <p:cNvPr id="8" name="Google Shape;8;p1"/>
          <p:cNvSpPr txBox="1"/>
          <p:nvPr>
            <p:ph idx="12" type="sldNum"/>
          </p:nvPr>
        </p:nvSpPr>
        <p:spPr>
          <a:xfrm>
            <a:off x="34712073" y="19100479"/>
            <a:ext cx="2248255" cy="1612219"/>
          </a:xfrm>
          <a:prstGeom prst="rect">
            <a:avLst/>
          </a:prstGeom>
          <a:noFill/>
          <a:ln>
            <a:noFill/>
          </a:ln>
        </p:spPr>
        <p:txBody>
          <a:bodyPr anchor="ctr" anchorCtr="0" bIns="371025" lIns="371025" numCol="1" rIns="371025" spcFirstLastPara="1" tIns="371025" wrap="square">
            <a:normAutofit/>
          </a:bodyPr>
          <a:lstStyle>
            <a:lvl1pPr algn="r" indent="0" lvl="0" marL="0" marR="0" rtl="0">
              <a:lnSpc>
                <a:spcPct val="100000"/>
              </a:lnSpc>
              <a:spcBef>
                <a:spcPts val="0"/>
              </a:spcBef>
              <a:spcAft>
                <a:spcPts val="0"/>
              </a:spcAft>
              <a:buClr>
                <a:srgbClr val="000000"/>
              </a:buClr>
              <a:buSzPts val="2560"/>
              <a:buFont typeface="Arial"/>
              <a:buNone/>
              <a:defRPr b="0" cap="none" i="0" strike="noStrike" sz="2560" u="none">
                <a:solidFill>
                  <a:schemeClr val="dk2"/>
                </a:solidFill>
                <a:latin typeface="Arial"/>
                <a:ea typeface="Arial"/>
                <a:cs typeface="Arial"/>
                <a:sym typeface="Arial"/>
              </a:defRPr>
            </a:lvl1pPr>
            <a:lvl2pPr algn="r" indent="0" lvl="1" marL="0" marR="0" rtl="0">
              <a:lnSpc>
                <a:spcPct val="100000"/>
              </a:lnSpc>
              <a:spcBef>
                <a:spcPts val="0"/>
              </a:spcBef>
              <a:spcAft>
                <a:spcPts val="0"/>
              </a:spcAft>
              <a:buClr>
                <a:srgbClr val="000000"/>
              </a:buClr>
              <a:buSzPts val="2560"/>
              <a:buFont typeface="Arial"/>
              <a:buNone/>
              <a:defRPr b="0" cap="none" i="0" strike="noStrike" sz="2560" u="none">
                <a:solidFill>
                  <a:schemeClr val="dk2"/>
                </a:solidFill>
                <a:latin typeface="Arial"/>
                <a:ea typeface="Arial"/>
                <a:cs typeface="Arial"/>
                <a:sym typeface="Arial"/>
              </a:defRPr>
            </a:lvl2pPr>
            <a:lvl3pPr algn="r" indent="0" lvl="2" marL="0" marR="0" rtl="0">
              <a:lnSpc>
                <a:spcPct val="100000"/>
              </a:lnSpc>
              <a:spcBef>
                <a:spcPts val="0"/>
              </a:spcBef>
              <a:spcAft>
                <a:spcPts val="0"/>
              </a:spcAft>
              <a:buClr>
                <a:srgbClr val="000000"/>
              </a:buClr>
              <a:buSzPts val="2560"/>
              <a:buFont typeface="Arial"/>
              <a:buNone/>
              <a:defRPr b="0" cap="none" i="0" strike="noStrike" sz="2560" u="none">
                <a:solidFill>
                  <a:schemeClr val="dk2"/>
                </a:solidFill>
                <a:latin typeface="Arial"/>
                <a:ea typeface="Arial"/>
                <a:cs typeface="Arial"/>
                <a:sym typeface="Arial"/>
              </a:defRPr>
            </a:lvl3pPr>
            <a:lvl4pPr algn="r" indent="0" lvl="3" marL="0" marR="0" rtl="0">
              <a:lnSpc>
                <a:spcPct val="100000"/>
              </a:lnSpc>
              <a:spcBef>
                <a:spcPts val="0"/>
              </a:spcBef>
              <a:spcAft>
                <a:spcPts val="0"/>
              </a:spcAft>
              <a:buClr>
                <a:srgbClr val="000000"/>
              </a:buClr>
              <a:buSzPts val="2560"/>
              <a:buFont typeface="Arial"/>
              <a:buNone/>
              <a:defRPr b="0" cap="none" i="0" strike="noStrike" sz="2560" u="none">
                <a:solidFill>
                  <a:schemeClr val="dk2"/>
                </a:solidFill>
                <a:latin typeface="Arial"/>
                <a:ea typeface="Arial"/>
                <a:cs typeface="Arial"/>
                <a:sym typeface="Arial"/>
              </a:defRPr>
            </a:lvl4pPr>
            <a:lvl5pPr algn="r" indent="0" lvl="4" marL="0" marR="0" rtl="0">
              <a:lnSpc>
                <a:spcPct val="100000"/>
              </a:lnSpc>
              <a:spcBef>
                <a:spcPts val="0"/>
              </a:spcBef>
              <a:spcAft>
                <a:spcPts val="0"/>
              </a:spcAft>
              <a:buClr>
                <a:srgbClr val="000000"/>
              </a:buClr>
              <a:buSzPts val="2560"/>
              <a:buFont typeface="Arial"/>
              <a:buNone/>
              <a:defRPr b="0" cap="none" i="0" strike="noStrike" sz="2560" u="none">
                <a:solidFill>
                  <a:schemeClr val="dk2"/>
                </a:solidFill>
                <a:latin typeface="Arial"/>
                <a:ea typeface="Arial"/>
                <a:cs typeface="Arial"/>
                <a:sym typeface="Arial"/>
              </a:defRPr>
            </a:lvl5pPr>
            <a:lvl6pPr algn="r" indent="0" lvl="5" marL="0" marR="0" rtl="0">
              <a:lnSpc>
                <a:spcPct val="100000"/>
              </a:lnSpc>
              <a:spcBef>
                <a:spcPts val="0"/>
              </a:spcBef>
              <a:spcAft>
                <a:spcPts val="0"/>
              </a:spcAft>
              <a:buClr>
                <a:srgbClr val="000000"/>
              </a:buClr>
              <a:buSzPts val="2560"/>
              <a:buFont typeface="Arial"/>
              <a:buNone/>
              <a:defRPr b="0" cap="none" i="0" strike="noStrike" sz="2560" u="none">
                <a:solidFill>
                  <a:schemeClr val="dk2"/>
                </a:solidFill>
                <a:latin typeface="Arial"/>
                <a:ea typeface="Arial"/>
                <a:cs typeface="Arial"/>
                <a:sym typeface="Arial"/>
              </a:defRPr>
            </a:lvl6pPr>
            <a:lvl7pPr algn="r" indent="0" lvl="6" marL="0" marR="0" rtl="0">
              <a:lnSpc>
                <a:spcPct val="100000"/>
              </a:lnSpc>
              <a:spcBef>
                <a:spcPts val="0"/>
              </a:spcBef>
              <a:spcAft>
                <a:spcPts val="0"/>
              </a:spcAft>
              <a:buClr>
                <a:srgbClr val="000000"/>
              </a:buClr>
              <a:buSzPts val="2560"/>
              <a:buFont typeface="Arial"/>
              <a:buNone/>
              <a:defRPr b="0" cap="none" i="0" strike="noStrike" sz="2560" u="none">
                <a:solidFill>
                  <a:schemeClr val="dk2"/>
                </a:solidFill>
                <a:latin typeface="Arial"/>
                <a:ea typeface="Arial"/>
                <a:cs typeface="Arial"/>
                <a:sym typeface="Arial"/>
              </a:defRPr>
            </a:lvl7pPr>
            <a:lvl8pPr algn="r" indent="0" lvl="7" marL="0" marR="0" rtl="0">
              <a:lnSpc>
                <a:spcPct val="100000"/>
              </a:lnSpc>
              <a:spcBef>
                <a:spcPts val="0"/>
              </a:spcBef>
              <a:spcAft>
                <a:spcPts val="0"/>
              </a:spcAft>
              <a:buClr>
                <a:srgbClr val="000000"/>
              </a:buClr>
              <a:buSzPts val="2560"/>
              <a:buFont typeface="Arial"/>
              <a:buNone/>
              <a:defRPr b="0" cap="none" i="0" strike="noStrike" sz="2560" u="none">
                <a:solidFill>
                  <a:schemeClr val="dk2"/>
                </a:solidFill>
                <a:latin typeface="Arial"/>
                <a:ea typeface="Arial"/>
                <a:cs typeface="Arial"/>
                <a:sym typeface="Arial"/>
              </a:defRPr>
            </a:lvl8pPr>
            <a:lvl9pPr algn="r" indent="0" lvl="8" marL="0" marR="0" rtl="0">
              <a:lnSpc>
                <a:spcPct val="100000"/>
              </a:lnSpc>
              <a:spcBef>
                <a:spcPts val="0"/>
              </a:spcBef>
              <a:spcAft>
                <a:spcPts val="0"/>
              </a:spcAft>
              <a:buClr>
                <a:srgbClr val="000000"/>
              </a:buClr>
              <a:buSzPts val="2560"/>
              <a:buFont typeface="Arial"/>
              <a:buNone/>
              <a:defRPr b="0" cap="none" i="0" strike="noStrike" sz="2560" u="none">
                <a:solidFill>
                  <a:schemeClr val="dk2"/>
                </a:solidFill>
                <a:latin typeface="Arial"/>
                <a:ea typeface="Arial"/>
                <a:cs typeface="Arial"/>
                <a:sym typeface="Arial"/>
              </a:defRPr>
            </a:lvl9pPr>
          </a:lstStyle>
          <a:p>
            <a:pPr algn="r" indent="0" lvl="0" marL="0" rtl="0">
              <a:spcBef>
                <a:spcPts val="0"/>
              </a:spcBef>
              <a:spcAft>
                <a:spcPts val="0"/>
              </a:spcAft>
              <a:buNone/>
            </a:pPr>
            <a:fld id="{00000000-1234-1234-1234-123412341234}" type="slidenum">
              <a:rPr altLang="en" lang="en"/>
              <a:t>‹#›</a:t>
            </a:fld>
            <a:endParaRPr/>
          </a:p>
        </p:txBody>
      </p:sp>
    </p:spTree>
  </p:cSld>
  <p:clrMap accent1="accent1" accent2="accent2" accent3="accent3" accent4="accent4" accent5="accent5" accent6="accent6" bg1="lt1" bg2="dk2" folHlink="folHlink" hlink="hlink" tx1="dk1" tx2="lt2"/>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titleStyle>
    <p:body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bodyStyle>
    <p:other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i="0" strike="noStrike" sz="1400" u="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2" Target="../media/image5.png" Type="http://schemas.openxmlformats.org/officeDocument/2006/relationships/image"/><Relationship Id="rId11" Target="../media/image1.png" Type="http://schemas.openxmlformats.org/officeDocument/2006/relationships/image"/><Relationship Id="rId10" Target="../media/image7.jpg" Type="http://schemas.openxmlformats.org/officeDocument/2006/relationships/image"/><Relationship Id="rId9" Target="../media/image4.jpg" Type="http://schemas.openxmlformats.org/officeDocument/2006/relationships/image"/><Relationship Id="rId8" Target="../media/image6.png" Type="http://schemas.openxmlformats.org/officeDocument/2006/relationships/image"/><Relationship Id="rId7" Target="../media/image8.png" Type="http://schemas.openxmlformats.org/officeDocument/2006/relationships/image"/><Relationship Id="rId6" Target="https://2022.igem.wiki/lambert-ga/" TargetMode="External" Type="http://schemas.openxmlformats.org/officeDocument/2006/relationships/hyperlink"/><Relationship Id="rId5" Target="https://pubmed.ncbi.nlm.nih.gov/36286075/" TargetMode="External" Type="http://schemas.openxmlformats.org/officeDocument/2006/relationships/hyperlink"/><Relationship Id="rId4" Target="../media/image3.png" Type="http://schemas.openxmlformats.org/officeDocument/2006/relationships/image"/><Relationship Id="rId3" Target="../media/image2.jpg" Type="http://schemas.openxmlformats.org/officeDocument/2006/relationships/image"/><Relationship Id="rId2" Target="../notesSlides/notesSlide1.xml" Type="http://schemas.openxmlformats.org/officeDocument/2006/relationships/notesSlide"/><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24941" l="0" r="0" t="0"/>
          <a:stretch/>
        </p:blipFill>
        <p:spPr>
          <a:xfrm>
            <a:off x="7011125" y="18682288"/>
            <a:ext cx="5511750" cy="2167451"/>
          </a:xfrm>
          <a:prstGeom prst="rect">
            <a:avLst/>
          </a:prstGeom>
          <a:noFill/>
          <a:ln>
            <a:noFill/>
          </a:ln>
        </p:spPr>
      </p:pic>
      <p:sp>
        <p:nvSpPr>
          <p:cNvPr id="55" name="Google Shape;55;p13"/>
          <p:cNvSpPr txBox="1"/>
          <p:nvPr/>
        </p:nvSpPr>
        <p:spPr>
          <a:xfrm>
            <a:off x="2638775" y="2562575"/>
            <a:ext cx="9705000" cy="5466000"/>
          </a:xfrm>
          <a:prstGeom prst="rect">
            <a:avLst/>
          </a:prstGeom>
          <a:noFill/>
          <a:ln cap="flat" cmpd="sng" w="9525">
            <a:solidFill>
              <a:schemeClr val="dk1"/>
            </a:solidFill>
            <a:prstDash val="solid"/>
            <a:round/>
            <a:headEnd len="sm" type="none" w="sm"/>
            <a:tailEnd len="sm" type="none" w="sm"/>
          </a:ln>
        </p:spPr>
        <p:txBody>
          <a:bodyPr anchor="ctr" anchorCtr="0" bIns="58500" lIns="58500" numCol="1" rIns="58500" spcFirstLastPara="1" tIns="58500" wrap="square">
            <a:noAutofit/>
          </a:bodyPr>
          <a:lstStyle/>
          <a:p>
            <a:pPr algn="ctr" indent="0" lvl="0" marL="0" marR="0" rtl="0">
              <a:lnSpc>
                <a:spcPct val="100000"/>
              </a:lnSpc>
              <a:spcBef>
                <a:spcPts val="0"/>
              </a:spcBef>
              <a:spcAft>
                <a:spcPts val="0"/>
              </a:spcAft>
              <a:buNone/>
            </a:pPr>
            <a:r>
              <a:rPr altLang="en" b="1" lang="en" sz="3600">
                <a:latin typeface="Calibri"/>
                <a:ea typeface="Calibri"/>
                <a:cs typeface="Calibri"/>
                <a:sym typeface="Calibri"/>
              </a:rPr>
              <a:t>Abstract</a:t>
            </a:r>
            <a:endParaRPr b="1" sz="3600">
              <a:latin typeface="Calibri"/>
              <a:ea typeface="Calibri"/>
              <a:cs typeface="Calibri"/>
              <a:sym typeface="Calibri"/>
            </a:endParaRPr>
          </a:p>
          <a:p>
            <a:pPr algn="l" indent="457200" lvl="0" marL="0" marR="0" rtl="0">
              <a:lnSpc>
                <a:spcPct val="100000"/>
              </a:lnSpc>
              <a:spcBef>
                <a:spcPts val="0"/>
              </a:spcBef>
              <a:spcAft>
                <a:spcPts val="0"/>
              </a:spcAft>
              <a:buNone/>
            </a:pPr>
            <a:r>
              <a:rPr altLang="en" lang="en" sz="2800">
                <a:latin typeface="Calibri"/>
                <a:ea typeface="Calibri"/>
                <a:cs typeface="Calibri"/>
                <a:sym typeface="Calibri"/>
              </a:rPr>
              <a:t>The focus of our project</a:t>
            </a:r>
            <a:r>
              <a:rPr altLang="en" lang="en" sz="2800">
                <a:latin typeface="Calibri"/>
                <a:ea typeface="Calibri"/>
                <a:cs typeface="Calibri"/>
                <a:sym typeface="Calibri"/>
              </a:rPr>
              <a:t> is to develop a fast and efficient process to detect the presence of mast cells in dogs. Mast cells promote tumor growth and histami</a:t>
            </a:r>
            <a:r>
              <a:rPr altLang="en" lang="en" sz="2800">
                <a:latin typeface="Calibri"/>
                <a:ea typeface="Calibri"/>
                <a:cs typeface="Calibri"/>
                <a:sym typeface="Calibri"/>
              </a:rPr>
              <a:t>ne development, which are known as Mast Cell Tumors (MCTs). </a:t>
            </a:r>
            <a:r>
              <a:rPr altLang="en" lang="en" sz="2800">
                <a:latin typeface="Calibri"/>
                <a:ea typeface="Calibri"/>
                <a:cs typeface="Calibri"/>
                <a:sym typeface="Calibri"/>
              </a:rPr>
              <a:t>Our solution is to create a cost-effective, fluorescence biosensor to detect the </a:t>
            </a:r>
            <a:r>
              <a:rPr altLang="en" lang="en" sz="2800">
                <a:latin typeface="Calibri"/>
                <a:ea typeface="Calibri"/>
                <a:cs typeface="Calibri"/>
                <a:sym typeface="Calibri"/>
              </a:rPr>
              <a:t>target miRNA-21, found in saliva, which increases inflammation of mast</a:t>
            </a:r>
            <a:r>
              <a:rPr altLang="en" lang="en" sz="2800">
                <a:latin typeface="Calibri"/>
                <a:ea typeface="Calibri"/>
                <a:cs typeface="Calibri"/>
                <a:sym typeface="Calibri"/>
              </a:rPr>
              <a:t> cells. </a:t>
            </a:r>
            <a:r>
              <a:rPr altLang="en" lang="en" sz="2800">
                <a:latin typeface="Calibri"/>
                <a:ea typeface="Calibri"/>
                <a:cs typeface="Calibri"/>
                <a:sym typeface="Calibri"/>
              </a:rPr>
              <a:t>We will apply Lambert </a:t>
            </a:r>
            <a:r>
              <a:rPr altLang="en" lang="en" sz="2772">
                <a:solidFill>
                  <a:schemeClr val="dk1"/>
                </a:solidFill>
                <a:latin typeface="Calibri"/>
                <a:ea typeface="Calibri"/>
                <a:cs typeface="Calibri"/>
                <a:sym typeface="Calibri"/>
              </a:rPr>
              <a:t>iGEM’s</a:t>
            </a:r>
            <a:r>
              <a:rPr altLang="en" lang="en" sz="2800">
                <a:latin typeface="Calibri"/>
                <a:ea typeface="Calibri"/>
                <a:cs typeface="Calibri"/>
                <a:sym typeface="Calibri"/>
              </a:rPr>
              <a:t> Rolling Circle Amplification (RCA) technique to amplify the miRNA-21. The RCA technique utilizes Padlock Probes to target and amplify the miRNA-21 sequence. </a:t>
            </a:r>
            <a:endParaRPr b="0" cap="none" i="0" strike="noStrike" sz="2900" u="none">
              <a:solidFill>
                <a:srgbClr val="000000"/>
              </a:solidFill>
              <a:latin typeface="Arial"/>
              <a:ea typeface="Arial"/>
              <a:cs typeface="Arial"/>
              <a:sym typeface="Arial"/>
            </a:endParaRPr>
          </a:p>
        </p:txBody>
      </p:sp>
      <p:pic>
        <p:nvPicPr>
          <p:cNvPr id="56" name="Google Shape;56;p13"/>
          <p:cNvPicPr preferRelativeResize="0"/>
          <p:nvPr/>
        </p:nvPicPr>
        <p:blipFill rotWithShape="1">
          <a:blip r:embed="rId4">
            <a:alphaModFix/>
          </a:blip>
          <a:srcRect b="28524" l="0" r="0" t="29593"/>
          <a:stretch/>
        </p:blipFill>
        <p:spPr>
          <a:xfrm>
            <a:off x="2397686" y="19178409"/>
            <a:ext cx="3990820" cy="1671338"/>
          </a:xfrm>
          <a:prstGeom prst="rect">
            <a:avLst/>
          </a:prstGeom>
          <a:noFill/>
          <a:ln>
            <a:noFill/>
          </a:ln>
        </p:spPr>
      </p:pic>
      <p:sp>
        <p:nvSpPr>
          <p:cNvPr id="57" name="Google Shape;57;p13"/>
          <p:cNvSpPr txBox="1"/>
          <p:nvPr/>
        </p:nvSpPr>
        <p:spPr>
          <a:xfrm>
            <a:off x="2638775" y="8550725"/>
            <a:ext cx="9705000" cy="10541700"/>
          </a:xfrm>
          <a:prstGeom prst="rect">
            <a:avLst/>
          </a:prstGeom>
          <a:noFill/>
          <a:ln cap="flat" cmpd="sng" w="9525">
            <a:solidFill>
              <a:schemeClr val="dk1"/>
            </a:solidFill>
            <a:prstDash val="solid"/>
            <a:round/>
            <a:headEnd len="sm" type="none" w="sm"/>
            <a:tailEnd len="sm" type="none" w="sm"/>
          </a:ln>
        </p:spPr>
        <p:txBody>
          <a:bodyPr anchor="ctr" anchorCtr="0" bIns="58500" lIns="58500" numCol="1" rIns="58500" spcFirstLastPara="1" tIns="58500" wrap="square">
            <a:noAutofit/>
          </a:bodyPr>
          <a:lstStyle/>
          <a:p>
            <a:pPr algn="just" indent="457200" lvl="0" marL="2286000" marR="0" rtl="0">
              <a:lnSpc>
                <a:spcPct val="100000"/>
              </a:lnSpc>
              <a:spcBef>
                <a:spcPts val="0"/>
              </a:spcBef>
              <a:spcAft>
                <a:spcPts val="0"/>
              </a:spcAft>
              <a:buNone/>
            </a:pPr>
            <a:r>
              <a:rPr altLang="en" b="1" lang="en" sz="3200">
                <a:latin typeface="Calibri"/>
                <a:ea typeface="Calibri"/>
                <a:cs typeface="Calibri"/>
                <a:sym typeface="Calibri"/>
              </a:rPr>
              <a:t> </a:t>
            </a:r>
            <a:r>
              <a:rPr altLang="en" b="1" cap="none" i="0" lang="en" strike="noStrike" sz="3200" u="none">
                <a:solidFill>
                  <a:srgbClr val="000000"/>
                </a:solidFill>
                <a:latin typeface="Calibri"/>
                <a:ea typeface="Calibri"/>
                <a:cs typeface="Calibri"/>
                <a:sym typeface="Calibri"/>
              </a:rPr>
              <a:t>Introduction/Background</a:t>
            </a:r>
            <a:r>
              <a:rPr altLang="en" lang="en" sz="3072">
                <a:solidFill>
                  <a:schemeClr val="dk1"/>
                </a:solidFill>
                <a:latin typeface="Calibri"/>
                <a:ea typeface="Calibri"/>
                <a:cs typeface="Calibri"/>
                <a:sym typeface="Calibri"/>
              </a:rPr>
              <a:t>.</a:t>
            </a:r>
            <a:endParaRPr sz="3072">
              <a:solidFill>
                <a:schemeClr val="dk1"/>
              </a:solidFill>
              <a:latin typeface="Calibri"/>
              <a:ea typeface="Calibri"/>
              <a:cs typeface="Calibri"/>
              <a:sym typeface="Calibri"/>
            </a:endParaRPr>
          </a:p>
          <a:p>
            <a:pPr algn="l" indent="-410972" lvl="0" marL="457200" marR="0" rtl="0">
              <a:lnSpc>
                <a:spcPct val="100000"/>
              </a:lnSpc>
              <a:spcBef>
                <a:spcPts val="0"/>
              </a:spcBef>
              <a:spcAft>
                <a:spcPts val="0"/>
              </a:spcAft>
              <a:buClr>
                <a:schemeClr val="dk1"/>
              </a:buClr>
              <a:buSzPts val="2872"/>
              <a:buFont typeface="Calibri"/>
              <a:buChar char="●"/>
            </a:pPr>
            <a:r>
              <a:rPr altLang="en" lang="en" sz="2872">
                <a:solidFill>
                  <a:schemeClr val="dk1"/>
                </a:solidFill>
                <a:latin typeface="Calibri"/>
                <a:ea typeface="Calibri"/>
                <a:cs typeface="Calibri"/>
                <a:sym typeface="Calibri"/>
              </a:rPr>
              <a:t>MCTs, otherwise known as Mast Cell Tumors,</a:t>
            </a:r>
            <a:endParaRPr sz="2872">
              <a:solidFill>
                <a:schemeClr val="dk1"/>
              </a:solidFill>
              <a:latin typeface="Calibri"/>
              <a:ea typeface="Calibri"/>
              <a:cs typeface="Calibri"/>
              <a:sym typeface="Calibri"/>
            </a:endParaRPr>
          </a:p>
          <a:p>
            <a:pPr algn="l" indent="0" lvl="0" marL="457200" marR="0" rtl="0">
              <a:lnSpc>
                <a:spcPct val="100000"/>
              </a:lnSpc>
              <a:spcBef>
                <a:spcPts val="0"/>
              </a:spcBef>
              <a:spcAft>
                <a:spcPts val="0"/>
              </a:spcAft>
              <a:buNone/>
            </a:pPr>
            <a:r>
              <a:rPr altLang="en" lang="en" sz="2872">
                <a:solidFill>
                  <a:schemeClr val="dk1"/>
                </a:solidFill>
                <a:latin typeface="Calibri"/>
                <a:ea typeface="Calibri"/>
                <a:cs typeface="Calibri"/>
                <a:sym typeface="Calibri"/>
              </a:rPr>
              <a:t>a</a:t>
            </a:r>
            <a:r>
              <a:rPr altLang="en" lang="en" sz="2872">
                <a:solidFill>
                  <a:schemeClr val="dk1"/>
                </a:solidFill>
                <a:latin typeface="Calibri"/>
                <a:ea typeface="Calibri"/>
                <a:cs typeface="Calibri"/>
                <a:sym typeface="Calibri"/>
              </a:rPr>
              <a:t>re cancerous cells that grow from a type of white blood cell known as Mast Cells. These tumors have a major effect on a variety of animals, especially canids, as </a:t>
            </a:r>
            <a:r>
              <a:rPr altLang="en" lang="en" sz="2872">
                <a:solidFill>
                  <a:schemeClr val="dk1"/>
                </a:solidFill>
                <a:latin typeface="Calibri"/>
                <a:ea typeface="Calibri"/>
                <a:cs typeface="Calibri"/>
                <a:sym typeface="Calibri"/>
              </a:rPr>
              <a:t>studies show that one out of every five canids obtain MCTs at some point in their life.</a:t>
            </a:r>
            <a:endParaRPr sz="2872">
              <a:solidFill>
                <a:schemeClr val="dk1"/>
              </a:solidFill>
              <a:latin typeface="Calibri"/>
              <a:ea typeface="Calibri"/>
              <a:cs typeface="Calibri"/>
              <a:sym typeface="Calibri"/>
            </a:endParaRPr>
          </a:p>
          <a:p>
            <a:pPr algn="l" indent="-423672" lvl="0" marL="457200" rtl="0">
              <a:spcBef>
                <a:spcPts val="0"/>
              </a:spcBef>
              <a:spcAft>
                <a:spcPts val="0"/>
              </a:spcAft>
              <a:buClr>
                <a:schemeClr val="dk1"/>
              </a:buClr>
              <a:buSzPts val="3072"/>
              <a:buFont typeface="Calibri"/>
              <a:buChar char="●"/>
            </a:pPr>
            <a:r>
              <a:rPr altLang="en" lang="en" sz="2872">
                <a:solidFill>
                  <a:schemeClr val="dk1"/>
                </a:solidFill>
                <a:latin typeface="Calibri"/>
                <a:ea typeface="Calibri"/>
                <a:cs typeface="Calibri"/>
                <a:sym typeface="Calibri"/>
              </a:rPr>
              <a:t>Research also shows that there are small, non-coding nucleotides, known as miRNAs, that are related to the presence of MCTs in the canids, such as </a:t>
            </a:r>
            <a:r>
              <a:rPr altLang="en" lang="en" sz="2850">
                <a:solidFill>
                  <a:srgbClr val="222222"/>
                </a:solidFill>
                <a:highlight>
                  <a:srgbClr val="FFFFFF"/>
                </a:highlight>
                <a:latin typeface="Calibri"/>
                <a:ea typeface="Calibri"/>
                <a:cs typeface="Calibri"/>
                <a:sym typeface="Calibri"/>
              </a:rPr>
              <a:t>miR-21-5p, miR-92a-3p, miR-338, miR-379 and miR-885. </a:t>
            </a:r>
            <a:r>
              <a:rPr altLang="en" lang="en" sz="2850">
                <a:solidFill>
                  <a:srgbClr val="222222"/>
                </a:solidFill>
                <a:highlight>
                  <a:srgbClr val="FFFFFF"/>
                </a:highlight>
                <a:latin typeface="Calibri"/>
                <a:ea typeface="Calibri"/>
                <a:cs typeface="Calibri"/>
                <a:sym typeface="Calibri"/>
              </a:rPr>
              <a:t>These miRNAs are involved in cell proliferation as well as metastasis pathways</a:t>
            </a:r>
            <a:r>
              <a:rPr altLang="en" lang="en" sz="2850">
                <a:solidFill>
                  <a:srgbClr val="222222"/>
                </a:solidFill>
                <a:highlight>
                  <a:srgbClr val="FFFFFF"/>
                </a:highlight>
                <a:latin typeface="Calibri"/>
                <a:ea typeface="Calibri"/>
                <a:cs typeface="Calibri"/>
                <a:sym typeface="Calibri"/>
              </a:rPr>
              <a:t> and can be used as a biomarker to identify increased risk of MCTS.</a:t>
            </a:r>
            <a:endParaRPr b="1" sz="2850">
              <a:solidFill>
                <a:srgbClr val="222222"/>
              </a:solidFill>
              <a:highlight>
                <a:srgbClr val="FFFFFF"/>
              </a:highlight>
              <a:latin typeface="Calibri"/>
              <a:ea typeface="Calibri"/>
              <a:cs typeface="Calibri"/>
              <a:sym typeface="Calibri"/>
            </a:endParaRPr>
          </a:p>
          <a:p>
            <a:pPr algn="l" indent="-409575" lvl="0" marL="457200" rtl="0">
              <a:spcBef>
                <a:spcPts val="0"/>
              </a:spcBef>
              <a:spcAft>
                <a:spcPts val="0"/>
              </a:spcAft>
              <a:buClr>
                <a:srgbClr val="222222"/>
              </a:buClr>
              <a:buSzPts val="2850"/>
              <a:buFont typeface="Calibri"/>
              <a:buChar char="●"/>
            </a:pPr>
            <a:r>
              <a:rPr altLang="en" lang="en" sz="2850">
                <a:solidFill>
                  <a:srgbClr val="222222"/>
                </a:solidFill>
                <a:highlight>
                  <a:srgbClr val="FFFFFF"/>
                </a:highlight>
                <a:latin typeface="Calibri"/>
                <a:ea typeface="Calibri"/>
                <a:cs typeface="Calibri"/>
                <a:sym typeface="Calibri"/>
              </a:rPr>
              <a:t> In </a:t>
            </a:r>
            <a:r>
              <a:rPr altLang="en" lang="en" sz="2850">
                <a:solidFill>
                  <a:srgbClr val="222222"/>
                </a:solidFill>
                <a:highlight>
                  <a:srgbClr val="FFFFFF"/>
                </a:highlight>
                <a:latin typeface="Calibri"/>
                <a:ea typeface="Calibri"/>
                <a:cs typeface="Calibri"/>
                <a:sym typeface="Calibri"/>
              </a:rPr>
              <a:t>RCA, target miRNA </a:t>
            </a:r>
            <a:r>
              <a:rPr altLang="en" lang="en" sz="2850">
                <a:solidFill>
                  <a:srgbClr val="222222"/>
                </a:solidFill>
                <a:highlight>
                  <a:schemeClr val="lt1"/>
                </a:highlight>
                <a:latin typeface="Calibri"/>
                <a:ea typeface="Calibri"/>
                <a:cs typeface="Calibri"/>
                <a:sym typeface="Calibri"/>
              </a:rPr>
              <a:t>is amplified using rolling circle amplification, the </a:t>
            </a:r>
            <a:r>
              <a:rPr altLang="en" lang="en" sz="2850">
                <a:solidFill>
                  <a:srgbClr val="222222"/>
                </a:solidFill>
                <a:highlight>
                  <a:srgbClr val="FFFFFF"/>
                </a:highlight>
                <a:latin typeface="Calibri"/>
                <a:ea typeface="Calibri"/>
                <a:cs typeface="Calibri"/>
                <a:sym typeface="Calibri"/>
              </a:rPr>
              <a:t>Padlock Probe is designed to hybridize to the amplified product, and linear probes tagged with quenchers and fluorophores are used as a reporter. The flourophore emissions decrease when they are close to the quencher, and that decrease can be detected and used to quantify the amount of miRNA present.</a:t>
            </a:r>
            <a:r>
              <a:rPr altLang="en" lang="en" sz="2850">
                <a:solidFill>
                  <a:srgbClr val="222222"/>
                </a:solidFill>
                <a:highlight>
                  <a:srgbClr val="FFFFFF"/>
                </a:highlight>
                <a:latin typeface="Calibri"/>
                <a:ea typeface="Calibri"/>
                <a:cs typeface="Calibri"/>
                <a:sym typeface="Calibri"/>
              </a:rPr>
              <a:t> This novel biosensor system came from the Lamber iGEM CADlock project.</a:t>
            </a:r>
            <a:endParaRPr sz="2850">
              <a:solidFill>
                <a:srgbClr val="222222"/>
              </a:solidFill>
              <a:highlight>
                <a:srgbClr val="FFFFFF"/>
              </a:highlight>
              <a:latin typeface="Calibri"/>
              <a:ea typeface="Calibri"/>
              <a:cs typeface="Calibri"/>
              <a:sym typeface="Calibri"/>
            </a:endParaRPr>
          </a:p>
          <a:p>
            <a:pPr algn="l" indent="0" lvl="0" marL="0" rtl="0">
              <a:spcBef>
                <a:spcPts val="0"/>
              </a:spcBef>
              <a:spcAft>
                <a:spcPts val="0"/>
              </a:spcAft>
              <a:buNone/>
            </a:pPr>
            <a:r>
              <a:t/>
            </a:r>
            <a:endParaRPr sz="2850">
              <a:solidFill>
                <a:srgbClr val="222222"/>
              </a:solidFill>
              <a:highlight>
                <a:srgbClr val="FFFFFF"/>
              </a:highlight>
              <a:latin typeface="Calibri"/>
              <a:ea typeface="Calibri"/>
              <a:cs typeface="Calibri"/>
              <a:sym typeface="Calibri"/>
            </a:endParaRPr>
          </a:p>
        </p:txBody>
      </p:sp>
      <p:sp>
        <p:nvSpPr>
          <p:cNvPr id="58" name="Google Shape;58;p13"/>
          <p:cNvSpPr txBox="1"/>
          <p:nvPr/>
        </p:nvSpPr>
        <p:spPr>
          <a:xfrm>
            <a:off x="12509525" y="2741850"/>
            <a:ext cx="13557900" cy="16214700"/>
          </a:xfrm>
          <a:prstGeom prst="rect">
            <a:avLst/>
          </a:prstGeom>
          <a:noFill/>
          <a:ln cap="flat" cmpd="sng" w="9525">
            <a:solidFill>
              <a:schemeClr val="dk1"/>
            </a:solidFill>
            <a:prstDash val="solid"/>
            <a:round/>
            <a:headEnd len="sm" type="none" w="sm"/>
            <a:tailEnd len="sm" type="none" w="sm"/>
          </a:ln>
        </p:spPr>
        <p:txBody>
          <a:bodyPr anchor="ctr" anchorCtr="0" bIns="58500" lIns="58500" numCol="1" rIns="58500" spcFirstLastPara="1" tIns="58500" wrap="square">
            <a:noAutofit/>
          </a:bodyPr>
          <a:lstStyle/>
          <a:p>
            <a:pPr algn="ctr" indent="0" lvl="0" marL="457200" rtl="0">
              <a:spcBef>
                <a:spcPts val="0"/>
              </a:spcBef>
              <a:spcAft>
                <a:spcPts val="0"/>
              </a:spcAft>
              <a:buNone/>
            </a:pPr>
            <a:r>
              <a:t/>
            </a:r>
            <a:endParaRPr sz="3200">
              <a:solidFill>
                <a:schemeClr val="dk1"/>
              </a:solidFill>
              <a:latin typeface="Calibri"/>
              <a:ea typeface="Calibri"/>
              <a:cs typeface="Calibri"/>
              <a:sym typeface="Calibri"/>
            </a:endParaRPr>
          </a:p>
        </p:txBody>
      </p:sp>
      <p:sp>
        <p:nvSpPr>
          <p:cNvPr id="59" name="Google Shape;59;p13"/>
          <p:cNvSpPr txBox="1"/>
          <p:nvPr/>
        </p:nvSpPr>
        <p:spPr>
          <a:xfrm>
            <a:off x="26233175" y="2846800"/>
            <a:ext cx="10767600" cy="8561700"/>
          </a:xfrm>
          <a:prstGeom prst="rect">
            <a:avLst/>
          </a:prstGeom>
          <a:noFill/>
          <a:ln cap="flat" cmpd="sng" w="9525">
            <a:solidFill>
              <a:schemeClr val="dk1"/>
            </a:solidFill>
            <a:prstDash val="solid"/>
            <a:round/>
            <a:headEnd len="sm" type="none" w="sm"/>
            <a:tailEnd len="sm" type="none" w="sm"/>
          </a:ln>
        </p:spPr>
        <p:txBody>
          <a:bodyPr anchor="ctr" anchorCtr="0" bIns="58500" lIns="58500" numCol="1" rIns="58500" spcFirstLastPara="1" tIns="58500" wrap="square">
            <a:noAutofit/>
          </a:bodyPr>
          <a:lstStyle/>
          <a:p>
            <a:pPr algn="ctr" indent="0" lvl="0" marL="0" marR="0" rtl="0">
              <a:lnSpc>
                <a:spcPct val="100000"/>
              </a:lnSpc>
              <a:spcBef>
                <a:spcPts val="0"/>
              </a:spcBef>
              <a:spcAft>
                <a:spcPts val="0"/>
              </a:spcAft>
              <a:buNone/>
            </a:pPr>
            <a:r>
              <a:rPr altLang="en" b="1" cap="none" i="0" lang="en" strike="noStrike" sz="3200" u="none">
                <a:solidFill>
                  <a:srgbClr val="000000"/>
                </a:solidFill>
                <a:latin typeface="Calibri"/>
                <a:ea typeface="Calibri"/>
                <a:cs typeface="Calibri"/>
                <a:sym typeface="Calibri"/>
              </a:rPr>
              <a:t>Team Content</a:t>
            </a:r>
            <a:endParaRPr b="1" cap="none" i="0" strike="noStrike" sz="3200" u="none">
              <a:solidFill>
                <a:srgbClr val="000000"/>
              </a:solidFill>
              <a:latin typeface="Calibri"/>
              <a:ea typeface="Calibri"/>
              <a:cs typeface="Calibri"/>
              <a:sym typeface="Calibri"/>
            </a:endParaRPr>
          </a:p>
          <a:p>
            <a:pPr algn="l" indent="-260096" lvl="0" marL="292608" marR="0" rtl="0">
              <a:lnSpc>
                <a:spcPct val="100000"/>
              </a:lnSpc>
              <a:spcBef>
                <a:spcPts val="0"/>
              </a:spcBef>
              <a:spcAft>
                <a:spcPts val="0"/>
              </a:spcAft>
              <a:buClr>
                <a:schemeClr val="dk1"/>
              </a:buClr>
              <a:buSzPts val="2800"/>
              <a:buFont typeface="Calibri"/>
              <a:buChar char="●"/>
            </a:pPr>
            <a:r>
              <a:rPr altLang="en" lang="en" sz="3072">
                <a:solidFill>
                  <a:schemeClr val="dk1"/>
                </a:solidFill>
                <a:latin typeface="Calibri"/>
                <a:ea typeface="Calibri"/>
                <a:cs typeface="Calibri"/>
                <a:sym typeface="Calibri"/>
              </a:rPr>
              <a:t>We are Team Red from Lambert High School in Suwanee, GA. Our team consists of </a:t>
            </a:r>
            <a:r>
              <a:rPr altLang="en" b="1" lang="en" sz="3072">
                <a:solidFill>
                  <a:schemeClr val="dk1"/>
                </a:solidFill>
                <a:latin typeface="Calibri"/>
                <a:ea typeface="Calibri"/>
                <a:cs typeface="Calibri"/>
                <a:sym typeface="Calibri"/>
              </a:rPr>
              <a:t>10 members </a:t>
            </a:r>
            <a:r>
              <a:rPr altLang="en" lang="en" sz="3072">
                <a:solidFill>
                  <a:schemeClr val="dk1"/>
                </a:solidFill>
                <a:latin typeface="Calibri"/>
                <a:ea typeface="Calibri"/>
                <a:cs typeface="Calibri"/>
                <a:sym typeface="Calibri"/>
              </a:rPr>
              <a:t>(listed above), made up of high school freshman, </a:t>
            </a:r>
            <a:r>
              <a:rPr altLang="en" lang="en" sz="3072">
                <a:solidFill>
                  <a:schemeClr val="dk1"/>
                </a:solidFill>
                <a:latin typeface="Calibri"/>
                <a:ea typeface="Calibri"/>
                <a:cs typeface="Calibri"/>
                <a:sym typeface="Calibri"/>
              </a:rPr>
              <a:t>sophomores</a:t>
            </a:r>
            <a:r>
              <a:rPr altLang="en" lang="en" sz="3072">
                <a:solidFill>
                  <a:schemeClr val="dk1"/>
                </a:solidFill>
                <a:latin typeface="Calibri"/>
                <a:ea typeface="Calibri"/>
                <a:cs typeface="Calibri"/>
                <a:sym typeface="Calibri"/>
              </a:rPr>
              <a:t>, and juniors. We enjoyed developing this project and learning more about your project, and hope other schools continue this research and run real experiments.</a:t>
            </a:r>
            <a:endParaRPr b="0" cap="none" i="0" strike="noStrike" sz="3072" u="none">
              <a:solidFill>
                <a:schemeClr val="dk1"/>
              </a:solidFill>
              <a:latin typeface="Calibri"/>
              <a:ea typeface="Calibri"/>
              <a:cs typeface="Calibri"/>
              <a:sym typeface="Calibri"/>
            </a:endParaRPr>
          </a:p>
          <a:p>
            <a:pPr algn="ctr" indent="0" lvl="0" marL="0" marR="0" rtl="0">
              <a:lnSpc>
                <a:spcPct val="100000"/>
              </a:lnSpc>
              <a:spcBef>
                <a:spcPts val="0"/>
              </a:spcBef>
              <a:spcAft>
                <a:spcPts val="0"/>
              </a:spcAft>
              <a:buNone/>
            </a:pPr>
            <a:r>
              <a:rPr altLang="en" b="1" lang="en" sz="3200">
                <a:latin typeface="Calibri"/>
                <a:ea typeface="Calibri"/>
                <a:cs typeface="Calibri"/>
                <a:sym typeface="Calibri"/>
              </a:rPr>
              <a:t>S</a:t>
            </a:r>
            <a:r>
              <a:rPr altLang="en" b="1" cap="none" i="0" lang="en" strike="noStrike" sz="3200" u="none">
                <a:solidFill>
                  <a:srgbClr val="000000"/>
                </a:solidFill>
                <a:latin typeface="Calibri"/>
                <a:ea typeface="Calibri"/>
                <a:cs typeface="Calibri"/>
                <a:sym typeface="Calibri"/>
              </a:rPr>
              <a:t>ome next steps:</a:t>
            </a:r>
            <a:endParaRPr b="1" cap="none" i="0" strike="noStrike" sz="3200" u="none">
              <a:solidFill>
                <a:srgbClr val="000000"/>
              </a:solidFill>
              <a:latin typeface="Calibri"/>
              <a:ea typeface="Calibri"/>
              <a:cs typeface="Calibri"/>
              <a:sym typeface="Calibri"/>
            </a:endParaRPr>
          </a:p>
          <a:p>
            <a:pPr algn="l" indent="-292608" lvl="0" marL="292608" marR="0" rtl="0">
              <a:lnSpc>
                <a:spcPct val="100000"/>
              </a:lnSpc>
              <a:spcBef>
                <a:spcPts val="0"/>
              </a:spcBef>
              <a:spcAft>
                <a:spcPts val="0"/>
              </a:spcAft>
              <a:buClr>
                <a:schemeClr val="dk1"/>
              </a:buClr>
              <a:buSzPts val="2800"/>
              <a:buFont typeface="Calibri"/>
              <a:buChar char="●"/>
            </a:pPr>
            <a:r>
              <a:rPr altLang="en" b="1" lang="en" sz="3072">
                <a:solidFill>
                  <a:schemeClr val="dk1"/>
                </a:solidFill>
                <a:latin typeface="Calibri"/>
                <a:ea typeface="Calibri"/>
                <a:cs typeface="Calibri"/>
                <a:sym typeface="Calibri"/>
              </a:rPr>
              <a:t>Contact: </a:t>
            </a:r>
            <a:r>
              <a:rPr altLang="en" lang="en" sz="3072">
                <a:solidFill>
                  <a:schemeClr val="dk1"/>
                </a:solidFill>
                <a:latin typeface="Calibri"/>
                <a:ea typeface="Calibri"/>
                <a:cs typeface="Calibri"/>
                <a:sym typeface="Calibri"/>
              </a:rPr>
              <a:t>We hope our team (or future teams) will continue this research by contacting local and global oncologists and </a:t>
            </a:r>
            <a:r>
              <a:rPr altLang="en" lang="en" sz="3072">
                <a:solidFill>
                  <a:schemeClr val="dk1"/>
                </a:solidFill>
                <a:latin typeface="Calibri"/>
                <a:ea typeface="Calibri"/>
                <a:cs typeface="Calibri"/>
                <a:sym typeface="Calibri"/>
              </a:rPr>
              <a:t>veterinarians</a:t>
            </a:r>
            <a:r>
              <a:rPr altLang="en" lang="en" sz="3072">
                <a:solidFill>
                  <a:schemeClr val="dk1"/>
                </a:solidFill>
                <a:latin typeface="Calibri"/>
                <a:ea typeface="Calibri"/>
                <a:cs typeface="Calibri"/>
                <a:sym typeface="Calibri"/>
              </a:rPr>
              <a:t> to understand more about the </a:t>
            </a:r>
            <a:r>
              <a:rPr altLang="en" lang="en" sz="3072">
                <a:solidFill>
                  <a:schemeClr val="dk1"/>
                </a:solidFill>
                <a:latin typeface="Calibri"/>
                <a:ea typeface="Calibri"/>
                <a:cs typeface="Calibri"/>
                <a:sym typeface="Calibri"/>
              </a:rPr>
              <a:t>application and experimental design for this project.</a:t>
            </a:r>
            <a:endParaRPr cap="none" i="0" strike="noStrike" sz="3072" u="none">
              <a:solidFill>
                <a:schemeClr val="dk1"/>
              </a:solidFill>
              <a:latin typeface="Calibri"/>
              <a:ea typeface="Calibri"/>
              <a:cs typeface="Calibri"/>
              <a:sym typeface="Calibri"/>
            </a:endParaRPr>
          </a:p>
          <a:p>
            <a:pPr algn="just" indent="-292608" lvl="0" marL="292608" marR="0" rtl="0">
              <a:lnSpc>
                <a:spcPct val="100000"/>
              </a:lnSpc>
              <a:spcBef>
                <a:spcPts val="0"/>
              </a:spcBef>
              <a:spcAft>
                <a:spcPts val="0"/>
              </a:spcAft>
              <a:buClr>
                <a:schemeClr val="dk1"/>
              </a:buClr>
              <a:buSzPts val="2800"/>
              <a:buFont typeface="Calibri"/>
              <a:buChar char="●"/>
            </a:pPr>
            <a:r>
              <a:rPr altLang="en" b="1" lang="en" sz="3072">
                <a:solidFill>
                  <a:schemeClr val="dk1"/>
                </a:solidFill>
                <a:latin typeface="Calibri"/>
                <a:ea typeface="Calibri"/>
                <a:cs typeface="Calibri"/>
                <a:sym typeface="Calibri"/>
              </a:rPr>
              <a:t>Conduct: </a:t>
            </a:r>
            <a:r>
              <a:rPr altLang="en" lang="en" sz="3072">
                <a:solidFill>
                  <a:schemeClr val="dk1"/>
                </a:solidFill>
                <a:latin typeface="Calibri"/>
                <a:ea typeface="Calibri"/>
                <a:cs typeface="Calibri"/>
                <a:sym typeface="Calibri"/>
              </a:rPr>
              <a:t>We hope for other teams to conduct this experiment by looking into </a:t>
            </a:r>
            <a:r>
              <a:rPr altLang="en" lang="en" sz="3072">
                <a:solidFill>
                  <a:schemeClr val="dk1"/>
                </a:solidFill>
                <a:latin typeface="Calibri"/>
                <a:ea typeface="Calibri"/>
                <a:cs typeface="Calibri"/>
                <a:sym typeface="Calibri"/>
              </a:rPr>
              <a:t>biosensor research to develop a novel sensor that they can use to detect their own specific miRNAs for their disorders / conditions (also study Lambert iGEM’s system).</a:t>
            </a:r>
            <a:endParaRPr cap="none" i="0" strike="noStrike" sz="3200" u="none">
              <a:solidFill>
                <a:srgbClr val="000000"/>
              </a:solidFill>
              <a:latin typeface="Calibri"/>
              <a:ea typeface="Calibri"/>
              <a:cs typeface="Calibri"/>
              <a:sym typeface="Calibri"/>
            </a:endParaRPr>
          </a:p>
        </p:txBody>
      </p:sp>
      <p:sp>
        <p:nvSpPr>
          <p:cNvPr id="60" name="Google Shape;60;p13"/>
          <p:cNvSpPr txBox="1"/>
          <p:nvPr/>
        </p:nvSpPr>
        <p:spPr>
          <a:xfrm>
            <a:off x="26233175" y="11513450"/>
            <a:ext cx="10767600" cy="4911000"/>
          </a:xfrm>
          <a:prstGeom prst="rect">
            <a:avLst/>
          </a:prstGeom>
          <a:noFill/>
          <a:ln cap="flat" cmpd="sng" w="9525">
            <a:solidFill>
              <a:schemeClr val="dk1"/>
            </a:solidFill>
            <a:prstDash val="solid"/>
            <a:round/>
            <a:headEnd len="sm" type="none" w="sm"/>
            <a:tailEnd len="sm" type="none" w="sm"/>
          </a:ln>
        </p:spPr>
        <p:txBody>
          <a:bodyPr anchor="t" anchorCtr="0" bIns="58500" lIns="58500" numCol="1" rIns="58500" spcFirstLastPara="1" tIns="58500" wrap="square">
            <a:noAutofit/>
          </a:bodyPr>
          <a:lstStyle/>
          <a:p>
            <a:pPr algn="ctr" indent="0" lvl="0" marL="0" marR="0" rtl="0">
              <a:lnSpc>
                <a:spcPct val="100000"/>
              </a:lnSpc>
              <a:spcBef>
                <a:spcPts val="0"/>
              </a:spcBef>
              <a:spcAft>
                <a:spcPts val="0"/>
              </a:spcAft>
              <a:buNone/>
            </a:pPr>
            <a:r>
              <a:rPr altLang="en" b="1" cap="none" i="0" lang="en" strike="noStrike" sz="3200" u="none">
                <a:solidFill>
                  <a:srgbClr val="000000"/>
                </a:solidFill>
                <a:latin typeface="Arial"/>
                <a:ea typeface="Arial"/>
                <a:cs typeface="Arial"/>
                <a:sym typeface="Arial"/>
              </a:rPr>
              <a:t>References and acknowledgements</a:t>
            </a:r>
            <a:endParaRPr b="1" cap="none" i="0" strike="noStrike" sz="3200" u="none">
              <a:solidFill>
                <a:srgbClr val="000000"/>
              </a:solidFill>
              <a:latin typeface="Arial"/>
              <a:ea typeface="Arial"/>
              <a:cs typeface="Arial"/>
              <a:sym typeface="Arial"/>
            </a:endParaRPr>
          </a:p>
          <a:p>
            <a:pPr algn="l" indent="-368300" lvl="0" marL="457200" rtl="0">
              <a:lnSpc>
                <a:spcPct val="115000"/>
              </a:lnSpc>
              <a:spcBef>
                <a:spcPts val="1200"/>
              </a:spcBef>
              <a:spcAft>
                <a:spcPts val="0"/>
              </a:spcAft>
              <a:buSzPts val="2200"/>
              <a:buFont typeface="Calibri"/>
              <a:buChar char="●"/>
            </a:pPr>
            <a:r>
              <a:rPr altLang="en" lang="en" sz="2200">
                <a:solidFill>
                  <a:schemeClr val="dk1"/>
                </a:solidFill>
                <a:latin typeface="Calibri"/>
                <a:ea typeface="Calibri"/>
                <a:cs typeface="Calibri"/>
                <a:sym typeface="Calibri"/>
              </a:rPr>
              <a:t>Zamarian V;Stefanello D;Ferrari R;Chiti LE;Grieco V;</a:t>
            </a:r>
            <a:r>
              <a:rPr altLang="en" lang="en" sz="2200">
                <a:solidFill>
                  <a:schemeClr val="dk1"/>
                </a:solidFill>
                <a:latin typeface="Calibri"/>
                <a:ea typeface="Calibri"/>
                <a:cs typeface="Calibri"/>
                <a:sym typeface="Calibri"/>
              </a:rPr>
              <a:t>Dalla Costa</a:t>
            </a:r>
            <a:r>
              <a:rPr altLang="en" lang="en" sz="2200">
                <a:solidFill>
                  <a:schemeClr val="dk1"/>
                </a:solidFill>
                <a:latin typeface="Calibri"/>
                <a:ea typeface="Calibri"/>
                <a:cs typeface="Calibri"/>
                <a:sym typeface="Calibri"/>
              </a:rPr>
              <a:t> E;Ceciliani F;Lecchi C; (n.d.). </a:t>
            </a:r>
            <a:r>
              <a:rPr altLang="en" i="1" lang="en" sz="2200">
                <a:solidFill>
                  <a:schemeClr val="dk1"/>
                </a:solidFill>
                <a:latin typeface="Calibri"/>
                <a:ea typeface="Calibri"/>
                <a:cs typeface="Calibri"/>
                <a:sym typeface="Calibri"/>
              </a:rPr>
              <a:t>Salivary Mir-21 is a potential biomarker for canine mast cell tumors</a:t>
            </a:r>
            <a:r>
              <a:rPr altLang="en" lang="en" sz="2200">
                <a:solidFill>
                  <a:schemeClr val="dk1"/>
                </a:solidFill>
                <a:latin typeface="Calibri"/>
                <a:ea typeface="Calibri"/>
                <a:cs typeface="Calibri"/>
                <a:sym typeface="Calibri"/>
              </a:rPr>
              <a:t>. Veterinary pathology. Retrieved March 1, 2023, from</a:t>
            </a:r>
            <a:r>
              <a:rPr altLang="en" lang="en" sz="2200">
                <a:solidFill>
                  <a:schemeClr val="dk1"/>
                </a:solidFill>
                <a:latin typeface="Calibri"/>
                <a:ea typeface="Calibri"/>
                <a:cs typeface="Calibri"/>
                <a:sym typeface="Calibri"/>
              </a:rPr>
              <a:t> </a:t>
            </a:r>
            <a:r>
              <a:rPr altLang="en" lang="en" sz="2200" u="sng">
                <a:solidFill>
                  <a:srgbClr val="3C78D8"/>
                </a:solidFill>
                <a:latin typeface="Calibri"/>
                <a:ea typeface="Calibri"/>
                <a:cs typeface="Calibri"/>
                <a:sym typeface="Calibri"/>
                <a:hlinkClick r:id="rId5">
                  <a:extLst>
                    <a:ext uri="{A12FA001-AC4F-418D-AE19-62706E023703}">
                      <ahyp:hlinkClr val="tx"/>
                    </a:ext>
                  </a:extLst>
                </a:hlinkClick>
              </a:rPr>
              <a:t>https://pubmed.ncbi.nlm.nih.gov/36286075/ </a:t>
            </a:r>
            <a:endParaRPr sz="2200">
              <a:solidFill>
                <a:srgbClr val="3C78D8"/>
              </a:solidFill>
              <a:latin typeface="Calibri"/>
              <a:ea typeface="Calibri"/>
              <a:cs typeface="Calibri"/>
              <a:sym typeface="Calibri"/>
            </a:endParaRPr>
          </a:p>
          <a:p>
            <a:pPr algn="l" indent="-381000" lvl="0" marL="457200" rtl="0">
              <a:lnSpc>
                <a:spcPct val="100000"/>
              </a:lnSpc>
              <a:spcBef>
                <a:spcPts val="0"/>
              </a:spcBef>
              <a:spcAft>
                <a:spcPts val="0"/>
              </a:spcAft>
              <a:buSzPts val="2400"/>
              <a:buFont typeface="Calibri"/>
              <a:buChar char="●"/>
            </a:pPr>
            <a:r>
              <a:rPr altLang="en" lang="en" sz="2400">
                <a:solidFill>
                  <a:schemeClr val="dk1"/>
                </a:solidFill>
                <a:latin typeface="Calibri"/>
                <a:ea typeface="Calibri"/>
                <a:cs typeface="Calibri"/>
                <a:sym typeface="Calibri"/>
              </a:rPr>
              <a:t>Lambert IGEM (2022). </a:t>
            </a:r>
            <a:r>
              <a:rPr altLang="en" i="1" lang="en" sz="2400">
                <a:solidFill>
                  <a:schemeClr val="dk1"/>
                </a:solidFill>
                <a:latin typeface="Calibri"/>
                <a:ea typeface="Calibri"/>
                <a:cs typeface="Calibri"/>
                <a:sym typeface="Calibri"/>
              </a:rPr>
              <a:t>CADlock. </a:t>
            </a:r>
            <a:r>
              <a:rPr altLang="en" lang="en" sz="2400">
                <a:solidFill>
                  <a:schemeClr val="dk1"/>
                </a:solidFill>
                <a:latin typeface="Calibri"/>
                <a:ea typeface="Calibri"/>
                <a:cs typeface="Calibri"/>
                <a:sym typeface="Calibri"/>
              </a:rPr>
              <a:t>iGEM. Retrieved March 1, 2023, from </a:t>
            </a:r>
            <a:r>
              <a:rPr altLang="en" lang="en" sz="2400" u="sng">
                <a:solidFill>
                  <a:srgbClr val="3C78D8"/>
                </a:solidFill>
                <a:latin typeface="Calibri"/>
                <a:ea typeface="Calibri"/>
                <a:cs typeface="Calibri"/>
                <a:sym typeface="Calibri"/>
                <a:hlinkClick r:id="rId6">
                  <a:extLst>
                    <a:ext uri="{A12FA001-AC4F-418D-AE19-62706E023703}">
                      <ahyp:hlinkClr val="tx"/>
                    </a:ext>
                  </a:extLst>
                </a:hlinkClick>
              </a:rPr>
              <a:t>https://2022.igem.wiki/lambert-ga/</a:t>
            </a:r>
            <a:endParaRPr cap="none" i="0" strike="noStrike" sz="4104" u="none">
              <a:solidFill>
                <a:srgbClr val="3C78D8"/>
              </a:solidFill>
              <a:latin typeface="Calibri"/>
              <a:ea typeface="Calibri"/>
              <a:cs typeface="Calibri"/>
              <a:sym typeface="Calibri"/>
            </a:endParaRPr>
          </a:p>
          <a:p>
            <a:pPr algn="l" indent="0" lvl="0" marL="0" marR="0" rtl="0">
              <a:lnSpc>
                <a:spcPct val="100000"/>
              </a:lnSpc>
              <a:spcBef>
                <a:spcPts val="0"/>
              </a:spcBef>
              <a:spcAft>
                <a:spcPts val="0"/>
              </a:spcAft>
              <a:buNone/>
            </a:pPr>
            <a:r>
              <a:t/>
            </a:r>
            <a:endParaRPr b="0" cap="none" i="0" strike="noStrike" sz="2904" u="none">
              <a:solidFill>
                <a:schemeClr val="dk1"/>
              </a:solidFill>
              <a:latin typeface="Calibri"/>
              <a:ea typeface="Calibri"/>
              <a:cs typeface="Calibri"/>
              <a:sym typeface="Calibri"/>
            </a:endParaRPr>
          </a:p>
          <a:p>
            <a:pPr algn="l" indent="0" lvl="0" marL="292608" marR="0" rtl="0">
              <a:lnSpc>
                <a:spcPct val="100000"/>
              </a:lnSpc>
              <a:spcBef>
                <a:spcPts val="0"/>
              </a:spcBef>
              <a:spcAft>
                <a:spcPts val="0"/>
              </a:spcAft>
              <a:buNone/>
            </a:pPr>
            <a:r>
              <a:rPr altLang="en" b="1" cap="none" i="0" lang="en" strike="noStrike" sz="2404" u="none">
                <a:solidFill>
                  <a:schemeClr val="dk1"/>
                </a:solidFill>
                <a:latin typeface="Calibri"/>
                <a:ea typeface="Calibri"/>
                <a:cs typeface="Calibri"/>
                <a:sym typeface="Calibri"/>
              </a:rPr>
              <a:t>We’d like to thank</a:t>
            </a:r>
            <a:r>
              <a:rPr altLang="en" b="1" lang="en" sz="2404">
                <a:solidFill>
                  <a:schemeClr val="dk1"/>
                </a:solidFill>
                <a:latin typeface="Calibri"/>
                <a:ea typeface="Calibri"/>
                <a:cs typeface="Calibri"/>
                <a:sym typeface="Calibri"/>
              </a:rPr>
              <a:t> our mentors Mr. Sussmit Chowdhury and Maxwell Kazman as well as the club’s sponsors Mrs. Catherine Sharer and Ms. Caroline Matarrese for their unconditional support in the development of this project!</a:t>
            </a:r>
            <a:endParaRPr b="1" cap="none" i="0" strike="noStrike" sz="2404" u="none">
              <a:solidFill>
                <a:schemeClr val="dk1"/>
              </a:solidFill>
              <a:latin typeface="Calibri"/>
              <a:ea typeface="Calibri"/>
              <a:cs typeface="Calibri"/>
              <a:sym typeface="Calibri"/>
            </a:endParaRPr>
          </a:p>
        </p:txBody>
      </p:sp>
      <p:pic>
        <p:nvPicPr>
          <p:cNvPr id="61" name="Google Shape;61;p13"/>
          <p:cNvPicPr preferRelativeResize="0"/>
          <p:nvPr/>
        </p:nvPicPr>
        <p:blipFill rotWithShape="1">
          <a:blip r:embed="rId7">
            <a:alphaModFix/>
          </a:blip>
          <a:srcRect b="0" l="0" r="0" t="0"/>
          <a:stretch/>
        </p:blipFill>
        <p:spPr>
          <a:xfrm>
            <a:off x="32126457" y="19178409"/>
            <a:ext cx="4874306" cy="911565"/>
          </a:xfrm>
          <a:prstGeom prst="rect">
            <a:avLst/>
          </a:prstGeom>
          <a:noFill/>
          <a:ln>
            <a:noFill/>
          </a:ln>
        </p:spPr>
      </p:pic>
      <p:pic>
        <p:nvPicPr>
          <p:cNvPr id="62" name="Google Shape;62;p13"/>
          <p:cNvPicPr preferRelativeResize="0"/>
          <p:nvPr/>
        </p:nvPicPr>
        <p:blipFill rotWithShape="1">
          <a:blip r:embed="rId8">
            <a:alphaModFix/>
          </a:blip>
          <a:srcRect b="0" l="0" r="0" t="0"/>
          <a:stretch/>
        </p:blipFill>
        <p:spPr>
          <a:xfrm>
            <a:off x="1094297" y="696393"/>
            <a:ext cx="5916825" cy="2045466"/>
          </a:xfrm>
          <a:prstGeom prst="rect">
            <a:avLst/>
          </a:prstGeom>
          <a:noFill/>
          <a:ln>
            <a:noFill/>
          </a:ln>
        </p:spPr>
      </p:pic>
      <p:pic>
        <p:nvPicPr>
          <p:cNvPr id="63" name="Google Shape;63;p13"/>
          <p:cNvPicPr preferRelativeResize="0"/>
          <p:nvPr/>
        </p:nvPicPr>
        <p:blipFill rotWithShape="1">
          <a:blip r:embed="rId9">
            <a:alphaModFix/>
          </a:blip>
          <a:srcRect b="0" l="0" r="0" t="0"/>
          <a:stretch/>
        </p:blipFill>
        <p:spPr>
          <a:xfrm>
            <a:off x="27021715" y="18532532"/>
            <a:ext cx="2774396" cy="1671323"/>
          </a:xfrm>
          <a:prstGeom prst="rect">
            <a:avLst/>
          </a:prstGeom>
          <a:noFill/>
          <a:ln>
            <a:noFill/>
          </a:ln>
        </p:spPr>
      </p:pic>
      <p:pic>
        <p:nvPicPr>
          <p:cNvPr id="64" name="Google Shape;64;p13"/>
          <p:cNvPicPr preferRelativeResize="0"/>
          <p:nvPr/>
        </p:nvPicPr>
        <p:blipFill rotWithShape="1">
          <a:blip r:embed="rId10">
            <a:alphaModFix/>
          </a:blip>
          <a:srcRect b="0" l="0" r="0" t="0"/>
          <a:stretch/>
        </p:blipFill>
        <p:spPr>
          <a:xfrm>
            <a:off x="13603995" y="19426061"/>
            <a:ext cx="3990820" cy="1176037"/>
          </a:xfrm>
          <a:prstGeom prst="rect">
            <a:avLst/>
          </a:prstGeom>
          <a:noFill/>
          <a:ln>
            <a:noFill/>
          </a:ln>
        </p:spPr>
      </p:pic>
      <p:pic>
        <p:nvPicPr>
          <p:cNvPr id="65" name="Google Shape;65;p13"/>
          <p:cNvPicPr preferRelativeResize="0"/>
          <p:nvPr/>
        </p:nvPicPr>
        <p:blipFill rotWithShape="1">
          <a:blip r:embed="rId11">
            <a:alphaModFix/>
          </a:blip>
          <a:srcRect b="0" l="0" r="0" t="0"/>
          <a:stretch/>
        </p:blipFill>
        <p:spPr>
          <a:xfrm>
            <a:off x="29796109" y="16752783"/>
            <a:ext cx="3641729" cy="1451413"/>
          </a:xfrm>
          <a:prstGeom prst="rect">
            <a:avLst/>
          </a:prstGeom>
          <a:noFill/>
          <a:ln>
            <a:noFill/>
          </a:ln>
        </p:spPr>
      </p:pic>
      <p:sp>
        <p:nvSpPr>
          <p:cNvPr id="66" name="Google Shape;66;p13"/>
          <p:cNvSpPr txBox="1"/>
          <p:nvPr/>
        </p:nvSpPr>
        <p:spPr>
          <a:xfrm>
            <a:off x="12970475" y="2824025"/>
            <a:ext cx="12636000" cy="10251300"/>
          </a:xfrm>
          <a:prstGeom prst="rect">
            <a:avLst/>
          </a:prstGeom>
          <a:noFill/>
          <a:ln cap="flat" cmpd="sng" w="9525">
            <a:solidFill>
              <a:schemeClr val="dk1"/>
            </a:solidFill>
            <a:prstDash val="solid"/>
            <a:round/>
            <a:headEnd len="sm" type="none" w="sm"/>
            <a:tailEnd len="sm" type="none" w="sm"/>
          </a:ln>
        </p:spPr>
        <p:txBody>
          <a:bodyPr anchor="ctr" anchorCtr="0" bIns="91425" lIns="91425" numCol="1" rIns="91425" spcFirstLastPara="1" tIns="91425" wrap="square">
            <a:spAutoFit/>
          </a:bodyPr>
          <a:lstStyle/>
          <a:p>
            <a:pPr algn="ctr" indent="0" lvl="0" marL="0" rtl="0">
              <a:spcBef>
                <a:spcPts val="0"/>
              </a:spcBef>
              <a:spcAft>
                <a:spcPts val="0"/>
              </a:spcAft>
              <a:buClr>
                <a:schemeClr val="dk1"/>
              </a:buClr>
              <a:buFont typeface="Arial"/>
              <a:buNone/>
            </a:pPr>
            <a:r>
              <a:rPr altLang="en" b="1" lang="en" sz="3200">
                <a:solidFill>
                  <a:schemeClr val="dk1"/>
                </a:solidFill>
                <a:latin typeface="Calibri"/>
                <a:ea typeface="Calibri"/>
                <a:cs typeface="Calibri"/>
                <a:sym typeface="Calibri"/>
              </a:rPr>
              <a:t>Science Content / Experimental Design</a:t>
            </a:r>
            <a:endParaRPr b="1" sz="3200">
              <a:solidFill>
                <a:schemeClr val="dk1"/>
              </a:solidFill>
              <a:latin typeface="Calibri"/>
              <a:ea typeface="Calibri"/>
              <a:cs typeface="Calibri"/>
              <a:sym typeface="Calibri"/>
            </a:endParaRPr>
          </a:p>
          <a:p>
            <a:pPr algn="l" indent="0" lvl="0" marL="0" rtl="0">
              <a:spcBef>
                <a:spcPts val="0"/>
              </a:spcBef>
              <a:spcAft>
                <a:spcPts val="0"/>
              </a:spcAft>
              <a:buNone/>
            </a:pPr>
            <a:r>
              <a:rPr altLang="en" b="1" lang="en" sz="3200">
                <a:solidFill>
                  <a:schemeClr val="dk1"/>
                </a:solidFill>
                <a:latin typeface="Calibri"/>
                <a:ea typeface="Calibri"/>
                <a:cs typeface="Calibri"/>
                <a:sym typeface="Calibri"/>
              </a:rPr>
              <a:t>Learn:</a:t>
            </a:r>
            <a:r>
              <a:rPr altLang="en" lang="en" sz="3200">
                <a:solidFill>
                  <a:schemeClr val="dk1"/>
                </a:solidFill>
                <a:latin typeface="Calibri"/>
                <a:ea typeface="Calibri"/>
                <a:cs typeface="Calibri"/>
                <a:sym typeface="Calibri"/>
              </a:rPr>
              <a:t> Our team </a:t>
            </a:r>
            <a:r>
              <a:rPr altLang="en" lang="en" sz="3200">
                <a:solidFill>
                  <a:schemeClr val="dk1"/>
                </a:solidFill>
                <a:latin typeface="Calibri"/>
                <a:ea typeface="Calibri"/>
                <a:cs typeface="Calibri"/>
                <a:sym typeface="Calibri"/>
              </a:rPr>
              <a:t>researched a potential mast cell inducing biomarker present in the saliva of dogs, miRNA-21</a:t>
            </a:r>
            <a:r>
              <a:rPr altLang="en" lang="en" sz="3200">
                <a:solidFill>
                  <a:schemeClr val="dk1"/>
                </a:solidFill>
                <a:latin typeface="Calibri"/>
                <a:ea typeface="Calibri"/>
                <a:cs typeface="Calibri"/>
                <a:sym typeface="Calibri"/>
              </a:rPr>
              <a:t>.</a:t>
            </a:r>
            <a:endParaRPr sz="3200">
              <a:solidFill>
                <a:schemeClr val="dk1"/>
              </a:solidFill>
              <a:latin typeface="Calibri"/>
              <a:ea typeface="Calibri"/>
              <a:cs typeface="Calibri"/>
              <a:sym typeface="Calibri"/>
            </a:endParaRPr>
          </a:p>
          <a:p>
            <a:pPr algn="l" indent="0" lvl="0" marL="0" rtl="0">
              <a:spcBef>
                <a:spcPts val="0"/>
              </a:spcBef>
              <a:spcAft>
                <a:spcPts val="0"/>
              </a:spcAft>
              <a:buNone/>
            </a:pPr>
            <a:r>
              <a:t/>
            </a:r>
            <a:endParaRPr sz="3200">
              <a:solidFill>
                <a:schemeClr val="dk1"/>
              </a:solidFill>
              <a:latin typeface="Calibri"/>
              <a:ea typeface="Calibri"/>
              <a:cs typeface="Calibri"/>
              <a:sym typeface="Calibri"/>
            </a:endParaRPr>
          </a:p>
          <a:p>
            <a:pPr algn="l" indent="0" lvl="0" marL="0" rtl="0">
              <a:spcBef>
                <a:spcPts val="0"/>
              </a:spcBef>
              <a:spcAft>
                <a:spcPts val="0"/>
              </a:spcAft>
              <a:buNone/>
            </a:pPr>
            <a:r>
              <a:rPr altLang="en" b="1" lang="en" sz="3200">
                <a:solidFill>
                  <a:schemeClr val="dk1"/>
                </a:solidFill>
                <a:latin typeface="Calibri"/>
                <a:ea typeface="Calibri"/>
                <a:cs typeface="Calibri"/>
                <a:sym typeface="Calibri"/>
              </a:rPr>
              <a:t>Design:</a:t>
            </a:r>
            <a:r>
              <a:rPr altLang="en" lang="en" sz="3200">
                <a:solidFill>
                  <a:schemeClr val="dk1"/>
                </a:solidFill>
                <a:latin typeface="Calibri"/>
                <a:ea typeface="Calibri"/>
                <a:cs typeface="Calibri"/>
                <a:sym typeface="Calibri"/>
              </a:rPr>
              <a:t> Develop a biosensor for miRNA-21 using Lambert iGEM miRNA Detection System. Use Probe Builder software to help design successful padlock probe and obtain miRNA-21 samples for our test. As well as fluorophores and quenchers.</a:t>
            </a:r>
            <a:endParaRPr sz="3200">
              <a:solidFill>
                <a:schemeClr val="dk1"/>
              </a:solidFill>
              <a:latin typeface="Calibri"/>
              <a:ea typeface="Calibri"/>
              <a:cs typeface="Calibri"/>
              <a:sym typeface="Calibri"/>
            </a:endParaRPr>
          </a:p>
          <a:p>
            <a:pPr algn="l" indent="0" lvl="0" marL="0" rtl="0">
              <a:spcBef>
                <a:spcPts val="0"/>
              </a:spcBef>
              <a:spcAft>
                <a:spcPts val="0"/>
              </a:spcAft>
              <a:buNone/>
            </a:pPr>
            <a:r>
              <a:t/>
            </a:r>
            <a:endParaRPr sz="3200">
              <a:solidFill>
                <a:schemeClr val="dk1"/>
              </a:solidFill>
              <a:latin typeface="Calibri"/>
              <a:ea typeface="Calibri"/>
              <a:cs typeface="Calibri"/>
              <a:sym typeface="Calibri"/>
            </a:endParaRPr>
          </a:p>
          <a:p>
            <a:pPr algn="just" indent="0" lvl="0" marL="0" rtl="0">
              <a:spcBef>
                <a:spcPts val="0"/>
              </a:spcBef>
              <a:spcAft>
                <a:spcPts val="0"/>
              </a:spcAft>
              <a:buNone/>
            </a:pPr>
            <a:r>
              <a:rPr altLang="en" b="1" lang="en" sz="3200">
                <a:solidFill>
                  <a:schemeClr val="dk1"/>
                </a:solidFill>
                <a:latin typeface="Calibri"/>
                <a:ea typeface="Calibri"/>
                <a:cs typeface="Calibri"/>
                <a:sym typeface="Calibri"/>
              </a:rPr>
              <a:t>Build: </a:t>
            </a:r>
            <a:r>
              <a:rPr altLang="en" lang="en" sz="3200">
                <a:solidFill>
                  <a:schemeClr val="dk1"/>
                </a:solidFill>
                <a:latin typeface="Calibri"/>
                <a:ea typeface="Calibri"/>
                <a:cs typeface="Calibri"/>
                <a:sym typeface="Calibri"/>
              </a:rPr>
              <a:t>Using materials from the BioBricks parts registry, the team hopes to build a biosensor for our biomarker (mi-RNA-21) and test it using procedures from Lambert iGEM. This includes adding our selected padlock probe and mRNA-21 / Saliva to test tubes and inserting it into a thermocycler to match optimum temperatures for what the project, then inserting fluorophores and quencher probes.</a:t>
            </a:r>
            <a:endParaRPr sz="3200">
              <a:solidFill>
                <a:schemeClr val="dk1"/>
              </a:solidFill>
              <a:latin typeface="Calibri"/>
              <a:ea typeface="Calibri"/>
              <a:cs typeface="Calibri"/>
              <a:sym typeface="Calibri"/>
            </a:endParaRPr>
          </a:p>
          <a:p>
            <a:pPr algn="l" indent="0" lvl="0" marL="457200" rtl="0">
              <a:spcBef>
                <a:spcPts val="0"/>
              </a:spcBef>
              <a:spcAft>
                <a:spcPts val="0"/>
              </a:spcAft>
              <a:buNone/>
            </a:pPr>
            <a:r>
              <a:t/>
            </a:r>
            <a:endParaRPr sz="3200">
              <a:solidFill>
                <a:schemeClr val="dk1"/>
              </a:solidFill>
              <a:latin typeface="Calibri"/>
              <a:ea typeface="Calibri"/>
              <a:cs typeface="Calibri"/>
              <a:sym typeface="Calibri"/>
            </a:endParaRPr>
          </a:p>
          <a:p>
            <a:pPr algn="just" indent="0" lvl="0" marL="0" rtl="0">
              <a:spcBef>
                <a:spcPts val="0"/>
              </a:spcBef>
              <a:spcAft>
                <a:spcPts val="0"/>
              </a:spcAft>
              <a:buNone/>
            </a:pPr>
            <a:r>
              <a:rPr altLang="en" b="1" lang="en" sz="3200">
                <a:solidFill>
                  <a:schemeClr val="dk1"/>
                </a:solidFill>
                <a:latin typeface="Calibri"/>
                <a:ea typeface="Calibri"/>
                <a:cs typeface="Calibri"/>
                <a:sym typeface="Calibri"/>
              </a:rPr>
              <a:t>Test: </a:t>
            </a:r>
            <a:r>
              <a:rPr altLang="en" lang="en" sz="3200">
                <a:solidFill>
                  <a:schemeClr val="dk1"/>
                </a:solidFill>
                <a:latin typeface="Calibri"/>
                <a:ea typeface="Calibri"/>
                <a:cs typeface="Calibri"/>
                <a:sym typeface="Calibri"/>
              </a:rPr>
              <a:t>Run tests and analyze the quantitative results produced from the MicroQ tests to show the frequency of certain miRNAs in MCTs.</a:t>
            </a:r>
            <a:r>
              <a:rPr altLang="en" lang="en" sz="3200">
                <a:solidFill>
                  <a:schemeClr val="dk1"/>
                </a:solidFill>
                <a:latin typeface="Calibri"/>
                <a:ea typeface="Calibri"/>
                <a:cs typeface="Calibri"/>
                <a:sym typeface="Calibri"/>
              </a:rPr>
              <a:t>  Using plate-readers / MicroQ, we can see how decreased fluorescence correlates with increased concentrations of miRNA-21.</a:t>
            </a:r>
            <a:endParaRPr sz="3200">
              <a:solidFill>
                <a:schemeClr val="dk1"/>
              </a:solidFill>
              <a:latin typeface="Calibri"/>
              <a:ea typeface="Calibri"/>
              <a:cs typeface="Calibri"/>
              <a:sym typeface="Calibri"/>
            </a:endParaRPr>
          </a:p>
          <a:p>
            <a:pPr algn="l" indent="0" lvl="0" marL="0" rtl="0">
              <a:spcBef>
                <a:spcPts val="0"/>
              </a:spcBef>
              <a:spcAft>
                <a:spcPts val="0"/>
              </a:spcAft>
              <a:buNone/>
            </a:pPr>
            <a:r>
              <a:t/>
            </a:r>
            <a:endParaRPr/>
          </a:p>
        </p:txBody>
      </p:sp>
      <p:sp>
        <p:nvSpPr>
          <p:cNvPr id="67" name="Google Shape;67;p13"/>
          <p:cNvSpPr txBox="1"/>
          <p:nvPr/>
        </p:nvSpPr>
        <p:spPr>
          <a:xfrm>
            <a:off x="16330025" y="13060025"/>
            <a:ext cx="5916900" cy="723300"/>
          </a:xfrm>
          <a:prstGeom prst="rect">
            <a:avLst/>
          </a:prstGeom>
          <a:noFill/>
          <a:ln cap="flat" cmpd="sng" w="9525">
            <a:solidFill>
              <a:schemeClr val="lt1"/>
            </a:solidFill>
            <a:prstDash val="solid"/>
            <a:round/>
            <a:headEnd len="sm" type="none" w="sm"/>
            <a:tailEnd len="sm" type="none" w="sm"/>
          </a:ln>
        </p:spPr>
        <p:txBody>
          <a:bodyPr anchor="ctr" anchorCtr="0" bIns="91425" lIns="91425" numCol="1" rIns="91425" spcFirstLastPara="1" tIns="91425" wrap="square">
            <a:spAutoFit/>
          </a:bodyPr>
          <a:lstStyle/>
          <a:p>
            <a:pPr algn="ctr" indent="0" lvl="0" marL="0" rtl="0">
              <a:spcBef>
                <a:spcPts val="0"/>
              </a:spcBef>
              <a:spcAft>
                <a:spcPts val="0"/>
              </a:spcAft>
              <a:buNone/>
            </a:pPr>
            <a:r>
              <a:rPr altLang="en" b="1" lang="en" sz="3500">
                <a:latin typeface="Calibri"/>
                <a:ea typeface="Calibri"/>
                <a:cs typeface="Calibri"/>
                <a:sym typeface="Calibri"/>
              </a:rPr>
              <a:t>Model</a:t>
            </a:r>
            <a:endParaRPr b="1" sz="3500">
              <a:latin typeface="Calibri"/>
              <a:ea typeface="Calibri"/>
              <a:cs typeface="Calibri"/>
              <a:sym typeface="Calibri"/>
            </a:endParaRPr>
          </a:p>
        </p:txBody>
      </p:sp>
      <p:pic>
        <p:nvPicPr>
          <p:cNvPr id="68" name="Google Shape;68;p13"/>
          <p:cNvPicPr preferRelativeResize="0"/>
          <p:nvPr/>
        </p:nvPicPr>
        <p:blipFill>
          <a:blip r:embed="rId12">
            <a:alphaModFix/>
          </a:blip>
          <a:stretch>
            <a:fillRect/>
          </a:stretch>
        </p:blipFill>
        <p:spPr>
          <a:xfrm>
            <a:off x="16046699" y="13795187"/>
            <a:ext cx="6483554" cy="4911000"/>
          </a:xfrm>
          <a:prstGeom prst="rect">
            <a:avLst/>
          </a:prstGeom>
          <a:noFill/>
          <a:ln>
            <a:noFill/>
          </a:ln>
        </p:spPr>
      </p:pic>
      <p:sp>
        <p:nvSpPr>
          <p:cNvPr id="69" name="Google Shape;69;p13"/>
          <p:cNvSpPr txBox="1"/>
          <p:nvPr/>
        </p:nvSpPr>
        <p:spPr>
          <a:xfrm>
            <a:off x="7088150" y="240450"/>
            <a:ext cx="7983300" cy="2031900"/>
          </a:xfrm>
          <a:prstGeom prst="rect">
            <a:avLst/>
          </a:prstGeom>
          <a:noFill/>
          <a:ln>
            <a:noFill/>
          </a:ln>
        </p:spPr>
        <p:txBody>
          <a:bodyPr anchor="t" anchorCtr="0" bIns="91425" lIns="91425" numCol="1" rIns="91425" spcFirstLastPara="1" tIns="91425" wrap="square">
            <a:spAutoFit/>
          </a:bodyPr>
          <a:lstStyle/>
          <a:p>
            <a:pPr algn="l" indent="0" lvl="0" marL="0" rtl="0">
              <a:spcBef>
                <a:spcPts val="0"/>
              </a:spcBef>
              <a:spcAft>
                <a:spcPts val="0"/>
              </a:spcAft>
              <a:buNone/>
            </a:pPr>
            <a:r>
              <a:rPr altLang="en" b="1" lang="en" sz="4000">
                <a:latin typeface="Calibri"/>
                <a:ea typeface="Calibri"/>
                <a:cs typeface="Calibri"/>
                <a:sym typeface="Calibri"/>
              </a:rPr>
              <a:t>How miRNA biomarkers can be used to detect / quantify Mast Cell Tumors in Canids</a:t>
            </a:r>
            <a:endParaRPr b="1" sz="4000">
              <a:latin typeface="Calibri"/>
              <a:ea typeface="Calibri"/>
              <a:cs typeface="Calibri"/>
              <a:sym typeface="Calibri"/>
            </a:endParaRPr>
          </a:p>
        </p:txBody>
      </p:sp>
      <p:sp>
        <p:nvSpPr>
          <p:cNvPr id="70" name="Google Shape;70;p13"/>
          <p:cNvSpPr txBox="1"/>
          <p:nvPr/>
        </p:nvSpPr>
        <p:spPr>
          <a:xfrm>
            <a:off x="15148370" y="-70666"/>
            <a:ext cx="22184487" cy="2167442"/>
          </a:xfrm>
          <a:prstGeom prst="rect">
            <a:avLst/>
          </a:prstGeom>
          <a:noFill/>
          <a:ln>
            <a:noFill/>
          </a:ln>
        </p:spPr>
        <p:txBody>
          <a:bodyPr anchor="ctr" anchorCtr="0" bIns="58500" lIns="58500" numCol="1" rIns="58500" spcFirstLastPara="1" tIns="58500" wrap="square">
            <a:noAutofit/>
          </a:bodyPr>
          <a:lstStyle/>
          <a:p>
            <a:pPr algn="ctr" indent="0" lvl="0" marL="0" marR="0" rtl="0">
              <a:lnSpc>
                <a:spcPct val="100000"/>
              </a:lnSpc>
              <a:spcBef>
                <a:spcPts val="0"/>
              </a:spcBef>
              <a:spcAft>
                <a:spcPts val="0"/>
              </a:spcAft>
              <a:buNone/>
            </a:pPr>
            <a:r>
              <a:rPr altLang="en" b="1" lang="en" sz="3712">
                <a:latin typeface="Calibri"/>
                <a:ea typeface="Calibri"/>
                <a:cs typeface="Calibri"/>
                <a:sym typeface="Calibri"/>
              </a:rPr>
              <a:t>Members: </a:t>
            </a:r>
            <a:r>
              <a:rPr altLang="en" lang="en" sz="3712">
                <a:latin typeface="Calibri"/>
                <a:ea typeface="Calibri"/>
                <a:cs typeface="Calibri"/>
                <a:sym typeface="Calibri"/>
              </a:rPr>
              <a:t>Reva Badkundri, Skanda Bharadwaj, Varsha Chennam, Eshawnvie Kallu, Sarvesh Krishnamoorthy, Matthew Murad, Naga Sahithi Rajuladevi, Arav Raghunathan, Yeryn Song, Swadha Surange</a:t>
            </a:r>
            <a:r>
              <a:rPr altLang="en" cap="none" i="0" lang="en" strike="noStrike" sz="3712" u="none">
                <a:solidFill>
                  <a:srgbClr val="000000"/>
                </a:solidFill>
                <a:latin typeface="Calibri"/>
                <a:ea typeface="Calibri"/>
                <a:cs typeface="Calibri"/>
                <a:sym typeface="Calibri"/>
              </a:rPr>
              <a:t> </a:t>
            </a:r>
            <a:endParaRPr cap="none" i="0" strike="noStrike" sz="3712" u="none">
              <a:solidFill>
                <a:srgbClr val="000000"/>
              </a:solidFill>
              <a:latin typeface="Calibri"/>
              <a:ea typeface="Calibri"/>
              <a:cs typeface="Calibri"/>
              <a:sym typeface="Calibri"/>
            </a:endParaRPr>
          </a:p>
          <a:p>
            <a:pPr algn="ctr" indent="0" lvl="0" marL="0" marR="0" rtl="0">
              <a:lnSpc>
                <a:spcPct val="100000"/>
              </a:lnSpc>
              <a:spcBef>
                <a:spcPts val="0"/>
              </a:spcBef>
              <a:spcAft>
                <a:spcPts val="0"/>
              </a:spcAft>
              <a:buNone/>
            </a:pPr>
            <a:r>
              <a:rPr altLang="en" b="1" lang="en" sz="3712">
                <a:latin typeface="Calibri"/>
                <a:ea typeface="Calibri"/>
                <a:cs typeface="Calibri"/>
                <a:sym typeface="Calibri"/>
              </a:rPr>
              <a:t>Advisers / Mentors:  </a:t>
            </a:r>
            <a:r>
              <a:rPr altLang="en" lang="en" sz="3712">
                <a:latin typeface="Calibri"/>
                <a:ea typeface="Calibri"/>
                <a:cs typeface="Calibri"/>
                <a:sym typeface="Calibri"/>
              </a:rPr>
              <a:t>Mrs.</a:t>
            </a:r>
            <a:r>
              <a:rPr altLang="en" b="1" lang="en" sz="3712">
                <a:latin typeface="Calibri"/>
                <a:ea typeface="Calibri"/>
                <a:cs typeface="Calibri"/>
                <a:sym typeface="Calibri"/>
              </a:rPr>
              <a:t> </a:t>
            </a:r>
            <a:r>
              <a:rPr altLang="en" lang="en" sz="3712">
                <a:latin typeface="Calibri"/>
                <a:ea typeface="Calibri"/>
                <a:cs typeface="Calibri"/>
                <a:sym typeface="Calibri"/>
              </a:rPr>
              <a:t>Catherine Sharer, Ms. Caroline Matarrese</a:t>
            </a:r>
            <a:r>
              <a:rPr altLang="en" cap="none" i="0" lang="en" strike="noStrike" sz="3712" u="none">
                <a:solidFill>
                  <a:srgbClr val="000000"/>
                </a:solidFill>
                <a:latin typeface="Calibri"/>
                <a:ea typeface="Calibri"/>
                <a:cs typeface="Calibri"/>
                <a:sym typeface="Calibri"/>
              </a:rPr>
              <a:t>, Mr. </a:t>
            </a:r>
            <a:r>
              <a:rPr altLang="en" lang="en" sz="3712">
                <a:latin typeface="Calibri"/>
                <a:ea typeface="Calibri"/>
                <a:cs typeface="Calibri"/>
                <a:sym typeface="Calibri"/>
              </a:rPr>
              <a:t>Sussmit Chowdhury (GT), and Mr. Maxwell Kazman (GT) </a:t>
            </a:r>
            <a:endParaRPr cap="none" i="0" strike="noStrike" sz="3712" u="none">
              <a:solidFill>
                <a:srgbClr val="000000"/>
              </a:solidFill>
              <a:latin typeface="Calibri"/>
              <a:ea typeface="Calibri"/>
              <a:cs typeface="Calibri"/>
              <a:sym typeface="Calibri"/>
            </a:endParaRPr>
          </a:p>
          <a:p>
            <a:pPr algn="ctr" indent="0" lvl="0" marL="0" marR="0" rtl="0">
              <a:lnSpc>
                <a:spcPct val="100000"/>
              </a:lnSpc>
              <a:spcBef>
                <a:spcPts val="0"/>
              </a:spcBef>
              <a:spcAft>
                <a:spcPts val="0"/>
              </a:spcAft>
              <a:buNone/>
            </a:pPr>
            <a:r>
              <a:rPr altLang="en" b="1" lang="en" sz="3712">
                <a:latin typeface="Calibri"/>
                <a:ea typeface="Calibri"/>
                <a:cs typeface="Calibri"/>
                <a:sym typeface="Calibri"/>
              </a:rPr>
              <a:t>Lambert High School</a:t>
            </a:r>
            <a:r>
              <a:rPr altLang="en" b="1" cap="none" i="0" lang="en" strike="noStrike" sz="3712" u="none">
                <a:solidFill>
                  <a:srgbClr val="000000"/>
                </a:solidFill>
                <a:latin typeface="Calibri"/>
                <a:ea typeface="Calibri"/>
                <a:cs typeface="Calibri"/>
                <a:sym typeface="Calibri"/>
              </a:rPr>
              <a:t>, </a:t>
            </a:r>
            <a:r>
              <a:rPr altLang="en" b="1" lang="en" sz="3712">
                <a:latin typeface="Calibri"/>
                <a:ea typeface="Calibri"/>
                <a:cs typeface="Calibri"/>
                <a:sym typeface="Calibri"/>
              </a:rPr>
              <a:t>Suwanee</a:t>
            </a:r>
            <a:r>
              <a:rPr altLang="en" b="1" cap="none" i="0" lang="en" strike="noStrike" sz="3712" u="none">
                <a:solidFill>
                  <a:srgbClr val="000000"/>
                </a:solidFill>
                <a:latin typeface="Calibri"/>
                <a:ea typeface="Calibri"/>
                <a:cs typeface="Calibri"/>
                <a:sym typeface="Calibri"/>
              </a:rPr>
              <a:t>, </a:t>
            </a:r>
            <a:r>
              <a:rPr altLang="en" b="1" lang="en" sz="3712">
                <a:latin typeface="Calibri"/>
                <a:ea typeface="Calibri"/>
                <a:cs typeface="Calibri"/>
                <a:sym typeface="Calibri"/>
              </a:rPr>
              <a:t>GA</a:t>
            </a:r>
            <a:r>
              <a:rPr altLang="en" b="1" cap="none" i="0" lang="en" strike="noStrike" sz="3712" u="none">
                <a:solidFill>
                  <a:srgbClr val="000000"/>
                </a:solidFill>
                <a:latin typeface="Calibri"/>
                <a:ea typeface="Calibri"/>
                <a:cs typeface="Calibri"/>
                <a:sym typeface="Calibri"/>
              </a:rPr>
              <a:t>, </a:t>
            </a:r>
            <a:r>
              <a:rPr altLang="en" b="1" lang="en" sz="3712">
                <a:latin typeface="Calibri"/>
                <a:ea typeface="Calibri"/>
                <a:cs typeface="Calibri"/>
                <a:sym typeface="Calibri"/>
              </a:rPr>
              <a:t>USA</a:t>
            </a:r>
            <a:endParaRPr b="1" cap="none" i="0" strike="noStrike" sz="3712" u="non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algn="ctr" cap="flat" cmpd="sng" w="9525">
          <a:solidFill>
            <a:schemeClr val="phClr">
              <a:shade val="95000"/>
              <a:satMod val="105000"/>
            </a:schemeClr>
          </a:solidFill>
          <a:prstDash val="solid"/>
        </a:ln>
        <a:ln algn="ctr" cap="flat" cmpd="sng" w="25400">
          <a:solidFill>
            <a:schemeClr val="phClr"/>
          </a:solidFill>
          <a:prstDash val="solid"/>
        </a:ln>
        <a:ln algn="ctr" cap="flat" cmpd="sng" w="38100">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