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21067700" cx="37463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636">
          <p15:clr>
            <a:srgbClr val="A4A3A4"/>
          </p15:clr>
        </p15:guide>
        <p15:guide id="2" pos="11800">
          <p15:clr>
            <a:srgbClr val="A4A3A4"/>
          </p15:clr>
        </p15:guide>
      </p15:sldGuideLst>
    </p:ext>
    <p:ext uri="GoogleSlidesCustomDataVersion2">
      <go:slidesCustomData xmlns:go="http://customooxmlschemas.google.com/" r:id="rId8" roundtripDataSignature="AMtx7mgVy8e4IodUn45PxFC5EbSJSEOl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636" orient="horz"/>
        <p:guide pos="1180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1277050" y="8809855"/>
            <a:ext cx="34909415" cy="3447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371025" lIns="371025" spcFirstLastPara="1" rIns="371025" wrap="square" tIns="3710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600"/>
              <a:buNone/>
              <a:defRPr sz="934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600"/>
              <a:buNone/>
              <a:defRPr sz="934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600"/>
              <a:buNone/>
              <a:defRPr sz="934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600"/>
              <a:buNone/>
              <a:defRPr sz="934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600"/>
              <a:buNone/>
              <a:defRPr sz="934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600"/>
              <a:buNone/>
              <a:defRPr sz="934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600"/>
              <a:buNone/>
              <a:defRPr sz="934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600"/>
              <a:buNone/>
              <a:defRPr sz="934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600"/>
              <a:buNone/>
              <a:defRPr sz="9344"/>
            </a:lvl9pPr>
          </a:lstStyle>
          <a:p/>
        </p:txBody>
      </p:sp>
      <p:sp>
        <p:nvSpPr>
          <p:cNvPr id="11" name="Google Shape;11;p4"/>
          <p:cNvSpPr txBox="1"/>
          <p:nvPr>
            <p:ph idx="12" type="sldNum"/>
          </p:nvPr>
        </p:nvSpPr>
        <p:spPr>
          <a:xfrm>
            <a:off x="34712074" y="19100479"/>
            <a:ext cx="2248255" cy="1612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71025" lIns="371025" spcFirstLastPara="1" rIns="371025" wrap="square" tIns="3710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idx="12" type="sldNum"/>
          </p:nvPr>
        </p:nvSpPr>
        <p:spPr>
          <a:xfrm>
            <a:off x="34712074" y="19100479"/>
            <a:ext cx="2248255" cy="1612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71025" lIns="371025" spcFirstLastPara="1" rIns="371025" wrap="square" tIns="3710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"/>
          <p:cNvSpPr txBox="1"/>
          <p:nvPr>
            <p:ph type="title"/>
          </p:nvPr>
        </p:nvSpPr>
        <p:spPr>
          <a:xfrm>
            <a:off x="1277050" y="1822818"/>
            <a:ext cx="34909415" cy="2345849"/>
          </a:xfrm>
          <a:prstGeom prst="rect">
            <a:avLst/>
          </a:prstGeom>
          <a:noFill/>
          <a:ln>
            <a:noFill/>
          </a:ln>
        </p:spPr>
        <p:txBody>
          <a:bodyPr anchorCtr="0" anchor="t" bIns="371025" lIns="371025" spcFirstLastPara="1" rIns="371025" wrap="square" tIns="3710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9pPr>
          </a:lstStyle>
          <a:p/>
        </p:txBody>
      </p:sp>
      <p:sp>
        <p:nvSpPr>
          <p:cNvPr id="14" name="Google Shape;14;p5"/>
          <p:cNvSpPr txBox="1"/>
          <p:nvPr>
            <p:ph idx="1" type="body"/>
          </p:nvPr>
        </p:nvSpPr>
        <p:spPr>
          <a:xfrm>
            <a:off x="1277050" y="4720524"/>
            <a:ext cx="34909415" cy="13993494"/>
          </a:xfrm>
          <a:prstGeom prst="rect">
            <a:avLst/>
          </a:prstGeom>
          <a:noFill/>
          <a:ln>
            <a:noFill/>
          </a:ln>
        </p:spPr>
        <p:txBody>
          <a:bodyPr anchorCtr="0" anchor="t" bIns="371025" lIns="371025" spcFirstLastPara="1" rIns="371025" wrap="square" tIns="371025">
            <a:normAutofit/>
          </a:bodyPr>
          <a:lstStyle>
            <a:lvl1pPr indent="-692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300"/>
              <a:buChar char="●"/>
              <a:defRPr/>
            </a:lvl1pPr>
            <a:lvl2pPr indent="-590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○"/>
              <a:defRPr/>
            </a:lvl2pPr>
            <a:lvl3pPr indent="-590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■"/>
              <a:defRPr/>
            </a:lvl3pPr>
            <a:lvl4pPr indent="-590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●"/>
              <a:defRPr/>
            </a:lvl4pPr>
            <a:lvl5pPr indent="-590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○"/>
              <a:defRPr/>
            </a:lvl5pPr>
            <a:lvl6pPr indent="-590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■"/>
              <a:defRPr/>
            </a:lvl6pPr>
            <a:lvl7pPr indent="-590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●"/>
              <a:defRPr/>
            </a:lvl7pPr>
            <a:lvl8pPr indent="-590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○"/>
              <a:defRPr/>
            </a:lvl8pPr>
            <a:lvl9pPr indent="-590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■"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2" type="sldNum"/>
          </p:nvPr>
        </p:nvSpPr>
        <p:spPr>
          <a:xfrm>
            <a:off x="34712074" y="19100479"/>
            <a:ext cx="2248255" cy="1612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71025" lIns="371025" spcFirstLastPara="1" rIns="371025" wrap="square" tIns="3710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/>
          <p:nvPr>
            <p:ph type="title"/>
          </p:nvPr>
        </p:nvSpPr>
        <p:spPr>
          <a:xfrm>
            <a:off x="1277050" y="1822818"/>
            <a:ext cx="34909415" cy="2345849"/>
          </a:xfrm>
          <a:prstGeom prst="rect">
            <a:avLst/>
          </a:prstGeom>
          <a:noFill/>
          <a:ln>
            <a:noFill/>
          </a:ln>
        </p:spPr>
        <p:txBody>
          <a:bodyPr anchorCtr="0" anchor="t" bIns="371025" lIns="371025" spcFirstLastPara="1" rIns="371025" wrap="square" tIns="3710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9pPr>
          </a:lstStyle>
          <a:p/>
        </p:txBody>
      </p:sp>
      <p:sp>
        <p:nvSpPr>
          <p:cNvPr id="18" name="Google Shape;18;p6"/>
          <p:cNvSpPr txBox="1"/>
          <p:nvPr>
            <p:ph idx="1" type="body"/>
          </p:nvPr>
        </p:nvSpPr>
        <p:spPr>
          <a:xfrm>
            <a:off x="1277051" y="4720524"/>
            <a:ext cx="16387939" cy="13993494"/>
          </a:xfrm>
          <a:prstGeom prst="rect">
            <a:avLst/>
          </a:prstGeom>
          <a:noFill/>
          <a:ln>
            <a:noFill/>
          </a:ln>
        </p:spPr>
        <p:txBody>
          <a:bodyPr anchorCtr="0" anchor="t" bIns="371025" lIns="371025" spcFirstLastPara="1" rIns="371025" wrap="square" tIns="371025">
            <a:normAutofit/>
          </a:bodyPr>
          <a:lstStyle>
            <a:lvl1pPr indent="-590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●"/>
              <a:defRPr sz="3648"/>
            </a:lvl1pPr>
            <a:lvl2pPr indent="-539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 sz="3136"/>
            </a:lvl2pPr>
            <a:lvl3pPr indent="-539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 sz="3136"/>
            </a:lvl3pPr>
            <a:lvl4pPr indent="-539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●"/>
              <a:defRPr sz="3136"/>
            </a:lvl4pPr>
            <a:lvl5pPr indent="-539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 sz="3136"/>
            </a:lvl5pPr>
            <a:lvl6pPr indent="-539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 sz="3136"/>
            </a:lvl6pPr>
            <a:lvl7pPr indent="-539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●"/>
              <a:defRPr sz="3136"/>
            </a:lvl7pPr>
            <a:lvl8pPr indent="-539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 sz="3136"/>
            </a:lvl8pPr>
            <a:lvl9pPr indent="-539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 sz="3136"/>
            </a:lvl9pPr>
          </a:lstStyle>
          <a:p/>
        </p:txBody>
      </p:sp>
      <p:sp>
        <p:nvSpPr>
          <p:cNvPr id="19" name="Google Shape;19;p6"/>
          <p:cNvSpPr txBox="1"/>
          <p:nvPr>
            <p:ph idx="2" type="body"/>
          </p:nvPr>
        </p:nvSpPr>
        <p:spPr>
          <a:xfrm>
            <a:off x="19798579" y="4720524"/>
            <a:ext cx="16387939" cy="13993494"/>
          </a:xfrm>
          <a:prstGeom prst="rect">
            <a:avLst/>
          </a:prstGeom>
          <a:noFill/>
          <a:ln>
            <a:noFill/>
          </a:ln>
        </p:spPr>
        <p:txBody>
          <a:bodyPr anchorCtr="0" anchor="t" bIns="371025" lIns="371025" spcFirstLastPara="1" rIns="371025" wrap="square" tIns="371025">
            <a:normAutofit/>
          </a:bodyPr>
          <a:lstStyle>
            <a:lvl1pPr indent="-590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●"/>
              <a:defRPr sz="3648"/>
            </a:lvl1pPr>
            <a:lvl2pPr indent="-539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 sz="3136"/>
            </a:lvl2pPr>
            <a:lvl3pPr indent="-539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 sz="3136"/>
            </a:lvl3pPr>
            <a:lvl4pPr indent="-539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●"/>
              <a:defRPr sz="3136"/>
            </a:lvl4pPr>
            <a:lvl5pPr indent="-539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 sz="3136"/>
            </a:lvl5pPr>
            <a:lvl6pPr indent="-539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 sz="3136"/>
            </a:lvl6pPr>
            <a:lvl7pPr indent="-539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●"/>
              <a:defRPr sz="3136"/>
            </a:lvl7pPr>
            <a:lvl8pPr indent="-539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 sz="3136"/>
            </a:lvl8pPr>
            <a:lvl9pPr indent="-539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 sz="3136"/>
            </a:lvl9pPr>
          </a:lstStyle>
          <a:p/>
        </p:txBody>
      </p:sp>
      <p:sp>
        <p:nvSpPr>
          <p:cNvPr id="20" name="Google Shape;20;p6"/>
          <p:cNvSpPr txBox="1"/>
          <p:nvPr>
            <p:ph idx="12" type="sldNum"/>
          </p:nvPr>
        </p:nvSpPr>
        <p:spPr>
          <a:xfrm>
            <a:off x="34712074" y="19100479"/>
            <a:ext cx="2248255" cy="1612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71025" lIns="371025" spcFirstLastPara="1" rIns="371025" wrap="square" tIns="3710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1277050" y="1822818"/>
            <a:ext cx="34909415" cy="2345849"/>
          </a:xfrm>
          <a:prstGeom prst="rect">
            <a:avLst/>
          </a:prstGeom>
          <a:noFill/>
          <a:ln>
            <a:noFill/>
          </a:ln>
        </p:spPr>
        <p:txBody>
          <a:bodyPr anchorCtr="0" anchor="t" bIns="371025" lIns="371025" spcFirstLastPara="1" rIns="371025" wrap="square" tIns="3710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2" type="sldNum"/>
          </p:nvPr>
        </p:nvSpPr>
        <p:spPr>
          <a:xfrm>
            <a:off x="34712074" y="19100479"/>
            <a:ext cx="2248255" cy="1612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71025" lIns="371025" spcFirstLastPara="1" rIns="371025" wrap="square" tIns="3710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type="title"/>
          </p:nvPr>
        </p:nvSpPr>
        <p:spPr>
          <a:xfrm>
            <a:off x="1277051" y="2275731"/>
            <a:ext cx="11504513" cy="3095415"/>
          </a:xfrm>
          <a:prstGeom prst="rect">
            <a:avLst/>
          </a:prstGeom>
          <a:noFill/>
          <a:ln>
            <a:noFill/>
          </a:ln>
        </p:spPr>
        <p:txBody>
          <a:bodyPr anchorCtr="0" anchor="b" bIns="371025" lIns="371025" spcFirstLastPara="1" rIns="371025" wrap="square" tIns="3710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627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6272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6272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6272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6272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6272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6272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6272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6272"/>
            </a:lvl9pPr>
          </a:lstStyle>
          <a:p/>
        </p:txBody>
      </p:sp>
      <p:sp>
        <p:nvSpPr>
          <p:cNvPr id="26" name="Google Shape;26;p8"/>
          <p:cNvSpPr txBox="1"/>
          <p:nvPr>
            <p:ph idx="1" type="body"/>
          </p:nvPr>
        </p:nvSpPr>
        <p:spPr>
          <a:xfrm>
            <a:off x="1277051" y="5691785"/>
            <a:ext cx="11504513" cy="13022745"/>
          </a:xfrm>
          <a:prstGeom prst="rect">
            <a:avLst/>
          </a:prstGeom>
          <a:noFill/>
          <a:ln>
            <a:noFill/>
          </a:ln>
        </p:spPr>
        <p:txBody>
          <a:bodyPr anchorCtr="0" anchor="t" bIns="371025" lIns="371025" spcFirstLastPara="1" rIns="371025" wrap="square" tIns="371025">
            <a:normAutofit/>
          </a:bodyPr>
          <a:lstStyle>
            <a:lvl1pPr indent="-539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●"/>
              <a:defRPr sz="3136"/>
            </a:lvl1pPr>
            <a:lvl2pPr indent="-539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 sz="3136"/>
            </a:lvl2pPr>
            <a:lvl3pPr indent="-539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 sz="3136"/>
            </a:lvl3pPr>
            <a:lvl4pPr indent="-539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●"/>
              <a:defRPr sz="3136"/>
            </a:lvl4pPr>
            <a:lvl5pPr indent="-539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 sz="3136"/>
            </a:lvl5pPr>
            <a:lvl6pPr indent="-539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 sz="3136"/>
            </a:lvl6pPr>
            <a:lvl7pPr indent="-539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●"/>
              <a:defRPr sz="3136"/>
            </a:lvl7pPr>
            <a:lvl8pPr indent="-539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 sz="3136"/>
            </a:lvl8pPr>
            <a:lvl9pPr indent="-539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 sz="3136"/>
            </a:lvl9pPr>
          </a:lstStyle>
          <a:p/>
        </p:txBody>
      </p:sp>
      <p:sp>
        <p:nvSpPr>
          <p:cNvPr id="27" name="Google Shape;27;p8"/>
          <p:cNvSpPr txBox="1"/>
          <p:nvPr>
            <p:ph idx="12" type="sldNum"/>
          </p:nvPr>
        </p:nvSpPr>
        <p:spPr>
          <a:xfrm>
            <a:off x="34712074" y="19100479"/>
            <a:ext cx="2248255" cy="1612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71025" lIns="371025" spcFirstLastPara="1" rIns="371025" wrap="square" tIns="3710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2008578" y="1843809"/>
            <a:ext cx="26088982" cy="16755790"/>
          </a:xfrm>
          <a:prstGeom prst="rect">
            <a:avLst/>
          </a:prstGeom>
          <a:noFill/>
          <a:ln>
            <a:noFill/>
          </a:ln>
        </p:spPr>
        <p:txBody>
          <a:bodyPr anchorCtr="0" anchor="ctr" bIns="371025" lIns="371025" spcFirstLastPara="1" rIns="371025" wrap="square" tIns="3710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500"/>
              <a:buNone/>
              <a:defRPr sz="1248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500"/>
              <a:buNone/>
              <a:defRPr sz="1248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500"/>
              <a:buNone/>
              <a:defRPr sz="1248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500"/>
              <a:buNone/>
              <a:defRPr sz="1248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500"/>
              <a:buNone/>
              <a:defRPr sz="1248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500"/>
              <a:buNone/>
              <a:defRPr sz="1248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500"/>
              <a:buNone/>
              <a:defRPr sz="1248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500"/>
              <a:buNone/>
              <a:defRPr sz="1248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500"/>
              <a:buNone/>
              <a:defRPr sz="12480"/>
            </a:lvl9pPr>
          </a:lstStyle>
          <a:p/>
        </p:txBody>
      </p:sp>
      <p:sp>
        <p:nvSpPr>
          <p:cNvPr id="30" name="Google Shape;30;p9"/>
          <p:cNvSpPr txBox="1"/>
          <p:nvPr>
            <p:ph idx="12" type="sldNum"/>
          </p:nvPr>
        </p:nvSpPr>
        <p:spPr>
          <a:xfrm>
            <a:off x="34712074" y="19100479"/>
            <a:ext cx="2248255" cy="1612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71025" lIns="371025" spcFirstLastPara="1" rIns="371025" wrap="square" tIns="3710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/>
          <p:nvPr/>
        </p:nvSpPr>
        <p:spPr>
          <a:xfrm>
            <a:off x="18731707" y="-511"/>
            <a:ext cx="18731707" cy="2106771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37450" lIns="237450" spcFirstLastPara="1" rIns="237450" wrap="square" tIns="237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89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0"/>
          <p:cNvSpPr txBox="1"/>
          <p:nvPr>
            <p:ph type="title"/>
          </p:nvPr>
        </p:nvSpPr>
        <p:spPr>
          <a:xfrm>
            <a:off x="1087766" y="5051070"/>
            <a:ext cx="16573586" cy="6071406"/>
          </a:xfrm>
          <a:prstGeom prst="rect">
            <a:avLst/>
          </a:prstGeom>
          <a:noFill/>
          <a:ln>
            <a:noFill/>
          </a:ln>
        </p:spPr>
        <p:txBody>
          <a:bodyPr anchorCtr="0" anchor="b" bIns="371025" lIns="371025" spcFirstLastPara="1" rIns="371025" wrap="square" tIns="3710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sz="1094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sz="1094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sz="1094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sz="1094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sz="1094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sz="1094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sz="1094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sz="1094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sz="10944"/>
            </a:lvl9pPr>
          </a:lstStyle>
          <a:p/>
        </p:txBody>
      </p:sp>
      <p:sp>
        <p:nvSpPr>
          <p:cNvPr id="34" name="Google Shape;34;p10"/>
          <p:cNvSpPr txBox="1"/>
          <p:nvPr>
            <p:ph idx="1" type="subTitle"/>
          </p:nvPr>
        </p:nvSpPr>
        <p:spPr>
          <a:xfrm>
            <a:off x="1087766" y="11481361"/>
            <a:ext cx="16573586" cy="5058993"/>
          </a:xfrm>
          <a:prstGeom prst="rect">
            <a:avLst/>
          </a:prstGeom>
          <a:noFill/>
          <a:ln>
            <a:noFill/>
          </a:ln>
        </p:spPr>
        <p:txBody>
          <a:bodyPr anchorCtr="0" anchor="t" bIns="371025" lIns="371025" spcFirstLastPara="1" rIns="371025" wrap="square" tIns="3710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544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544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544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544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544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544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544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544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5440"/>
            </a:lvl9pPr>
          </a:lstStyle>
          <a:p/>
        </p:txBody>
      </p:sp>
      <p:sp>
        <p:nvSpPr>
          <p:cNvPr id="35" name="Google Shape;35;p10"/>
          <p:cNvSpPr txBox="1"/>
          <p:nvPr>
            <p:ph idx="2" type="body"/>
          </p:nvPr>
        </p:nvSpPr>
        <p:spPr>
          <a:xfrm>
            <a:off x="20237372" y="2965802"/>
            <a:ext cx="15720376" cy="15135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371025" lIns="371025" spcFirstLastPara="1" rIns="371025" wrap="square" tIns="371025">
            <a:normAutofit/>
          </a:bodyPr>
          <a:lstStyle>
            <a:lvl1pPr indent="-692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300"/>
              <a:buChar char="●"/>
              <a:defRPr/>
            </a:lvl1pPr>
            <a:lvl2pPr indent="-590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○"/>
              <a:defRPr/>
            </a:lvl2pPr>
            <a:lvl3pPr indent="-590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■"/>
              <a:defRPr/>
            </a:lvl3pPr>
            <a:lvl4pPr indent="-590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●"/>
              <a:defRPr/>
            </a:lvl4pPr>
            <a:lvl5pPr indent="-590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○"/>
              <a:defRPr/>
            </a:lvl5pPr>
            <a:lvl6pPr indent="-590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■"/>
              <a:defRPr/>
            </a:lvl6pPr>
            <a:lvl7pPr indent="-590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●"/>
              <a:defRPr/>
            </a:lvl7pPr>
            <a:lvl8pPr indent="-590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○"/>
              <a:defRPr/>
            </a:lvl8pPr>
            <a:lvl9pPr indent="-590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■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2" type="sldNum"/>
          </p:nvPr>
        </p:nvSpPr>
        <p:spPr>
          <a:xfrm>
            <a:off x="34712074" y="19100479"/>
            <a:ext cx="2248255" cy="1612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71025" lIns="371025" spcFirstLastPara="1" rIns="371025" wrap="square" tIns="3710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1277051" y="17328384"/>
            <a:ext cx="24577171" cy="2478521"/>
          </a:xfrm>
          <a:prstGeom prst="rect">
            <a:avLst/>
          </a:prstGeom>
          <a:noFill/>
          <a:ln>
            <a:noFill/>
          </a:ln>
        </p:spPr>
        <p:txBody>
          <a:bodyPr anchorCtr="0" anchor="ctr" bIns="371025" lIns="371025" spcFirstLastPara="1" rIns="371025" wrap="square" tIns="3710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1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34712074" y="19100479"/>
            <a:ext cx="2248255" cy="1612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71025" lIns="371025" spcFirstLastPara="1" rIns="371025" wrap="square" tIns="3710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hasCustomPrompt="1" type="title"/>
          </p:nvPr>
        </p:nvSpPr>
        <p:spPr>
          <a:xfrm>
            <a:off x="1277050" y="4530674"/>
            <a:ext cx="34909415" cy="8042472"/>
          </a:xfrm>
          <a:prstGeom prst="rect">
            <a:avLst/>
          </a:prstGeom>
          <a:noFill/>
          <a:ln>
            <a:noFill/>
          </a:ln>
        </p:spPr>
        <p:txBody>
          <a:bodyPr anchorCtr="0" anchor="b" bIns="371025" lIns="371025" spcFirstLastPara="1" rIns="371025" wrap="square" tIns="3710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00"/>
              <a:buNone/>
              <a:defRPr sz="31168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00"/>
              <a:buNone/>
              <a:defRPr sz="3116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00"/>
              <a:buNone/>
              <a:defRPr sz="3116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00"/>
              <a:buNone/>
              <a:defRPr sz="3116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00"/>
              <a:buNone/>
              <a:defRPr sz="3116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00"/>
              <a:buNone/>
              <a:defRPr sz="3116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00"/>
              <a:buNone/>
              <a:defRPr sz="3116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00"/>
              <a:buNone/>
              <a:defRPr sz="3116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00"/>
              <a:buNone/>
              <a:defRPr sz="31168"/>
            </a:lvl9pPr>
          </a:lstStyle>
          <a:p>
            <a:r>
              <a:t>xx%</a:t>
            </a:r>
          </a:p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1277050" y="12911475"/>
            <a:ext cx="34909415" cy="5327984"/>
          </a:xfrm>
          <a:prstGeom prst="rect">
            <a:avLst/>
          </a:prstGeom>
          <a:noFill/>
          <a:ln>
            <a:noFill/>
          </a:ln>
        </p:spPr>
        <p:txBody>
          <a:bodyPr anchorCtr="0" anchor="t" bIns="371025" lIns="371025" spcFirstLastPara="1" rIns="371025" wrap="square" tIns="371025">
            <a:normAutofit/>
          </a:bodyPr>
          <a:lstStyle>
            <a:lvl1pPr indent="-692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300"/>
              <a:buChar char="●"/>
              <a:defRPr/>
            </a:lvl1pPr>
            <a:lvl2pPr indent="-5905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○"/>
              <a:defRPr/>
            </a:lvl2pPr>
            <a:lvl3pPr indent="-5905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■"/>
              <a:defRPr/>
            </a:lvl3pPr>
            <a:lvl4pPr indent="-5905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●"/>
              <a:defRPr/>
            </a:lvl4pPr>
            <a:lvl5pPr indent="-5905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○"/>
              <a:defRPr/>
            </a:lvl5pPr>
            <a:lvl6pPr indent="-5905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■"/>
              <a:defRPr/>
            </a:lvl6pPr>
            <a:lvl7pPr indent="-5905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●"/>
              <a:defRPr/>
            </a:lvl7pPr>
            <a:lvl8pPr indent="-5905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○"/>
              <a:defRPr/>
            </a:lvl8pPr>
            <a:lvl9pPr indent="-5905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■"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2" type="sldNum"/>
          </p:nvPr>
        </p:nvSpPr>
        <p:spPr>
          <a:xfrm>
            <a:off x="34712074" y="19100479"/>
            <a:ext cx="2248255" cy="1612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71025" lIns="371025" spcFirstLastPara="1" rIns="371025" wrap="square" tIns="3710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1277050" y="1822818"/>
            <a:ext cx="34909415" cy="2345849"/>
          </a:xfrm>
          <a:prstGeom prst="rect">
            <a:avLst/>
          </a:prstGeom>
          <a:noFill/>
          <a:ln>
            <a:noFill/>
          </a:ln>
        </p:spPr>
        <p:txBody>
          <a:bodyPr anchorCtr="0" anchor="t" bIns="371025" lIns="371025" spcFirstLastPara="1" rIns="371025" wrap="square" tIns="3710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Arial"/>
              <a:buNone/>
              <a:defRPr b="0" i="0" sz="1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Arial"/>
              <a:buNone/>
              <a:defRPr b="0" i="0" sz="1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Arial"/>
              <a:buNone/>
              <a:defRPr b="0" i="0" sz="1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Arial"/>
              <a:buNone/>
              <a:defRPr b="0" i="0" sz="1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Arial"/>
              <a:buNone/>
              <a:defRPr b="0" i="0" sz="1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Arial"/>
              <a:buNone/>
              <a:defRPr b="0" i="0" sz="1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Arial"/>
              <a:buNone/>
              <a:defRPr b="0" i="0" sz="1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Arial"/>
              <a:buNone/>
              <a:defRPr b="0" i="0" sz="1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Arial"/>
              <a:buNone/>
              <a:defRPr b="0" i="0" sz="1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1277050" y="4720524"/>
            <a:ext cx="34909415" cy="13993494"/>
          </a:xfrm>
          <a:prstGeom prst="rect">
            <a:avLst/>
          </a:prstGeom>
          <a:noFill/>
          <a:ln>
            <a:noFill/>
          </a:ln>
        </p:spPr>
        <p:txBody>
          <a:bodyPr anchorCtr="0" anchor="t" bIns="371025" lIns="371025" spcFirstLastPara="1" rIns="371025" wrap="square" tIns="371025">
            <a:normAutofit/>
          </a:bodyPr>
          <a:lstStyle>
            <a:lvl1pPr indent="-692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Font typeface="Arial"/>
              <a:buChar char="●"/>
              <a:defRPr b="0" i="0" sz="7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90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700"/>
              <a:buFont typeface="Arial"/>
              <a:buChar char="○"/>
              <a:defRPr b="0" i="0" sz="5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905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700"/>
              <a:buFont typeface="Arial"/>
              <a:buChar char="■"/>
              <a:defRPr b="0" i="0" sz="5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905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700"/>
              <a:buFont typeface="Arial"/>
              <a:buChar char="●"/>
              <a:defRPr b="0" i="0" sz="5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905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700"/>
              <a:buFont typeface="Arial"/>
              <a:buChar char="○"/>
              <a:defRPr b="0" i="0" sz="5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905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700"/>
              <a:buFont typeface="Arial"/>
              <a:buChar char="■"/>
              <a:defRPr b="0" i="0" sz="5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5905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700"/>
              <a:buFont typeface="Arial"/>
              <a:buChar char="●"/>
              <a:defRPr b="0" i="0" sz="5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5905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700"/>
              <a:buFont typeface="Arial"/>
              <a:buChar char="○"/>
              <a:defRPr b="0" i="0" sz="5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5905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700"/>
              <a:buFont typeface="Arial"/>
              <a:buChar char="■"/>
              <a:defRPr b="0" i="0" sz="5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34712074" y="19100479"/>
            <a:ext cx="2248255" cy="1612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71025" lIns="371025" spcFirstLastPara="1" rIns="371025" wrap="square" tIns="3710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256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 txBox="1"/>
          <p:nvPr>
            <p:ph type="title"/>
          </p:nvPr>
        </p:nvSpPr>
        <p:spPr>
          <a:xfrm>
            <a:off x="1277050" y="8809855"/>
            <a:ext cx="34909415" cy="3447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371025" lIns="371025" spcFirstLastPara="1" rIns="371025" wrap="square" tIns="3710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600"/>
              <a:buNone/>
            </a:pPr>
            <a:r>
              <a:t/>
            </a:r>
            <a:endParaRPr/>
          </a:p>
        </p:txBody>
      </p:sp>
      <p:pic>
        <p:nvPicPr>
          <p:cNvPr descr="A diagram of a scientific experiment&#10;&#10;Description automatically generated with medium confidence" id="51" name="Google Shape;5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5" y="5285"/>
            <a:ext cx="37457139" cy="21057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1277050" y="8809855"/>
            <a:ext cx="34909415" cy="3447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371025" lIns="371025" spcFirstLastPara="1" rIns="371025" wrap="square" tIns="3710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600"/>
              <a:buNone/>
            </a:pPr>
            <a:r>
              <a:t/>
            </a:r>
            <a:endParaRPr/>
          </a:p>
        </p:txBody>
      </p:sp>
      <p:pic>
        <p:nvPicPr>
          <p:cNvPr descr="A screenshot of a presentation&#10;&#10;Description automatically generated" id="57" name="Google Shape;5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5" y="10570"/>
            <a:ext cx="37457142" cy="21057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Chloe Weisberg</dc:creator>
</cp:coreProperties>
</file>