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3"/>
  </p:sldMasterIdLst>
  <p:notesMasterIdLst>
    <p:notesMasterId r:id="rId4"/>
  </p:notesMasterIdLst>
  <p:sldIdLst>
    <p:sldId id="256" r:id="rId5"/>
    <p:sldId id="257" r:id="rId6"/>
  </p:sldIdLst>
  <p:sldSz cy="21067700" cx="37463400"/>
  <p:notesSz cx="6858000" cy="9144000"/>
  <p:embeddedFontLst>
    <p:embeddedFont>
      <p:font typeface="Bubbler One"/>
      <p:regular r:id="rId7"/>
    </p:embeddedFont>
    <p:embeddedFont>
      <p:font typeface="Julius Sans One"/>
      <p:regular r:id="rId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9" roundtripDataSignature="AMtx7mjGxMciQQKo00FL93rrQylNhM4hn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customschemas.google.com/relationships/presentationmetadata" Target="metadata"/><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font" Target="fonts/BubblerOne-regular.fntdata"/><Relationship Id="rId8" Type="http://schemas.openxmlformats.org/officeDocument/2006/relationships/font" Target="fonts/JuliusSansOne-regular.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g26a48fcf43e_0_51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2" name="Google Shape;52;g26a48fcf43e_0_51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5" name="Shape 75"/>
        <p:cNvGrpSpPr/>
        <p:nvPr/>
      </p:nvGrpSpPr>
      <p:grpSpPr>
        <a:xfrm>
          <a:off x="0" y="0"/>
          <a:ext cx="0" cy="0"/>
          <a:chOff x="0" y="0"/>
          <a:chExt cx="0" cy="0"/>
        </a:xfrm>
      </p:grpSpPr>
      <p:sp>
        <p:nvSpPr>
          <p:cNvPr id="76" name="Google Shape;76;g26a48fcf43e_0_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77" name="Google Shape;77;g26a48fcf43e_0_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3"/>
          <p:cNvSpPr txBox="1"/>
          <p:nvPr>
            <p:ph type="ctrTitle"/>
          </p:nvPr>
        </p:nvSpPr>
        <p:spPr>
          <a:xfrm>
            <a:off x="1277084" y="3049771"/>
            <a:ext cx="34909500" cy="8407500"/>
          </a:xfrm>
          <a:prstGeom prst="rect">
            <a:avLst/>
          </a:prstGeom>
          <a:noFill/>
          <a:ln>
            <a:noFill/>
          </a:ln>
        </p:spPr>
        <p:txBody>
          <a:bodyPr anchorCtr="0" anchor="b" bIns="371025" lIns="371025" spcFirstLastPara="1" rIns="371025" wrap="square" tIns="371025">
            <a:normAutofit/>
          </a:bodyPr>
          <a:lstStyle>
            <a:lvl1pPr lvl="0" algn="ctr">
              <a:lnSpc>
                <a:spcPct val="100000"/>
              </a:lnSpc>
              <a:spcBef>
                <a:spcPts val="0"/>
              </a:spcBef>
              <a:spcAft>
                <a:spcPts val="0"/>
              </a:spcAft>
              <a:buSzPts val="21100"/>
              <a:buNone/>
              <a:defRPr sz="13503"/>
            </a:lvl1pPr>
            <a:lvl2pPr lvl="1" algn="ctr">
              <a:lnSpc>
                <a:spcPct val="100000"/>
              </a:lnSpc>
              <a:spcBef>
                <a:spcPts val="0"/>
              </a:spcBef>
              <a:spcAft>
                <a:spcPts val="0"/>
              </a:spcAft>
              <a:buSzPts val="21100"/>
              <a:buNone/>
              <a:defRPr sz="13503"/>
            </a:lvl2pPr>
            <a:lvl3pPr lvl="2" algn="ctr">
              <a:lnSpc>
                <a:spcPct val="100000"/>
              </a:lnSpc>
              <a:spcBef>
                <a:spcPts val="0"/>
              </a:spcBef>
              <a:spcAft>
                <a:spcPts val="0"/>
              </a:spcAft>
              <a:buSzPts val="21100"/>
              <a:buNone/>
              <a:defRPr sz="13503"/>
            </a:lvl3pPr>
            <a:lvl4pPr lvl="3" algn="ctr">
              <a:lnSpc>
                <a:spcPct val="100000"/>
              </a:lnSpc>
              <a:spcBef>
                <a:spcPts val="0"/>
              </a:spcBef>
              <a:spcAft>
                <a:spcPts val="0"/>
              </a:spcAft>
              <a:buSzPts val="21100"/>
              <a:buNone/>
              <a:defRPr sz="13503"/>
            </a:lvl4pPr>
            <a:lvl5pPr lvl="4" algn="ctr">
              <a:lnSpc>
                <a:spcPct val="100000"/>
              </a:lnSpc>
              <a:spcBef>
                <a:spcPts val="0"/>
              </a:spcBef>
              <a:spcAft>
                <a:spcPts val="0"/>
              </a:spcAft>
              <a:buSzPts val="21100"/>
              <a:buNone/>
              <a:defRPr sz="13503"/>
            </a:lvl5pPr>
            <a:lvl6pPr lvl="5" algn="ctr">
              <a:lnSpc>
                <a:spcPct val="100000"/>
              </a:lnSpc>
              <a:spcBef>
                <a:spcPts val="0"/>
              </a:spcBef>
              <a:spcAft>
                <a:spcPts val="0"/>
              </a:spcAft>
              <a:buSzPts val="21100"/>
              <a:buNone/>
              <a:defRPr sz="13503"/>
            </a:lvl6pPr>
            <a:lvl7pPr lvl="6" algn="ctr">
              <a:lnSpc>
                <a:spcPct val="100000"/>
              </a:lnSpc>
              <a:spcBef>
                <a:spcPts val="0"/>
              </a:spcBef>
              <a:spcAft>
                <a:spcPts val="0"/>
              </a:spcAft>
              <a:buSzPts val="21100"/>
              <a:buNone/>
              <a:defRPr sz="13503"/>
            </a:lvl7pPr>
            <a:lvl8pPr lvl="7" algn="ctr">
              <a:lnSpc>
                <a:spcPct val="100000"/>
              </a:lnSpc>
              <a:spcBef>
                <a:spcPts val="0"/>
              </a:spcBef>
              <a:spcAft>
                <a:spcPts val="0"/>
              </a:spcAft>
              <a:buSzPts val="21100"/>
              <a:buNone/>
              <a:defRPr sz="13503"/>
            </a:lvl8pPr>
            <a:lvl9pPr lvl="8" algn="ctr">
              <a:lnSpc>
                <a:spcPct val="100000"/>
              </a:lnSpc>
              <a:spcBef>
                <a:spcPts val="0"/>
              </a:spcBef>
              <a:spcAft>
                <a:spcPts val="0"/>
              </a:spcAft>
              <a:buSzPts val="21100"/>
              <a:buNone/>
              <a:defRPr sz="13503"/>
            </a:lvl9pPr>
          </a:lstStyle>
          <a:p/>
        </p:txBody>
      </p:sp>
      <p:sp>
        <p:nvSpPr>
          <p:cNvPr id="11" name="Google Shape;11;p3"/>
          <p:cNvSpPr txBox="1"/>
          <p:nvPr>
            <p:ph idx="1" type="subTitle"/>
          </p:nvPr>
        </p:nvSpPr>
        <p:spPr>
          <a:xfrm>
            <a:off x="1277050" y="11608541"/>
            <a:ext cx="34909500" cy="3246600"/>
          </a:xfrm>
          <a:prstGeom prst="rect">
            <a:avLst/>
          </a:prstGeom>
          <a:noFill/>
          <a:ln>
            <a:noFill/>
          </a:ln>
        </p:spPr>
        <p:txBody>
          <a:bodyPr anchorCtr="0" anchor="t" bIns="371025" lIns="371025" spcFirstLastPara="1" rIns="371025" wrap="square" tIns="371025">
            <a:normAutofit/>
          </a:bodyPr>
          <a:lstStyle>
            <a:lvl1pPr lvl="0" algn="ctr">
              <a:lnSpc>
                <a:spcPct val="100000"/>
              </a:lnSpc>
              <a:spcBef>
                <a:spcPts val="0"/>
              </a:spcBef>
              <a:spcAft>
                <a:spcPts val="0"/>
              </a:spcAft>
              <a:buSzPts val="11400"/>
              <a:buNone/>
              <a:defRPr sz="7296"/>
            </a:lvl1pPr>
            <a:lvl2pPr lvl="1" algn="ctr">
              <a:lnSpc>
                <a:spcPct val="100000"/>
              </a:lnSpc>
              <a:spcBef>
                <a:spcPts val="0"/>
              </a:spcBef>
              <a:spcAft>
                <a:spcPts val="0"/>
              </a:spcAft>
              <a:buSzPts val="11400"/>
              <a:buNone/>
              <a:defRPr sz="7296"/>
            </a:lvl2pPr>
            <a:lvl3pPr lvl="2" algn="ctr">
              <a:lnSpc>
                <a:spcPct val="100000"/>
              </a:lnSpc>
              <a:spcBef>
                <a:spcPts val="0"/>
              </a:spcBef>
              <a:spcAft>
                <a:spcPts val="0"/>
              </a:spcAft>
              <a:buSzPts val="11400"/>
              <a:buNone/>
              <a:defRPr sz="7296"/>
            </a:lvl3pPr>
            <a:lvl4pPr lvl="3" algn="ctr">
              <a:lnSpc>
                <a:spcPct val="100000"/>
              </a:lnSpc>
              <a:spcBef>
                <a:spcPts val="0"/>
              </a:spcBef>
              <a:spcAft>
                <a:spcPts val="0"/>
              </a:spcAft>
              <a:buSzPts val="11400"/>
              <a:buNone/>
              <a:defRPr sz="7296"/>
            </a:lvl4pPr>
            <a:lvl5pPr lvl="4" algn="ctr">
              <a:lnSpc>
                <a:spcPct val="100000"/>
              </a:lnSpc>
              <a:spcBef>
                <a:spcPts val="0"/>
              </a:spcBef>
              <a:spcAft>
                <a:spcPts val="0"/>
              </a:spcAft>
              <a:buSzPts val="11400"/>
              <a:buNone/>
              <a:defRPr sz="7296"/>
            </a:lvl5pPr>
            <a:lvl6pPr lvl="5" algn="ctr">
              <a:lnSpc>
                <a:spcPct val="100000"/>
              </a:lnSpc>
              <a:spcBef>
                <a:spcPts val="0"/>
              </a:spcBef>
              <a:spcAft>
                <a:spcPts val="0"/>
              </a:spcAft>
              <a:buSzPts val="11400"/>
              <a:buNone/>
              <a:defRPr sz="7296"/>
            </a:lvl6pPr>
            <a:lvl7pPr lvl="6" algn="ctr">
              <a:lnSpc>
                <a:spcPct val="100000"/>
              </a:lnSpc>
              <a:spcBef>
                <a:spcPts val="0"/>
              </a:spcBef>
              <a:spcAft>
                <a:spcPts val="0"/>
              </a:spcAft>
              <a:buSzPts val="11400"/>
              <a:buNone/>
              <a:defRPr sz="7296"/>
            </a:lvl7pPr>
            <a:lvl8pPr lvl="7" algn="ctr">
              <a:lnSpc>
                <a:spcPct val="100000"/>
              </a:lnSpc>
              <a:spcBef>
                <a:spcPts val="0"/>
              </a:spcBef>
              <a:spcAft>
                <a:spcPts val="0"/>
              </a:spcAft>
              <a:buSzPts val="11400"/>
              <a:buNone/>
              <a:defRPr sz="7296"/>
            </a:lvl8pPr>
            <a:lvl9pPr lvl="8" algn="ctr">
              <a:lnSpc>
                <a:spcPct val="100000"/>
              </a:lnSpc>
              <a:spcBef>
                <a:spcPts val="0"/>
              </a:spcBef>
              <a:spcAft>
                <a:spcPts val="0"/>
              </a:spcAft>
              <a:buSzPts val="11400"/>
              <a:buNone/>
              <a:defRPr sz="7296"/>
            </a:lvl9pPr>
          </a:lstStyle>
          <a:p/>
        </p:txBody>
      </p:sp>
      <p:sp>
        <p:nvSpPr>
          <p:cNvPr id="12" name="Google Shape;12;p3"/>
          <p:cNvSpPr txBox="1"/>
          <p:nvPr>
            <p:ph idx="12" type="sldNum"/>
          </p:nvPr>
        </p:nvSpPr>
        <p:spPr>
          <a:xfrm>
            <a:off x="34712074" y="19100479"/>
            <a:ext cx="2248200" cy="1612200"/>
          </a:xfrm>
          <a:prstGeom prst="rect">
            <a:avLst/>
          </a:prstGeom>
          <a:noFill/>
          <a:ln>
            <a:noFill/>
          </a:ln>
        </p:spPr>
        <p:txBody>
          <a:bodyPr anchorCtr="0" anchor="ctr" bIns="371025" lIns="371025" spcFirstLastPara="1" rIns="371025" wrap="square" tIns="371025">
            <a:normAutofit/>
          </a:bodyPr>
          <a:lstStyle>
            <a:lvl1pPr indent="0" lvl="0"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2"/>
          <p:cNvSpPr txBox="1"/>
          <p:nvPr>
            <p:ph hasCustomPrompt="1" type="title"/>
          </p:nvPr>
        </p:nvSpPr>
        <p:spPr>
          <a:xfrm>
            <a:off x="1277050" y="4530674"/>
            <a:ext cx="34909500" cy="8042400"/>
          </a:xfrm>
          <a:prstGeom prst="rect">
            <a:avLst/>
          </a:prstGeom>
          <a:noFill/>
          <a:ln>
            <a:noFill/>
          </a:ln>
        </p:spPr>
        <p:txBody>
          <a:bodyPr anchorCtr="0" anchor="b" bIns="371025" lIns="371025" spcFirstLastPara="1" rIns="371025" wrap="square" tIns="371025">
            <a:normAutofit/>
          </a:bodyPr>
          <a:lstStyle>
            <a:lvl1pPr lvl="0" algn="ctr">
              <a:lnSpc>
                <a:spcPct val="100000"/>
              </a:lnSpc>
              <a:spcBef>
                <a:spcPts val="0"/>
              </a:spcBef>
              <a:spcAft>
                <a:spcPts val="0"/>
              </a:spcAft>
              <a:buSzPts val="48700"/>
              <a:buNone/>
              <a:defRPr sz="31168"/>
            </a:lvl1pPr>
            <a:lvl2pPr lvl="1" algn="ctr">
              <a:lnSpc>
                <a:spcPct val="100000"/>
              </a:lnSpc>
              <a:spcBef>
                <a:spcPts val="0"/>
              </a:spcBef>
              <a:spcAft>
                <a:spcPts val="0"/>
              </a:spcAft>
              <a:buSzPts val="48700"/>
              <a:buNone/>
              <a:defRPr sz="31168"/>
            </a:lvl2pPr>
            <a:lvl3pPr lvl="2" algn="ctr">
              <a:lnSpc>
                <a:spcPct val="100000"/>
              </a:lnSpc>
              <a:spcBef>
                <a:spcPts val="0"/>
              </a:spcBef>
              <a:spcAft>
                <a:spcPts val="0"/>
              </a:spcAft>
              <a:buSzPts val="48700"/>
              <a:buNone/>
              <a:defRPr sz="31168"/>
            </a:lvl3pPr>
            <a:lvl4pPr lvl="3" algn="ctr">
              <a:lnSpc>
                <a:spcPct val="100000"/>
              </a:lnSpc>
              <a:spcBef>
                <a:spcPts val="0"/>
              </a:spcBef>
              <a:spcAft>
                <a:spcPts val="0"/>
              </a:spcAft>
              <a:buSzPts val="48700"/>
              <a:buNone/>
              <a:defRPr sz="31168"/>
            </a:lvl4pPr>
            <a:lvl5pPr lvl="4" algn="ctr">
              <a:lnSpc>
                <a:spcPct val="100000"/>
              </a:lnSpc>
              <a:spcBef>
                <a:spcPts val="0"/>
              </a:spcBef>
              <a:spcAft>
                <a:spcPts val="0"/>
              </a:spcAft>
              <a:buSzPts val="48700"/>
              <a:buNone/>
              <a:defRPr sz="31168"/>
            </a:lvl5pPr>
            <a:lvl6pPr lvl="5" algn="ctr">
              <a:lnSpc>
                <a:spcPct val="100000"/>
              </a:lnSpc>
              <a:spcBef>
                <a:spcPts val="0"/>
              </a:spcBef>
              <a:spcAft>
                <a:spcPts val="0"/>
              </a:spcAft>
              <a:buSzPts val="48700"/>
              <a:buNone/>
              <a:defRPr sz="31168"/>
            </a:lvl6pPr>
            <a:lvl7pPr lvl="6" algn="ctr">
              <a:lnSpc>
                <a:spcPct val="100000"/>
              </a:lnSpc>
              <a:spcBef>
                <a:spcPts val="0"/>
              </a:spcBef>
              <a:spcAft>
                <a:spcPts val="0"/>
              </a:spcAft>
              <a:buSzPts val="48700"/>
              <a:buNone/>
              <a:defRPr sz="31168"/>
            </a:lvl7pPr>
            <a:lvl8pPr lvl="7" algn="ctr">
              <a:lnSpc>
                <a:spcPct val="100000"/>
              </a:lnSpc>
              <a:spcBef>
                <a:spcPts val="0"/>
              </a:spcBef>
              <a:spcAft>
                <a:spcPts val="0"/>
              </a:spcAft>
              <a:buSzPts val="48700"/>
              <a:buNone/>
              <a:defRPr sz="31168"/>
            </a:lvl8pPr>
            <a:lvl9pPr lvl="8" algn="ctr">
              <a:lnSpc>
                <a:spcPct val="100000"/>
              </a:lnSpc>
              <a:spcBef>
                <a:spcPts val="0"/>
              </a:spcBef>
              <a:spcAft>
                <a:spcPts val="0"/>
              </a:spcAft>
              <a:buSzPts val="48700"/>
              <a:buNone/>
              <a:defRPr sz="31168"/>
            </a:lvl9pPr>
          </a:lstStyle>
          <a:p>
            <a:r>
              <a:t>xx%</a:t>
            </a:r>
          </a:p>
        </p:txBody>
      </p:sp>
      <p:sp>
        <p:nvSpPr>
          <p:cNvPr id="46" name="Google Shape;46;p12"/>
          <p:cNvSpPr txBox="1"/>
          <p:nvPr>
            <p:ph idx="1" type="body"/>
          </p:nvPr>
        </p:nvSpPr>
        <p:spPr>
          <a:xfrm>
            <a:off x="1277050" y="12911475"/>
            <a:ext cx="34909500" cy="5328000"/>
          </a:xfrm>
          <a:prstGeom prst="rect">
            <a:avLst/>
          </a:prstGeom>
          <a:noFill/>
          <a:ln>
            <a:noFill/>
          </a:ln>
        </p:spPr>
        <p:txBody>
          <a:bodyPr anchorCtr="0" anchor="t" bIns="371025" lIns="371025" spcFirstLastPara="1" rIns="371025" wrap="square" tIns="371025">
            <a:normAutofit/>
          </a:bodyPr>
          <a:lstStyle>
            <a:lvl1pPr indent="-692150" lvl="0" marL="457200" algn="ctr">
              <a:lnSpc>
                <a:spcPct val="115000"/>
              </a:lnSpc>
              <a:spcBef>
                <a:spcPts val="0"/>
              </a:spcBef>
              <a:spcAft>
                <a:spcPts val="0"/>
              </a:spcAft>
              <a:buSzPts val="7300"/>
              <a:buChar char="●"/>
              <a:defRPr/>
            </a:lvl1pPr>
            <a:lvl2pPr indent="-590550" lvl="1" marL="914400" algn="ctr">
              <a:lnSpc>
                <a:spcPct val="115000"/>
              </a:lnSpc>
              <a:spcBef>
                <a:spcPts val="0"/>
              </a:spcBef>
              <a:spcAft>
                <a:spcPts val="0"/>
              </a:spcAft>
              <a:buSzPts val="5700"/>
              <a:buChar char="○"/>
              <a:defRPr/>
            </a:lvl2pPr>
            <a:lvl3pPr indent="-590550" lvl="2" marL="1371600" algn="ctr">
              <a:lnSpc>
                <a:spcPct val="115000"/>
              </a:lnSpc>
              <a:spcBef>
                <a:spcPts val="0"/>
              </a:spcBef>
              <a:spcAft>
                <a:spcPts val="0"/>
              </a:spcAft>
              <a:buSzPts val="5700"/>
              <a:buChar char="■"/>
              <a:defRPr/>
            </a:lvl3pPr>
            <a:lvl4pPr indent="-590550" lvl="3" marL="1828800" algn="ctr">
              <a:lnSpc>
                <a:spcPct val="115000"/>
              </a:lnSpc>
              <a:spcBef>
                <a:spcPts val="0"/>
              </a:spcBef>
              <a:spcAft>
                <a:spcPts val="0"/>
              </a:spcAft>
              <a:buSzPts val="5700"/>
              <a:buChar char="●"/>
              <a:defRPr/>
            </a:lvl4pPr>
            <a:lvl5pPr indent="-590550" lvl="4" marL="2286000" algn="ctr">
              <a:lnSpc>
                <a:spcPct val="115000"/>
              </a:lnSpc>
              <a:spcBef>
                <a:spcPts val="0"/>
              </a:spcBef>
              <a:spcAft>
                <a:spcPts val="0"/>
              </a:spcAft>
              <a:buSzPts val="5700"/>
              <a:buChar char="○"/>
              <a:defRPr/>
            </a:lvl5pPr>
            <a:lvl6pPr indent="-590550" lvl="5" marL="2743200" algn="ctr">
              <a:lnSpc>
                <a:spcPct val="115000"/>
              </a:lnSpc>
              <a:spcBef>
                <a:spcPts val="0"/>
              </a:spcBef>
              <a:spcAft>
                <a:spcPts val="0"/>
              </a:spcAft>
              <a:buSzPts val="5700"/>
              <a:buChar char="■"/>
              <a:defRPr/>
            </a:lvl6pPr>
            <a:lvl7pPr indent="-590550" lvl="6" marL="3200400" algn="ctr">
              <a:lnSpc>
                <a:spcPct val="115000"/>
              </a:lnSpc>
              <a:spcBef>
                <a:spcPts val="0"/>
              </a:spcBef>
              <a:spcAft>
                <a:spcPts val="0"/>
              </a:spcAft>
              <a:buSzPts val="5700"/>
              <a:buChar char="●"/>
              <a:defRPr/>
            </a:lvl7pPr>
            <a:lvl8pPr indent="-590550" lvl="7" marL="3657600" algn="ctr">
              <a:lnSpc>
                <a:spcPct val="115000"/>
              </a:lnSpc>
              <a:spcBef>
                <a:spcPts val="0"/>
              </a:spcBef>
              <a:spcAft>
                <a:spcPts val="0"/>
              </a:spcAft>
              <a:buSzPts val="5700"/>
              <a:buChar char="○"/>
              <a:defRPr/>
            </a:lvl8pPr>
            <a:lvl9pPr indent="-590550" lvl="8" marL="4114800" algn="ctr">
              <a:lnSpc>
                <a:spcPct val="115000"/>
              </a:lnSpc>
              <a:spcBef>
                <a:spcPts val="0"/>
              </a:spcBef>
              <a:spcAft>
                <a:spcPts val="0"/>
              </a:spcAft>
              <a:buSzPts val="5700"/>
              <a:buChar char="■"/>
              <a:defRPr/>
            </a:lvl9pPr>
          </a:lstStyle>
          <a:p/>
        </p:txBody>
      </p:sp>
      <p:sp>
        <p:nvSpPr>
          <p:cNvPr id="47" name="Google Shape;47;p12"/>
          <p:cNvSpPr txBox="1"/>
          <p:nvPr>
            <p:ph idx="12" type="sldNum"/>
          </p:nvPr>
        </p:nvSpPr>
        <p:spPr>
          <a:xfrm>
            <a:off x="34712074" y="19100479"/>
            <a:ext cx="2248200" cy="1612200"/>
          </a:xfrm>
          <a:prstGeom prst="rect">
            <a:avLst/>
          </a:prstGeom>
          <a:noFill/>
          <a:ln>
            <a:noFill/>
          </a:ln>
        </p:spPr>
        <p:txBody>
          <a:bodyPr anchorCtr="0" anchor="ctr" bIns="371025" lIns="371025" spcFirstLastPara="1" rIns="371025" wrap="square" tIns="371025">
            <a:normAutofit/>
          </a:bodyPr>
          <a:lstStyle>
            <a:lvl1pPr indent="0" lvl="0"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3"/>
          <p:cNvSpPr txBox="1"/>
          <p:nvPr>
            <p:ph idx="12" type="sldNum"/>
          </p:nvPr>
        </p:nvSpPr>
        <p:spPr>
          <a:xfrm>
            <a:off x="34712074" y="19100479"/>
            <a:ext cx="2248200" cy="1612200"/>
          </a:xfrm>
          <a:prstGeom prst="rect">
            <a:avLst/>
          </a:prstGeom>
          <a:noFill/>
          <a:ln>
            <a:noFill/>
          </a:ln>
        </p:spPr>
        <p:txBody>
          <a:bodyPr anchorCtr="0" anchor="ctr" bIns="371025" lIns="371025" spcFirstLastPara="1" rIns="371025" wrap="square" tIns="371025">
            <a:normAutofit/>
          </a:bodyPr>
          <a:lstStyle>
            <a:lvl1pPr indent="0" lvl="0"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4"/>
          <p:cNvSpPr txBox="1"/>
          <p:nvPr>
            <p:ph type="title"/>
          </p:nvPr>
        </p:nvSpPr>
        <p:spPr>
          <a:xfrm>
            <a:off x="1277050" y="8809855"/>
            <a:ext cx="34909500" cy="3447900"/>
          </a:xfrm>
          <a:prstGeom prst="rect">
            <a:avLst/>
          </a:prstGeom>
          <a:noFill/>
          <a:ln>
            <a:noFill/>
          </a:ln>
        </p:spPr>
        <p:txBody>
          <a:bodyPr anchorCtr="0" anchor="ctr" bIns="371025" lIns="371025" spcFirstLastPara="1" rIns="371025" wrap="square" tIns="371025">
            <a:normAutofit/>
          </a:bodyPr>
          <a:lstStyle>
            <a:lvl1pPr lvl="0" algn="ctr">
              <a:lnSpc>
                <a:spcPct val="100000"/>
              </a:lnSpc>
              <a:spcBef>
                <a:spcPts val="0"/>
              </a:spcBef>
              <a:spcAft>
                <a:spcPts val="0"/>
              </a:spcAft>
              <a:buSzPts val="14600"/>
              <a:buNone/>
              <a:defRPr sz="9344"/>
            </a:lvl1pPr>
            <a:lvl2pPr lvl="1" algn="ctr">
              <a:lnSpc>
                <a:spcPct val="100000"/>
              </a:lnSpc>
              <a:spcBef>
                <a:spcPts val="0"/>
              </a:spcBef>
              <a:spcAft>
                <a:spcPts val="0"/>
              </a:spcAft>
              <a:buSzPts val="14600"/>
              <a:buNone/>
              <a:defRPr sz="9344"/>
            </a:lvl2pPr>
            <a:lvl3pPr lvl="2" algn="ctr">
              <a:lnSpc>
                <a:spcPct val="100000"/>
              </a:lnSpc>
              <a:spcBef>
                <a:spcPts val="0"/>
              </a:spcBef>
              <a:spcAft>
                <a:spcPts val="0"/>
              </a:spcAft>
              <a:buSzPts val="14600"/>
              <a:buNone/>
              <a:defRPr sz="9344"/>
            </a:lvl3pPr>
            <a:lvl4pPr lvl="3" algn="ctr">
              <a:lnSpc>
                <a:spcPct val="100000"/>
              </a:lnSpc>
              <a:spcBef>
                <a:spcPts val="0"/>
              </a:spcBef>
              <a:spcAft>
                <a:spcPts val="0"/>
              </a:spcAft>
              <a:buSzPts val="14600"/>
              <a:buNone/>
              <a:defRPr sz="9344"/>
            </a:lvl4pPr>
            <a:lvl5pPr lvl="4" algn="ctr">
              <a:lnSpc>
                <a:spcPct val="100000"/>
              </a:lnSpc>
              <a:spcBef>
                <a:spcPts val="0"/>
              </a:spcBef>
              <a:spcAft>
                <a:spcPts val="0"/>
              </a:spcAft>
              <a:buSzPts val="14600"/>
              <a:buNone/>
              <a:defRPr sz="9344"/>
            </a:lvl5pPr>
            <a:lvl6pPr lvl="5" algn="ctr">
              <a:lnSpc>
                <a:spcPct val="100000"/>
              </a:lnSpc>
              <a:spcBef>
                <a:spcPts val="0"/>
              </a:spcBef>
              <a:spcAft>
                <a:spcPts val="0"/>
              </a:spcAft>
              <a:buSzPts val="14600"/>
              <a:buNone/>
              <a:defRPr sz="9344"/>
            </a:lvl6pPr>
            <a:lvl7pPr lvl="6" algn="ctr">
              <a:lnSpc>
                <a:spcPct val="100000"/>
              </a:lnSpc>
              <a:spcBef>
                <a:spcPts val="0"/>
              </a:spcBef>
              <a:spcAft>
                <a:spcPts val="0"/>
              </a:spcAft>
              <a:buSzPts val="14600"/>
              <a:buNone/>
              <a:defRPr sz="9344"/>
            </a:lvl7pPr>
            <a:lvl8pPr lvl="7" algn="ctr">
              <a:lnSpc>
                <a:spcPct val="100000"/>
              </a:lnSpc>
              <a:spcBef>
                <a:spcPts val="0"/>
              </a:spcBef>
              <a:spcAft>
                <a:spcPts val="0"/>
              </a:spcAft>
              <a:buSzPts val="14600"/>
              <a:buNone/>
              <a:defRPr sz="9344"/>
            </a:lvl8pPr>
            <a:lvl9pPr lvl="8" algn="ctr">
              <a:lnSpc>
                <a:spcPct val="100000"/>
              </a:lnSpc>
              <a:spcBef>
                <a:spcPts val="0"/>
              </a:spcBef>
              <a:spcAft>
                <a:spcPts val="0"/>
              </a:spcAft>
              <a:buSzPts val="14600"/>
              <a:buNone/>
              <a:defRPr sz="9344"/>
            </a:lvl9pPr>
          </a:lstStyle>
          <a:p/>
        </p:txBody>
      </p:sp>
      <p:sp>
        <p:nvSpPr>
          <p:cNvPr id="15" name="Google Shape;15;p4"/>
          <p:cNvSpPr txBox="1"/>
          <p:nvPr>
            <p:ph idx="12" type="sldNum"/>
          </p:nvPr>
        </p:nvSpPr>
        <p:spPr>
          <a:xfrm>
            <a:off x="34712074" y="19100479"/>
            <a:ext cx="2248200" cy="1612200"/>
          </a:xfrm>
          <a:prstGeom prst="rect">
            <a:avLst/>
          </a:prstGeom>
          <a:noFill/>
          <a:ln>
            <a:noFill/>
          </a:ln>
        </p:spPr>
        <p:txBody>
          <a:bodyPr anchorCtr="0" anchor="ctr" bIns="371025" lIns="371025" spcFirstLastPara="1" rIns="371025" wrap="square" tIns="371025">
            <a:normAutofit/>
          </a:bodyPr>
          <a:lstStyle>
            <a:lvl1pPr indent="0" lvl="0"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5"/>
          <p:cNvSpPr txBox="1"/>
          <p:nvPr>
            <p:ph type="title"/>
          </p:nvPr>
        </p:nvSpPr>
        <p:spPr>
          <a:xfrm>
            <a:off x="1277050" y="1822818"/>
            <a:ext cx="34909500" cy="2345700"/>
          </a:xfrm>
          <a:prstGeom prst="rect">
            <a:avLst/>
          </a:prstGeom>
          <a:noFill/>
          <a:ln>
            <a:noFill/>
          </a:ln>
        </p:spPr>
        <p:txBody>
          <a:bodyPr anchorCtr="0" anchor="t" bIns="371025" lIns="371025" spcFirstLastPara="1" rIns="371025" wrap="square" tIns="371025">
            <a:normAutofit/>
          </a:bodyPr>
          <a:lstStyle>
            <a:lvl1pPr lvl="0" algn="l">
              <a:lnSpc>
                <a:spcPct val="100000"/>
              </a:lnSpc>
              <a:spcBef>
                <a:spcPts val="0"/>
              </a:spcBef>
              <a:spcAft>
                <a:spcPts val="0"/>
              </a:spcAft>
              <a:buSzPts val="11400"/>
              <a:buNone/>
              <a:defRPr/>
            </a:lvl1pPr>
            <a:lvl2pPr lvl="1" algn="l">
              <a:lnSpc>
                <a:spcPct val="100000"/>
              </a:lnSpc>
              <a:spcBef>
                <a:spcPts val="0"/>
              </a:spcBef>
              <a:spcAft>
                <a:spcPts val="0"/>
              </a:spcAft>
              <a:buSzPts val="11400"/>
              <a:buNone/>
              <a:defRPr/>
            </a:lvl2pPr>
            <a:lvl3pPr lvl="2" algn="l">
              <a:lnSpc>
                <a:spcPct val="100000"/>
              </a:lnSpc>
              <a:spcBef>
                <a:spcPts val="0"/>
              </a:spcBef>
              <a:spcAft>
                <a:spcPts val="0"/>
              </a:spcAft>
              <a:buSzPts val="11400"/>
              <a:buNone/>
              <a:defRPr/>
            </a:lvl3pPr>
            <a:lvl4pPr lvl="3" algn="l">
              <a:lnSpc>
                <a:spcPct val="100000"/>
              </a:lnSpc>
              <a:spcBef>
                <a:spcPts val="0"/>
              </a:spcBef>
              <a:spcAft>
                <a:spcPts val="0"/>
              </a:spcAft>
              <a:buSzPts val="11400"/>
              <a:buNone/>
              <a:defRPr/>
            </a:lvl4pPr>
            <a:lvl5pPr lvl="4" algn="l">
              <a:lnSpc>
                <a:spcPct val="100000"/>
              </a:lnSpc>
              <a:spcBef>
                <a:spcPts val="0"/>
              </a:spcBef>
              <a:spcAft>
                <a:spcPts val="0"/>
              </a:spcAft>
              <a:buSzPts val="11400"/>
              <a:buNone/>
              <a:defRPr/>
            </a:lvl5pPr>
            <a:lvl6pPr lvl="5" algn="l">
              <a:lnSpc>
                <a:spcPct val="100000"/>
              </a:lnSpc>
              <a:spcBef>
                <a:spcPts val="0"/>
              </a:spcBef>
              <a:spcAft>
                <a:spcPts val="0"/>
              </a:spcAft>
              <a:buSzPts val="11400"/>
              <a:buNone/>
              <a:defRPr/>
            </a:lvl6pPr>
            <a:lvl7pPr lvl="6" algn="l">
              <a:lnSpc>
                <a:spcPct val="100000"/>
              </a:lnSpc>
              <a:spcBef>
                <a:spcPts val="0"/>
              </a:spcBef>
              <a:spcAft>
                <a:spcPts val="0"/>
              </a:spcAft>
              <a:buSzPts val="11400"/>
              <a:buNone/>
              <a:defRPr/>
            </a:lvl7pPr>
            <a:lvl8pPr lvl="7" algn="l">
              <a:lnSpc>
                <a:spcPct val="100000"/>
              </a:lnSpc>
              <a:spcBef>
                <a:spcPts val="0"/>
              </a:spcBef>
              <a:spcAft>
                <a:spcPts val="0"/>
              </a:spcAft>
              <a:buSzPts val="11400"/>
              <a:buNone/>
              <a:defRPr/>
            </a:lvl8pPr>
            <a:lvl9pPr lvl="8" algn="l">
              <a:lnSpc>
                <a:spcPct val="100000"/>
              </a:lnSpc>
              <a:spcBef>
                <a:spcPts val="0"/>
              </a:spcBef>
              <a:spcAft>
                <a:spcPts val="0"/>
              </a:spcAft>
              <a:buSzPts val="11400"/>
              <a:buNone/>
              <a:defRPr/>
            </a:lvl9pPr>
          </a:lstStyle>
          <a:p/>
        </p:txBody>
      </p:sp>
      <p:sp>
        <p:nvSpPr>
          <p:cNvPr id="18" name="Google Shape;18;p5"/>
          <p:cNvSpPr txBox="1"/>
          <p:nvPr>
            <p:ph idx="1" type="body"/>
          </p:nvPr>
        </p:nvSpPr>
        <p:spPr>
          <a:xfrm>
            <a:off x="1277050" y="4720524"/>
            <a:ext cx="34909500" cy="13993500"/>
          </a:xfrm>
          <a:prstGeom prst="rect">
            <a:avLst/>
          </a:prstGeom>
          <a:noFill/>
          <a:ln>
            <a:noFill/>
          </a:ln>
        </p:spPr>
        <p:txBody>
          <a:bodyPr anchorCtr="0" anchor="t" bIns="371025" lIns="371025" spcFirstLastPara="1" rIns="371025" wrap="square" tIns="371025">
            <a:normAutofit/>
          </a:bodyPr>
          <a:lstStyle>
            <a:lvl1pPr indent="-692150" lvl="0" marL="457200" algn="l">
              <a:lnSpc>
                <a:spcPct val="115000"/>
              </a:lnSpc>
              <a:spcBef>
                <a:spcPts val="0"/>
              </a:spcBef>
              <a:spcAft>
                <a:spcPts val="0"/>
              </a:spcAft>
              <a:buSzPts val="7300"/>
              <a:buChar char="●"/>
              <a:defRPr/>
            </a:lvl1pPr>
            <a:lvl2pPr indent="-590550" lvl="1" marL="914400" algn="l">
              <a:lnSpc>
                <a:spcPct val="115000"/>
              </a:lnSpc>
              <a:spcBef>
                <a:spcPts val="0"/>
              </a:spcBef>
              <a:spcAft>
                <a:spcPts val="0"/>
              </a:spcAft>
              <a:buSzPts val="5700"/>
              <a:buChar char="○"/>
              <a:defRPr/>
            </a:lvl2pPr>
            <a:lvl3pPr indent="-590550" lvl="2" marL="1371600" algn="l">
              <a:lnSpc>
                <a:spcPct val="115000"/>
              </a:lnSpc>
              <a:spcBef>
                <a:spcPts val="0"/>
              </a:spcBef>
              <a:spcAft>
                <a:spcPts val="0"/>
              </a:spcAft>
              <a:buSzPts val="5700"/>
              <a:buChar char="■"/>
              <a:defRPr/>
            </a:lvl3pPr>
            <a:lvl4pPr indent="-590550" lvl="3" marL="1828800" algn="l">
              <a:lnSpc>
                <a:spcPct val="115000"/>
              </a:lnSpc>
              <a:spcBef>
                <a:spcPts val="0"/>
              </a:spcBef>
              <a:spcAft>
                <a:spcPts val="0"/>
              </a:spcAft>
              <a:buSzPts val="5700"/>
              <a:buChar char="●"/>
              <a:defRPr/>
            </a:lvl4pPr>
            <a:lvl5pPr indent="-590550" lvl="4" marL="2286000" algn="l">
              <a:lnSpc>
                <a:spcPct val="115000"/>
              </a:lnSpc>
              <a:spcBef>
                <a:spcPts val="0"/>
              </a:spcBef>
              <a:spcAft>
                <a:spcPts val="0"/>
              </a:spcAft>
              <a:buSzPts val="5700"/>
              <a:buChar char="○"/>
              <a:defRPr/>
            </a:lvl5pPr>
            <a:lvl6pPr indent="-590550" lvl="5" marL="2743200" algn="l">
              <a:lnSpc>
                <a:spcPct val="115000"/>
              </a:lnSpc>
              <a:spcBef>
                <a:spcPts val="0"/>
              </a:spcBef>
              <a:spcAft>
                <a:spcPts val="0"/>
              </a:spcAft>
              <a:buSzPts val="5700"/>
              <a:buChar char="■"/>
              <a:defRPr/>
            </a:lvl6pPr>
            <a:lvl7pPr indent="-590550" lvl="6" marL="3200400" algn="l">
              <a:lnSpc>
                <a:spcPct val="115000"/>
              </a:lnSpc>
              <a:spcBef>
                <a:spcPts val="0"/>
              </a:spcBef>
              <a:spcAft>
                <a:spcPts val="0"/>
              </a:spcAft>
              <a:buSzPts val="5700"/>
              <a:buChar char="●"/>
              <a:defRPr/>
            </a:lvl7pPr>
            <a:lvl8pPr indent="-590550" lvl="7" marL="3657600" algn="l">
              <a:lnSpc>
                <a:spcPct val="115000"/>
              </a:lnSpc>
              <a:spcBef>
                <a:spcPts val="0"/>
              </a:spcBef>
              <a:spcAft>
                <a:spcPts val="0"/>
              </a:spcAft>
              <a:buSzPts val="5700"/>
              <a:buChar char="○"/>
              <a:defRPr/>
            </a:lvl8pPr>
            <a:lvl9pPr indent="-590550" lvl="8" marL="4114800" algn="l">
              <a:lnSpc>
                <a:spcPct val="115000"/>
              </a:lnSpc>
              <a:spcBef>
                <a:spcPts val="0"/>
              </a:spcBef>
              <a:spcAft>
                <a:spcPts val="0"/>
              </a:spcAft>
              <a:buSzPts val="5700"/>
              <a:buChar char="■"/>
              <a:defRPr/>
            </a:lvl9pPr>
          </a:lstStyle>
          <a:p/>
        </p:txBody>
      </p:sp>
      <p:sp>
        <p:nvSpPr>
          <p:cNvPr id="19" name="Google Shape;19;p5"/>
          <p:cNvSpPr txBox="1"/>
          <p:nvPr>
            <p:ph idx="12" type="sldNum"/>
          </p:nvPr>
        </p:nvSpPr>
        <p:spPr>
          <a:xfrm>
            <a:off x="34712074" y="19100479"/>
            <a:ext cx="2248200" cy="1612200"/>
          </a:xfrm>
          <a:prstGeom prst="rect">
            <a:avLst/>
          </a:prstGeom>
          <a:noFill/>
          <a:ln>
            <a:noFill/>
          </a:ln>
        </p:spPr>
        <p:txBody>
          <a:bodyPr anchorCtr="0" anchor="ctr" bIns="371025" lIns="371025" spcFirstLastPara="1" rIns="371025" wrap="square" tIns="371025">
            <a:normAutofit/>
          </a:bodyPr>
          <a:lstStyle>
            <a:lvl1pPr indent="0" lvl="0"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6"/>
          <p:cNvSpPr txBox="1"/>
          <p:nvPr>
            <p:ph type="title"/>
          </p:nvPr>
        </p:nvSpPr>
        <p:spPr>
          <a:xfrm>
            <a:off x="1277050" y="1822818"/>
            <a:ext cx="34909500" cy="2345700"/>
          </a:xfrm>
          <a:prstGeom prst="rect">
            <a:avLst/>
          </a:prstGeom>
          <a:noFill/>
          <a:ln>
            <a:noFill/>
          </a:ln>
        </p:spPr>
        <p:txBody>
          <a:bodyPr anchorCtr="0" anchor="t" bIns="371025" lIns="371025" spcFirstLastPara="1" rIns="371025" wrap="square" tIns="371025">
            <a:normAutofit/>
          </a:bodyPr>
          <a:lstStyle>
            <a:lvl1pPr lvl="0" algn="l">
              <a:lnSpc>
                <a:spcPct val="100000"/>
              </a:lnSpc>
              <a:spcBef>
                <a:spcPts val="0"/>
              </a:spcBef>
              <a:spcAft>
                <a:spcPts val="0"/>
              </a:spcAft>
              <a:buSzPts val="11400"/>
              <a:buNone/>
              <a:defRPr/>
            </a:lvl1pPr>
            <a:lvl2pPr lvl="1" algn="l">
              <a:lnSpc>
                <a:spcPct val="100000"/>
              </a:lnSpc>
              <a:spcBef>
                <a:spcPts val="0"/>
              </a:spcBef>
              <a:spcAft>
                <a:spcPts val="0"/>
              </a:spcAft>
              <a:buSzPts val="11400"/>
              <a:buNone/>
              <a:defRPr/>
            </a:lvl2pPr>
            <a:lvl3pPr lvl="2" algn="l">
              <a:lnSpc>
                <a:spcPct val="100000"/>
              </a:lnSpc>
              <a:spcBef>
                <a:spcPts val="0"/>
              </a:spcBef>
              <a:spcAft>
                <a:spcPts val="0"/>
              </a:spcAft>
              <a:buSzPts val="11400"/>
              <a:buNone/>
              <a:defRPr/>
            </a:lvl3pPr>
            <a:lvl4pPr lvl="3" algn="l">
              <a:lnSpc>
                <a:spcPct val="100000"/>
              </a:lnSpc>
              <a:spcBef>
                <a:spcPts val="0"/>
              </a:spcBef>
              <a:spcAft>
                <a:spcPts val="0"/>
              </a:spcAft>
              <a:buSzPts val="11400"/>
              <a:buNone/>
              <a:defRPr/>
            </a:lvl4pPr>
            <a:lvl5pPr lvl="4" algn="l">
              <a:lnSpc>
                <a:spcPct val="100000"/>
              </a:lnSpc>
              <a:spcBef>
                <a:spcPts val="0"/>
              </a:spcBef>
              <a:spcAft>
                <a:spcPts val="0"/>
              </a:spcAft>
              <a:buSzPts val="11400"/>
              <a:buNone/>
              <a:defRPr/>
            </a:lvl5pPr>
            <a:lvl6pPr lvl="5" algn="l">
              <a:lnSpc>
                <a:spcPct val="100000"/>
              </a:lnSpc>
              <a:spcBef>
                <a:spcPts val="0"/>
              </a:spcBef>
              <a:spcAft>
                <a:spcPts val="0"/>
              </a:spcAft>
              <a:buSzPts val="11400"/>
              <a:buNone/>
              <a:defRPr/>
            </a:lvl6pPr>
            <a:lvl7pPr lvl="6" algn="l">
              <a:lnSpc>
                <a:spcPct val="100000"/>
              </a:lnSpc>
              <a:spcBef>
                <a:spcPts val="0"/>
              </a:spcBef>
              <a:spcAft>
                <a:spcPts val="0"/>
              </a:spcAft>
              <a:buSzPts val="11400"/>
              <a:buNone/>
              <a:defRPr/>
            </a:lvl7pPr>
            <a:lvl8pPr lvl="7" algn="l">
              <a:lnSpc>
                <a:spcPct val="100000"/>
              </a:lnSpc>
              <a:spcBef>
                <a:spcPts val="0"/>
              </a:spcBef>
              <a:spcAft>
                <a:spcPts val="0"/>
              </a:spcAft>
              <a:buSzPts val="11400"/>
              <a:buNone/>
              <a:defRPr/>
            </a:lvl8pPr>
            <a:lvl9pPr lvl="8" algn="l">
              <a:lnSpc>
                <a:spcPct val="100000"/>
              </a:lnSpc>
              <a:spcBef>
                <a:spcPts val="0"/>
              </a:spcBef>
              <a:spcAft>
                <a:spcPts val="0"/>
              </a:spcAft>
              <a:buSzPts val="11400"/>
              <a:buNone/>
              <a:defRPr/>
            </a:lvl9pPr>
          </a:lstStyle>
          <a:p/>
        </p:txBody>
      </p:sp>
      <p:sp>
        <p:nvSpPr>
          <p:cNvPr id="22" name="Google Shape;22;p6"/>
          <p:cNvSpPr txBox="1"/>
          <p:nvPr>
            <p:ph idx="1" type="body"/>
          </p:nvPr>
        </p:nvSpPr>
        <p:spPr>
          <a:xfrm>
            <a:off x="1277051" y="4720524"/>
            <a:ext cx="16387800" cy="13993500"/>
          </a:xfrm>
          <a:prstGeom prst="rect">
            <a:avLst/>
          </a:prstGeom>
          <a:noFill/>
          <a:ln>
            <a:noFill/>
          </a:ln>
        </p:spPr>
        <p:txBody>
          <a:bodyPr anchorCtr="0" anchor="t" bIns="371025" lIns="371025" spcFirstLastPara="1" rIns="371025" wrap="square" tIns="371025">
            <a:normAutofit/>
          </a:bodyPr>
          <a:lstStyle>
            <a:lvl1pPr indent="-590550" lvl="0" marL="457200" algn="l">
              <a:lnSpc>
                <a:spcPct val="115000"/>
              </a:lnSpc>
              <a:spcBef>
                <a:spcPts val="0"/>
              </a:spcBef>
              <a:spcAft>
                <a:spcPts val="0"/>
              </a:spcAft>
              <a:buSzPts val="5700"/>
              <a:buChar char="●"/>
              <a:defRPr sz="3648"/>
            </a:lvl1pPr>
            <a:lvl2pPr indent="-539750" lvl="1" marL="914400" algn="l">
              <a:lnSpc>
                <a:spcPct val="115000"/>
              </a:lnSpc>
              <a:spcBef>
                <a:spcPts val="0"/>
              </a:spcBef>
              <a:spcAft>
                <a:spcPts val="0"/>
              </a:spcAft>
              <a:buSzPts val="4900"/>
              <a:buChar char="○"/>
              <a:defRPr sz="3136"/>
            </a:lvl2pPr>
            <a:lvl3pPr indent="-539750" lvl="2" marL="1371600" algn="l">
              <a:lnSpc>
                <a:spcPct val="115000"/>
              </a:lnSpc>
              <a:spcBef>
                <a:spcPts val="0"/>
              </a:spcBef>
              <a:spcAft>
                <a:spcPts val="0"/>
              </a:spcAft>
              <a:buSzPts val="4900"/>
              <a:buChar char="■"/>
              <a:defRPr sz="3136"/>
            </a:lvl3pPr>
            <a:lvl4pPr indent="-539750" lvl="3" marL="1828800" algn="l">
              <a:lnSpc>
                <a:spcPct val="115000"/>
              </a:lnSpc>
              <a:spcBef>
                <a:spcPts val="0"/>
              </a:spcBef>
              <a:spcAft>
                <a:spcPts val="0"/>
              </a:spcAft>
              <a:buSzPts val="4900"/>
              <a:buChar char="●"/>
              <a:defRPr sz="3136"/>
            </a:lvl4pPr>
            <a:lvl5pPr indent="-539750" lvl="4" marL="2286000" algn="l">
              <a:lnSpc>
                <a:spcPct val="115000"/>
              </a:lnSpc>
              <a:spcBef>
                <a:spcPts val="0"/>
              </a:spcBef>
              <a:spcAft>
                <a:spcPts val="0"/>
              </a:spcAft>
              <a:buSzPts val="4900"/>
              <a:buChar char="○"/>
              <a:defRPr sz="3136"/>
            </a:lvl5pPr>
            <a:lvl6pPr indent="-539750" lvl="5" marL="2743200" algn="l">
              <a:lnSpc>
                <a:spcPct val="115000"/>
              </a:lnSpc>
              <a:spcBef>
                <a:spcPts val="0"/>
              </a:spcBef>
              <a:spcAft>
                <a:spcPts val="0"/>
              </a:spcAft>
              <a:buSzPts val="4900"/>
              <a:buChar char="■"/>
              <a:defRPr sz="3136"/>
            </a:lvl6pPr>
            <a:lvl7pPr indent="-539750" lvl="6" marL="3200400" algn="l">
              <a:lnSpc>
                <a:spcPct val="115000"/>
              </a:lnSpc>
              <a:spcBef>
                <a:spcPts val="0"/>
              </a:spcBef>
              <a:spcAft>
                <a:spcPts val="0"/>
              </a:spcAft>
              <a:buSzPts val="4900"/>
              <a:buChar char="●"/>
              <a:defRPr sz="3136"/>
            </a:lvl7pPr>
            <a:lvl8pPr indent="-539750" lvl="7" marL="3657600" algn="l">
              <a:lnSpc>
                <a:spcPct val="115000"/>
              </a:lnSpc>
              <a:spcBef>
                <a:spcPts val="0"/>
              </a:spcBef>
              <a:spcAft>
                <a:spcPts val="0"/>
              </a:spcAft>
              <a:buSzPts val="4900"/>
              <a:buChar char="○"/>
              <a:defRPr sz="3136"/>
            </a:lvl8pPr>
            <a:lvl9pPr indent="-539750" lvl="8" marL="4114800" algn="l">
              <a:lnSpc>
                <a:spcPct val="115000"/>
              </a:lnSpc>
              <a:spcBef>
                <a:spcPts val="0"/>
              </a:spcBef>
              <a:spcAft>
                <a:spcPts val="0"/>
              </a:spcAft>
              <a:buSzPts val="4900"/>
              <a:buChar char="■"/>
              <a:defRPr sz="3136"/>
            </a:lvl9pPr>
          </a:lstStyle>
          <a:p/>
        </p:txBody>
      </p:sp>
      <p:sp>
        <p:nvSpPr>
          <p:cNvPr id="23" name="Google Shape;23;p6"/>
          <p:cNvSpPr txBox="1"/>
          <p:nvPr>
            <p:ph idx="2" type="body"/>
          </p:nvPr>
        </p:nvSpPr>
        <p:spPr>
          <a:xfrm>
            <a:off x="19798579" y="4720524"/>
            <a:ext cx="16387800" cy="13993500"/>
          </a:xfrm>
          <a:prstGeom prst="rect">
            <a:avLst/>
          </a:prstGeom>
          <a:noFill/>
          <a:ln>
            <a:noFill/>
          </a:ln>
        </p:spPr>
        <p:txBody>
          <a:bodyPr anchorCtr="0" anchor="t" bIns="371025" lIns="371025" spcFirstLastPara="1" rIns="371025" wrap="square" tIns="371025">
            <a:normAutofit/>
          </a:bodyPr>
          <a:lstStyle>
            <a:lvl1pPr indent="-590550" lvl="0" marL="457200" algn="l">
              <a:lnSpc>
                <a:spcPct val="115000"/>
              </a:lnSpc>
              <a:spcBef>
                <a:spcPts val="0"/>
              </a:spcBef>
              <a:spcAft>
                <a:spcPts val="0"/>
              </a:spcAft>
              <a:buSzPts val="5700"/>
              <a:buChar char="●"/>
              <a:defRPr sz="3648"/>
            </a:lvl1pPr>
            <a:lvl2pPr indent="-539750" lvl="1" marL="914400" algn="l">
              <a:lnSpc>
                <a:spcPct val="115000"/>
              </a:lnSpc>
              <a:spcBef>
                <a:spcPts val="0"/>
              </a:spcBef>
              <a:spcAft>
                <a:spcPts val="0"/>
              </a:spcAft>
              <a:buSzPts val="4900"/>
              <a:buChar char="○"/>
              <a:defRPr sz="3136"/>
            </a:lvl2pPr>
            <a:lvl3pPr indent="-539750" lvl="2" marL="1371600" algn="l">
              <a:lnSpc>
                <a:spcPct val="115000"/>
              </a:lnSpc>
              <a:spcBef>
                <a:spcPts val="0"/>
              </a:spcBef>
              <a:spcAft>
                <a:spcPts val="0"/>
              </a:spcAft>
              <a:buSzPts val="4900"/>
              <a:buChar char="■"/>
              <a:defRPr sz="3136"/>
            </a:lvl3pPr>
            <a:lvl4pPr indent="-539750" lvl="3" marL="1828800" algn="l">
              <a:lnSpc>
                <a:spcPct val="115000"/>
              </a:lnSpc>
              <a:spcBef>
                <a:spcPts val="0"/>
              </a:spcBef>
              <a:spcAft>
                <a:spcPts val="0"/>
              </a:spcAft>
              <a:buSzPts val="4900"/>
              <a:buChar char="●"/>
              <a:defRPr sz="3136"/>
            </a:lvl4pPr>
            <a:lvl5pPr indent="-539750" lvl="4" marL="2286000" algn="l">
              <a:lnSpc>
                <a:spcPct val="115000"/>
              </a:lnSpc>
              <a:spcBef>
                <a:spcPts val="0"/>
              </a:spcBef>
              <a:spcAft>
                <a:spcPts val="0"/>
              </a:spcAft>
              <a:buSzPts val="4900"/>
              <a:buChar char="○"/>
              <a:defRPr sz="3136"/>
            </a:lvl5pPr>
            <a:lvl6pPr indent="-539750" lvl="5" marL="2743200" algn="l">
              <a:lnSpc>
                <a:spcPct val="115000"/>
              </a:lnSpc>
              <a:spcBef>
                <a:spcPts val="0"/>
              </a:spcBef>
              <a:spcAft>
                <a:spcPts val="0"/>
              </a:spcAft>
              <a:buSzPts val="4900"/>
              <a:buChar char="■"/>
              <a:defRPr sz="3136"/>
            </a:lvl6pPr>
            <a:lvl7pPr indent="-539750" lvl="6" marL="3200400" algn="l">
              <a:lnSpc>
                <a:spcPct val="115000"/>
              </a:lnSpc>
              <a:spcBef>
                <a:spcPts val="0"/>
              </a:spcBef>
              <a:spcAft>
                <a:spcPts val="0"/>
              </a:spcAft>
              <a:buSzPts val="4900"/>
              <a:buChar char="●"/>
              <a:defRPr sz="3136"/>
            </a:lvl7pPr>
            <a:lvl8pPr indent="-539750" lvl="7" marL="3657600" algn="l">
              <a:lnSpc>
                <a:spcPct val="115000"/>
              </a:lnSpc>
              <a:spcBef>
                <a:spcPts val="0"/>
              </a:spcBef>
              <a:spcAft>
                <a:spcPts val="0"/>
              </a:spcAft>
              <a:buSzPts val="4900"/>
              <a:buChar char="○"/>
              <a:defRPr sz="3136"/>
            </a:lvl8pPr>
            <a:lvl9pPr indent="-539750" lvl="8" marL="4114800" algn="l">
              <a:lnSpc>
                <a:spcPct val="115000"/>
              </a:lnSpc>
              <a:spcBef>
                <a:spcPts val="0"/>
              </a:spcBef>
              <a:spcAft>
                <a:spcPts val="0"/>
              </a:spcAft>
              <a:buSzPts val="4900"/>
              <a:buChar char="■"/>
              <a:defRPr sz="3136"/>
            </a:lvl9pPr>
          </a:lstStyle>
          <a:p/>
        </p:txBody>
      </p:sp>
      <p:sp>
        <p:nvSpPr>
          <p:cNvPr id="24" name="Google Shape;24;p6"/>
          <p:cNvSpPr txBox="1"/>
          <p:nvPr>
            <p:ph idx="12" type="sldNum"/>
          </p:nvPr>
        </p:nvSpPr>
        <p:spPr>
          <a:xfrm>
            <a:off x="34712074" y="19100479"/>
            <a:ext cx="2248200" cy="1612200"/>
          </a:xfrm>
          <a:prstGeom prst="rect">
            <a:avLst/>
          </a:prstGeom>
          <a:noFill/>
          <a:ln>
            <a:noFill/>
          </a:ln>
        </p:spPr>
        <p:txBody>
          <a:bodyPr anchorCtr="0" anchor="ctr" bIns="371025" lIns="371025" spcFirstLastPara="1" rIns="371025" wrap="square" tIns="371025">
            <a:normAutofit/>
          </a:bodyPr>
          <a:lstStyle>
            <a:lvl1pPr indent="0" lvl="0"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7"/>
          <p:cNvSpPr txBox="1"/>
          <p:nvPr>
            <p:ph type="title"/>
          </p:nvPr>
        </p:nvSpPr>
        <p:spPr>
          <a:xfrm>
            <a:off x="1277050" y="1822818"/>
            <a:ext cx="34909500" cy="2345700"/>
          </a:xfrm>
          <a:prstGeom prst="rect">
            <a:avLst/>
          </a:prstGeom>
          <a:noFill/>
          <a:ln>
            <a:noFill/>
          </a:ln>
        </p:spPr>
        <p:txBody>
          <a:bodyPr anchorCtr="0" anchor="t" bIns="371025" lIns="371025" spcFirstLastPara="1" rIns="371025" wrap="square" tIns="371025">
            <a:normAutofit/>
          </a:bodyPr>
          <a:lstStyle>
            <a:lvl1pPr lvl="0" algn="l">
              <a:lnSpc>
                <a:spcPct val="100000"/>
              </a:lnSpc>
              <a:spcBef>
                <a:spcPts val="0"/>
              </a:spcBef>
              <a:spcAft>
                <a:spcPts val="0"/>
              </a:spcAft>
              <a:buSzPts val="11400"/>
              <a:buNone/>
              <a:defRPr/>
            </a:lvl1pPr>
            <a:lvl2pPr lvl="1" algn="l">
              <a:lnSpc>
                <a:spcPct val="100000"/>
              </a:lnSpc>
              <a:spcBef>
                <a:spcPts val="0"/>
              </a:spcBef>
              <a:spcAft>
                <a:spcPts val="0"/>
              </a:spcAft>
              <a:buSzPts val="11400"/>
              <a:buNone/>
              <a:defRPr/>
            </a:lvl2pPr>
            <a:lvl3pPr lvl="2" algn="l">
              <a:lnSpc>
                <a:spcPct val="100000"/>
              </a:lnSpc>
              <a:spcBef>
                <a:spcPts val="0"/>
              </a:spcBef>
              <a:spcAft>
                <a:spcPts val="0"/>
              </a:spcAft>
              <a:buSzPts val="11400"/>
              <a:buNone/>
              <a:defRPr/>
            </a:lvl3pPr>
            <a:lvl4pPr lvl="3" algn="l">
              <a:lnSpc>
                <a:spcPct val="100000"/>
              </a:lnSpc>
              <a:spcBef>
                <a:spcPts val="0"/>
              </a:spcBef>
              <a:spcAft>
                <a:spcPts val="0"/>
              </a:spcAft>
              <a:buSzPts val="11400"/>
              <a:buNone/>
              <a:defRPr/>
            </a:lvl4pPr>
            <a:lvl5pPr lvl="4" algn="l">
              <a:lnSpc>
                <a:spcPct val="100000"/>
              </a:lnSpc>
              <a:spcBef>
                <a:spcPts val="0"/>
              </a:spcBef>
              <a:spcAft>
                <a:spcPts val="0"/>
              </a:spcAft>
              <a:buSzPts val="11400"/>
              <a:buNone/>
              <a:defRPr/>
            </a:lvl5pPr>
            <a:lvl6pPr lvl="5" algn="l">
              <a:lnSpc>
                <a:spcPct val="100000"/>
              </a:lnSpc>
              <a:spcBef>
                <a:spcPts val="0"/>
              </a:spcBef>
              <a:spcAft>
                <a:spcPts val="0"/>
              </a:spcAft>
              <a:buSzPts val="11400"/>
              <a:buNone/>
              <a:defRPr/>
            </a:lvl6pPr>
            <a:lvl7pPr lvl="6" algn="l">
              <a:lnSpc>
                <a:spcPct val="100000"/>
              </a:lnSpc>
              <a:spcBef>
                <a:spcPts val="0"/>
              </a:spcBef>
              <a:spcAft>
                <a:spcPts val="0"/>
              </a:spcAft>
              <a:buSzPts val="11400"/>
              <a:buNone/>
              <a:defRPr/>
            </a:lvl7pPr>
            <a:lvl8pPr lvl="7" algn="l">
              <a:lnSpc>
                <a:spcPct val="100000"/>
              </a:lnSpc>
              <a:spcBef>
                <a:spcPts val="0"/>
              </a:spcBef>
              <a:spcAft>
                <a:spcPts val="0"/>
              </a:spcAft>
              <a:buSzPts val="11400"/>
              <a:buNone/>
              <a:defRPr/>
            </a:lvl8pPr>
            <a:lvl9pPr lvl="8" algn="l">
              <a:lnSpc>
                <a:spcPct val="100000"/>
              </a:lnSpc>
              <a:spcBef>
                <a:spcPts val="0"/>
              </a:spcBef>
              <a:spcAft>
                <a:spcPts val="0"/>
              </a:spcAft>
              <a:buSzPts val="11400"/>
              <a:buNone/>
              <a:defRPr/>
            </a:lvl9pPr>
          </a:lstStyle>
          <a:p/>
        </p:txBody>
      </p:sp>
      <p:sp>
        <p:nvSpPr>
          <p:cNvPr id="27" name="Google Shape;27;p7"/>
          <p:cNvSpPr txBox="1"/>
          <p:nvPr>
            <p:ph idx="12" type="sldNum"/>
          </p:nvPr>
        </p:nvSpPr>
        <p:spPr>
          <a:xfrm>
            <a:off x="34712074" y="19100479"/>
            <a:ext cx="2248200" cy="1612200"/>
          </a:xfrm>
          <a:prstGeom prst="rect">
            <a:avLst/>
          </a:prstGeom>
          <a:noFill/>
          <a:ln>
            <a:noFill/>
          </a:ln>
        </p:spPr>
        <p:txBody>
          <a:bodyPr anchorCtr="0" anchor="ctr" bIns="371025" lIns="371025" spcFirstLastPara="1" rIns="371025" wrap="square" tIns="371025">
            <a:normAutofit/>
          </a:bodyPr>
          <a:lstStyle>
            <a:lvl1pPr indent="0" lvl="0"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8"/>
          <p:cNvSpPr txBox="1"/>
          <p:nvPr>
            <p:ph type="title"/>
          </p:nvPr>
        </p:nvSpPr>
        <p:spPr>
          <a:xfrm>
            <a:off x="1277051" y="2275731"/>
            <a:ext cx="11504400" cy="3095400"/>
          </a:xfrm>
          <a:prstGeom prst="rect">
            <a:avLst/>
          </a:prstGeom>
          <a:noFill/>
          <a:ln>
            <a:noFill/>
          </a:ln>
        </p:spPr>
        <p:txBody>
          <a:bodyPr anchorCtr="0" anchor="b" bIns="371025" lIns="371025" spcFirstLastPara="1" rIns="371025" wrap="square" tIns="371025">
            <a:normAutofit/>
          </a:bodyPr>
          <a:lstStyle>
            <a:lvl1pPr lvl="0" algn="l">
              <a:lnSpc>
                <a:spcPct val="100000"/>
              </a:lnSpc>
              <a:spcBef>
                <a:spcPts val="0"/>
              </a:spcBef>
              <a:spcAft>
                <a:spcPts val="0"/>
              </a:spcAft>
              <a:buSzPts val="9800"/>
              <a:buNone/>
              <a:defRPr sz="6272"/>
            </a:lvl1pPr>
            <a:lvl2pPr lvl="1" algn="l">
              <a:lnSpc>
                <a:spcPct val="100000"/>
              </a:lnSpc>
              <a:spcBef>
                <a:spcPts val="0"/>
              </a:spcBef>
              <a:spcAft>
                <a:spcPts val="0"/>
              </a:spcAft>
              <a:buSzPts val="9800"/>
              <a:buNone/>
              <a:defRPr sz="6272"/>
            </a:lvl2pPr>
            <a:lvl3pPr lvl="2" algn="l">
              <a:lnSpc>
                <a:spcPct val="100000"/>
              </a:lnSpc>
              <a:spcBef>
                <a:spcPts val="0"/>
              </a:spcBef>
              <a:spcAft>
                <a:spcPts val="0"/>
              </a:spcAft>
              <a:buSzPts val="9800"/>
              <a:buNone/>
              <a:defRPr sz="6272"/>
            </a:lvl3pPr>
            <a:lvl4pPr lvl="3" algn="l">
              <a:lnSpc>
                <a:spcPct val="100000"/>
              </a:lnSpc>
              <a:spcBef>
                <a:spcPts val="0"/>
              </a:spcBef>
              <a:spcAft>
                <a:spcPts val="0"/>
              </a:spcAft>
              <a:buSzPts val="9800"/>
              <a:buNone/>
              <a:defRPr sz="6272"/>
            </a:lvl4pPr>
            <a:lvl5pPr lvl="4" algn="l">
              <a:lnSpc>
                <a:spcPct val="100000"/>
              </a:lnSpc>
              <a:spcBef>
                <a:spcPts val="0"/>
              </a:spcBef>
              <a:spcAft>
                <a:spcPts val="0"/>
              </a:spcAft>
              <a:buSzPts val="9800"/>
              <a:buNone/>
              <a:defRPr sz="6272"/>
            </a:lvl5pPr>
            <a:lvl6pPr lvl="5" algn="l">
              <a:lnSpc>
                <a:spcPct val="100000"/>
              </a:lnSpc>
              <a:spcBef>
                <a:spcPts val="0"/>
              </a:spcBef>
              <a:spcAft>
                <a:spcPts val="0"/>
              </a:spcAft>
              <a:buSzPts val="9800"/>
              <a:buNone/>
              <a:defRPr sz="6272"/>
            </a:lvl6pPr>
            <a:lvl7pPr lvl="6" algn="l">
              <a:lnSpc>
                <a:spcPct val="100000"/>
              </a:lnSpc>
              <a:spcBef>
                <a:spcPts val="0"/>
              </a:spcBef>
              <a:spcAft>
                <a:spcPts val="0"/>
              </a:spcAft>
              <a:buSzPts val="9800"/>
              <a:buNone/>
              <a:defRPr sz="6272"/>
            </a:lvl7pPr>
            <a:lvl8pPr lvl="7" algn="l">
              <a:lnSpc>
                <a:spcPct val="100000"/>
              </a:lnSpc>
              <a:spcBef>
                <a:spcPts val="0"/>
              </a:spcBef>
              <a:spcAft>
                <a:spcPts val="0"/>
              </a:spcAft>
              <a:buSzPts val="9800"/>
              <a:buNone/>
              <a:defRPr sz="6272"/>
            </a:lvl8pPr>
            <a:lvl9pPr lvl="8" algn="l">
              <a:lnSpc>
                <a:spcPct val="100000"/>
              </a:lnSpc>
              <a:spcBef>
                <a:spcPts val="0"/>
              </a:spcBef>
              <a:spcAft>
                <a:spcPts val="0"/>
              </a:spcAft>
              <a:buSzPts val="9800"/>
              <a:buNone/>
              <a:defRPr sz="6272"/>
            </a:lvl9pPr>
          </a:lstStyle>
          <a:p/>
        </p:txBody>
      </p:sp>
      <p:sp>
        <p:nvSpPr>
          <p:cNvPr id="30" name="Google Shape;30;p8"/>
          <p:cNvSpPr txBox="1"/>
          <p:nvPr>
            <p:ph idx="1" type="body"/>
          </p:nvPr>
        </p:nvSpPr>
        <p:spPr>
          <a:xfrm>
            <a:off x="1277051" y="5691785"/>
            <a:ext cx="11504400" cy="13022700"/>
          </a:xfrm>
          <a:prstGeom prst="rect">
            <a:avLst/>
          </a:prstGeom>
          <a:noFill/>
          <a:ln>
            <a:noFill/>
          </a:ln>
        </p:spPr>
        <p:txBody>
          <a:bodyPr anchorCtr="0" anchor="t" bIns="371025" lIns="371025" spcFirstLastPara="1" rIns="371025" wrap="square" tIns="371025">
            <a:normAutofit/>
          </a:bodyPr>
          <a:lstStyle>
            <a:lvl1pPr indent="-539750" lvl="0" marL="457200" algn="l">
              <a:lnSpc>
                <a:spcPct val="115000"/>
              </a:lnSpc>
              <a:spcBef>
                <a:spcPts val="0"/>
              </a:spcBef>
              <a:spcAft>
                <a:spcPts val="0"/>
              </a:spcAft>
              <a:buSzPts val="4900"/>
              <a:buChar char="●"/>
              <a:defRPr sz="3136"/>
            </a:lvl1pPr>
            <a:lvl2pPr indent="-539750" lvl="1" marL="914400" algn="l">
              <a:lnSpc>
                <a:spcPct val="115000"/>
              </a:lnSpc>
              <a:spcBef>
                <a:spcPts val="0"/>
              </a:spcBef>
              <a:spcAft>
                <a:spcPts val="0"/>
              </a:spcAft>
              <a:buSzPts val="4900"/>
              <a:buChar char="○"/>
              <a:defRPr sz="3136"/>
            </a:lvl2pPr>
            <a:lvl3pPr indent="-539750" lvl="2" marL="1371600" algn="l">
              <a:lnSpc>
                <a:spcPct val="115000"/>
              </a:lnSpc>
              <a:spcBef>
                <a:spcPts val="0"/>
              </a:spcBef>
              <a:spcAft>
                <a:spcPts val="0"/>
              </a:spcAft>
              <a:buSzPts val="4900"/>
              <a:buChar char="■"/>
              <a:defRPr sz="3136"/>
            </a:lvl3pPr>
            <a:lvl4pPr indent="-539750" lvl="3" marL="1828800" algn="l">
              <a:lnSpc>
                <a:spcPct val="115000"/>
              </a:lnSpc>
              <a:spcBef>
                <a:spcPts val="0"/>
              </a:spcBef>
              <a:spcAft>
                <a:spcPts val="0"/>
              </a:spcAft>
              <a:buSzPts val="4900"/>
              <a:buChar char="●"/>
              <a:defRPr sz="3136"/>
            </a:lvl4pPr>
            <a:lvl5pPr indent="-539750" lvl="4" marL="2286000" algn="l">
              <a:lnSpc>
                <a:spcPct val="115000"/>
              </a:lnSpc>
              <a:spcBef>
                <a:spcPts val="0"/>
              </a:spcBef>
              <a:spcAft>
                <a:spcPts val="0"/>
              </a:spcAft>
              <a:buSzPts val="4900"/>
              <a:buChar char="○"/>
              <a:defRPr sz="3136"/>
            </a:lvl5pPr>
            <a:lvl6pPr indent="-539750" lvl="5" marL="2743200" algn="l">
              <a:lnSpc>
                <a:spcPct val="115000"/>
              </a:lnSpc>
              <a:spcBef>
                <a:spcPts val="0"/>
              </a:spcBef>
              <a:spcAft>
                <a:spcPts val="0"/>
              </a:spcAft>
              <a:buSzPts val="4900"/>
              <a:buChar char="■"/>
              <a:defRPr sz="3136"/>
            </a:lvl6pPr>
            <a:lvl7pPr indent="-539750" lvl="6" marL="3200400" algn="l">
              <a:lnSpc>
                <a:spcPct val="115000"/>
              </a:lnSpc>
              <a:spcBef>
                <a:spcPts val="0"/>
              </a:spcBef>
              <a:spcAft>
                <a:spcPts val="0"/>
              </a:spcAft>
              <a:buSzPts val="4900"/>
              <a:buChar char="●"/>
              <a:defRPr sz="3136"/>
            </a:lvl7pPr>
            <a:lvl8pPr indent="-539750" lvl="7" marL="3657600" algn="l">
              <a:lnSpc>
                <a:spcPct val="115000"/>
              </a:lnSpc>
              <a:spcBef>
                <a:spcPts val="0"/>
              </a:spcBef>
              <a:spcAft>
                <a:spcPts val="0"/>
              </a:spcAft>
              <a:buSzPts val="4900"/>
              <a:buChar char="○"/>
              <a:defRPr sz="3136"/>
            </a:lvl8pPr>
            <a:lvl9pPr indent="-539750" lvl="8" marL="4114800" algn="l">
              <a:lnSpc>
                <a:spcPct val="115000"/>
              </a:lnSpc>
              <a:spcBef>
                <a:spcPts val="0"/>
              </a:spcBef>
              <a:spcAft>
                <a:spcPts val="0"/>
              </a:spcAft>
              <a:buSzPts val="4900"/>
              <a:buChar char="■"/>
              <a:defRPr sz="3136"/>
            </a:lvl9pPr>
          </a:lstStyle>
          <a:p/>
        </p:txBody>
      </p:sp>
      <p:sp>
        <p:nvSpPr>
          <p:cNvPr id="31" name="Google Shape;31;p8"/>
          <p:cNvSpPr txBox="1"/>
          <p:nvPr>
            <p:ph idx="12" type="sldNum"/>
          </p:nvPr>
        </p:nvSpPr>
        <p:spPr>
          <a:xfrm>
            <a:off x="34712074" y="19100479"/>
            <a:ext cx="2248200" cy="1612200"/>
          </a:xfrm>
          <a:prstGeom prst="rect">
            <a:avLst/>
          </a:prstGeom>
          <a:noFill/>
          <a:ln>
            <a:noFill/>
          </a:ln>
        </p:spPr>
        <p:txBody>
          <a:bodyPr anchorCtr="0" anchor="ctr" bIns="371025" lIns="371025" spcFirstLastPara="1" rIns="371025" wrap="square" tIns="371025">
            <a:normAutofit/>
          </a:bodyPr>
          <a:lstStyle>
            <a:lvl1pPr indent="0" lvl="0"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9"/>
          <p:cNvSpPr txBox="1"/>
          <p:nvPr>
            <p:ph type="title"/>
          </p:nvPr>
        </p:nvSpPr>
        <p:spPr>
          <a:xfrm>
            <a:off x="2008578" y="1843809"/>
            <a:ext cx="26088900" cy="16755900"/>
          </a:xfrm>
          <a:prstGeom prst="rect">
            <a:avLst/>
          </a:prstGeom>
          <a:noFill/>
          <a:ln>
            <a:noFill/>
          </a:ln>
        </p:spPr>
        <p:txBody>
          <a:bodyPr anchorCtr="0" anchor="ctr" bIns="371025" lIns="371025" spcFirstLastPara="1" rIns="371025" wrap="square" tIns="371025">
            <a:normAutofit/>
          </a:bodyPr>
          <a:lstStyle>
            <a:lvl1pPr lvl="0" algn="l">
              <a:lnSpc>
                <a:spcPct val="100000"/>
              </a:lnSpc>
              <a:spcBef>
                <a:spcPts val="0"/>
              </a:spcBef>
              <a:spcAft>
                <a:spcPts val="0"/>
              </a:spcAft>
              <a:buSzPts val="19500"/>
              <a:buNone/>
              <a:defRPr sz="12480"/>
            </a:lvl1pPr>
            <a:lvl2pPr lvl="1" algn="l">
              <a:lnSpc>
                <a:spcPct val="100000"/>
              </a:lnSpc>
              <a:spcBef>
                <a:spcPts val="0"/>
              </a:spcBef>
              <a:spcAft>
                <a:spcPts val="0"/>
              </a:spcAft>
              <a:buSzPts val="19500"/>
              <a:buNone/>
              <a:defRPr sz="12480"/>
            </a:lvl2pPr>
            <a:lvl3pPr lvl="2" algn="l">
              <a:lnSpc>
                <a:spcPct val="100000"/>
              </a:lnSpc>
              <a:spcBef>
                <a:spcPts val="0"/>
              </a:spcBef>
              <a:spcAft>
                <a:spcPts val="0"/>
              </a:spcAft>
              <a:buSzPts val="19500"/>
              <a:buNone/>
              <a:defRPr sz="12480"/>
            </a:lvl3pPr>
            <a:lvl4pPr lvl="3" algn="l">
              <a:lnSpc>
                <a:spcPct val="100000"/>
              </a:lnSpc>
              <a:spcBef>
                <a:spcPts val="0"/>
              </a:spcBef>
              <a:spcAft>
                <a:spcPts val="0"/>
              </a:spcAft>
              <a:buSzPts val="19500"/>
              <a:buNone/>
              <a:defRPr sz="12480"/>
            </a:lvl4pPr>
            <a:lvl5pPr lvl="4" algn="l">
              <a:lnSpc>
                <a:spcPct val="100000"/>
              </a:lnSpc>
              <a:spcBef>
                <a:spcPts val="0"/>
              </a:spcBef>
              <a:spcAft>
                <a:spcPts val="0"/>
              </a:spcAft>
              <a:buSzPts val="19500"/>
              <a:buNone/>
              <a:defRPr sz="12480"/>
            </a:lvl5pPr>
            <a:lvl6pPr lvl="5" algn="l">
              <a:lnSpc>
                <a:spcPct val="100000"/>
              </a:lnSpc>
              <a:spcBef>
                <a:spcPts val="0"/>
              </a:spcBef>
              <a:spcAft>
                <a:spcPts val="0"/>
              </a:spcAft>
              <a:buSzPts val="19500"/>
              <a:buNone/>
              <a:defRPr sz="12480"/>
            </a:lvl6pPr>
            <a:lvl7pPr lvl="6" algn="l">
              <a:lnSpc>
                <a:spcPct val="100000"/>
              </a:lnSpc>
              <a:spcBef>
                <a:spcPts val="0"/>
              </a:spcBef>
              <a:spcAft>
                <a:spcPts val="0"/>
              </a:spcAft>
              <a:buSzPts val="19500"/>
              <a:buNone/>
              <a:defRPr sz="12480"/>
            </a:lvl7pPr>
            <a:lvl8pPr lvl="7" algn="l">
              <a:lnSpc>
                <a:spcPct val="100000"/>
              </a:lnSpc>
              <a:spcBef>
                <a:spcPts val="0"/>
              </a:spcBef>
              <a:spcAft>
                <a:spcPts val="0"/>
              </a:spcAft>
              <a:buSzPts val="19500"/>
              <a:buNone/>
              <a:defRPr sz="12480"/>
            </a:lvl8pPr>
            <a:lvl9pPr lvl="8" algn="l">
              <a:lnSpc>
                <a:spcPct val="100000"/>
              </a:lnSpc>
              <a:spcBef>
                <a:spcPts val="0"/>
              </a:spcBef>
              <a:spcAft>
                <a:spcPts val="0"/>
              </a:spcAft>
              <a:buSzPts val="19500"/>
              <a:buNone/>
              <a:defRPr sz="12480"/>
            </a:lvl9pPr>
          </a:lstStyle>
          <a:p/>
        </p:txBody>
      </p:sp>
      <p:sp>
        <p:nvSpPr>
          <p:cNvPr id="34" name="Google Shape;34;p9"/>
          <p:cNvSpPr txBox="1"/>
          <p:nvPr>
            <p:ph idx="12" type="sldNum"/>
          </p:nvPr>
        </p:nvSpPr>
        <p:spPr>
          <a:xfrm>
            <a:off x="34712074" y="19100479"/>
            <a:ext cx="2248200" cy="1612200"/>
          </a:xfrm>
          <a:prstGeom prst="rect">
            <a:avLst/>
          </a:prstGeom>
          <a:noFill/>
          <a:ln>
            <a:noFill/>
          </a:ln>
        </p:spPr>
        <p:txBody>
          <a:bodyPr anchorCtr="0" anchor="ctr" bIns="371025" lIns="371025" spcFirstLastPara="1" rIns="371025" wrap="square" tIns="371025">
            <a:normAutofit/>
          </a:bodyPr>
          <a:lstStyle>
            <a:lvl1pPr indent="0" lvl="0"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10"/>
          <p:cNvSpPr/>
          <p:nvPr/>
        </p:nvSpPr>
        <p:spPr>
          <a:xfrm>
            <a:off x="18731707" y="-511"/>
            <a:ext cx="18731700" cy="21067800"/>
          </a:xfrm>
          <a:prstGeom prst="rect">
            <a:avLst/>
          </a:prstGeom>
          <a:solidFill>
            <a:schemeClr val="lt2"/>
          </a:solidFill>
          <a:ln>
            <a:noFill/>
          </a:ln>
        </p:spPr>
        <p:txBody>
          <a:bodyPr anchorCtr="0" anchor="ctr" bIns="237450" lIns="237450" spcFirstLastPara="1" rIns="237450" wrap="square" tIns="237450">
            <a:noAutofit/>
          </a:bodyPr>
          <a:lstStyle/>
          <a:p>
            <a:pPr indent="0" lvl="0" marL="0" marR="0" rtl="0" algn="l">
              <a:lnSpc>
                <a:spcPct val="100000"/>
              </a:lnSpc>
              <a:spcBef>
                <a:spcPts val="0"/>
              </a:spcBef>
              <a:spcAft>
                <a:spcPts val="0"/>
              </a:spcAft>
              <a:buClr>
                <a:srgbClr val="000000"/>
              </a:buClr>
              <a:buSzPts val="1400"/>
              <a:buFont typeface="Arial"/>
              <a:buNone/>
            </a:pPr>
            <a:r>
              <a:t/>
            </a:r>
            <a:endParaRPr b="0" i="0" sz="896" u="none" cap="none" strike="noStrike">
              <a:solidFill>
                <a:srgbClr val="000000"/>
              </a:solidFill>
              <a:latin typeface="Arial"/>
              <a:ea typeface="Arial"/>
              <a:cs typeface="Arial"/>
              <a:sym typeface="Arial"/>
            </a:endParaRPr>
          </a:p>
        </p:txBody>
      </p:sp>
      <p:sp>
        <p:nvSpPr>
          <p:cNvPr id="37" name="Google Shape;37;p10"/>
          <p:cNvSpPr txBox="1"/>
          <p:nvPr>
            <p:ph type="title"/>
          </p:nvPr>
        </p:nvSpPr>
        <p:spPr>
          <a:xfrm>
            <a:off x="1087766" y="5051070"/>
            <a:ext cx="16573500" cy="6071400"/>
          </a:xfrm>
          <a:prstGeom prst="rect">
            <a:avLst/>
          </a:prstGeom>
          <a:noFill/>
          <a:ln>
            <a:noFill/>
          </a:ln>
        </p:spPr>
        <p:txBody>
          <a:bodyPr anchorCtr="0" anchor="b" bIns="371025" lIns="371025" spcFirstLastPara="1" rIns="371025" wrap="square" tIns="371025">
            <a:normAutofit/>
          </a:bodyPr>
          <a:lstStyle>
            <a:lvl1pPr lvl="0" algn="ctr">
              <a:lnSpc>
                <a:spcPct val="100000"/>
              </a:lnSpc>
              <a:spcBef>
                <a:spcPts val="0"/>
              </a:spcBef>
              <a:spcAft>
                <a:spcPts val="0"/>
              </a:spcAft>
              <a:buSzPts val="17100"/>
              <a:buNone/>
              <a:defRPr sz="10944"/>
            </a:lvl1pPr>
            <a:lvl2pPr lvl="1" algn="ctr">
              <a:lnSpc>
                <a:spcPct val="100000"/>
              </a:lnSpc>
              <a:spcBef>
                <a:spcPts val="0"/>
              </a:spcBef>
              <a:spcAft>
                <a:spcPts val="0"/>
              </a:spcAft>
              <a:buSzPts val="17100"/>
              <a:buNone/>
              <a:defRPr sz="10944"/>
            </a:lvl2pPr>
            <a:lvl3pPr lvl="2" algn="ctr">
              <a:lnSpc>
                <a:spcPct val="100000"/>
              </a:lnSpc>
              <a:spcBef>
                <a:spcPts val="0"/>
              </a:spcBef>
              <a:spcAft>
                <a:spcPts val="0"/>
              </a:spcAft>
              <a:buSzPts val="17100"/>
              <a:buNone/>
              <a:defRPr sz="10944"/>
            </a:lvl3pPr>
            <a:lvl4pPr lvl="3" algn="ctr">
              <a:lnSpc>
                <a:spcPct val="100000"/>
              </a:lnSpc>
              <a:spcBef>
                <a:spcPts val="0"/>
              </a:spcBef>
              <a:spcAft>
                <a:spcPts val="0"/>
              </a:spcAft>
              <a:buSzPts val="17100"/>
              <a:buNone/>
              <a:defRPr sz="10944"/>
            </a:lvl4pPr>
            <a:lvl5pPr lvl="4" algn="ctr">
              <a:lnSpc>
                <a:spcPct val="100000"/>
              </a:lnSpc>
              <a:spcBef>
                <a:spcPts val="0"/>
              </a:spcBef>
              <a:spcAft>
                <a:spcPts val="0"/>
              </a:spcAft>
              <a:buSzPts val="17100"/>
              <a:buNone/>
              <a:defRPr sz="10944"/>
            </a:lvl5pPr>
            <a:lvl6pPr lvl="5" algn="ctr">
              <a:lnSpc>
                <a:spcPct val="100000"/>
              </a:lnSpc>
              <a:spcBef>
                <a:spcPts val="0"/>
              </a:spcBef>
              <a:spcAft>
                <a:spcPts val="0"/>
              </a:spcAft>
              <a:buSzPts val="17100"/>
              <a:buNone/>
              <a:defRPr sz="10944"/>
            </a:lvl6pPr>
            <a:lvl7pPr lvl="6" algn="ctr">
              <a:lnSpc>
                <a:spcPct val="100000"/>
              </a:lnSpc>
              <a:spcBef>
                <a:spcPts val="0"/>
              </a:spcBef>
              <a:spcAft>
                <a:spcPts val="0"/>
              </a:spcAft>
              <a:buSzPts val="17100"/>
              <a:buNone/>
              <a:defRPr sz="10944"/>
            </a:lvl7pPr>
            <a:lvl8pPr lvl="7" algn="ctr">
              <a:lnSpc>
                <a:spcPct val="100000"/>
              </a:lnSpc>
              <a:spcBef>
                <a:spcPts val="0"/>
              </a:spcBef>
              <a:spcAft>
                <a:spcPts val="0"/>
              </a:spcAft>
              <a:buSzPts val="17100"/>
              <a:buNone/>
              <a:defRPr sz="10944"/>
            </a:lvl8pPr>
            <a:lvl9pPr lvl="8" algn="ctr">
              <a:lnSpc>
                <a:spcPct val="100000"/>
              </a:lnSpc>
              <a:spcBef>
                <a:spcPts val="0"/>
              </a:spcBef>
              <a:spcAft>
                <a:spcPts val="0"/>
              </a:spcAft>
              <a:buSzPts val="17100"/>
              <a:buNone/>
              <a:defRPr sz="10944"/>
            </a:lvl9pPr>
          </a:lstStyle>
          <a:p/>
        </p:txBody>
      </p:sp>
      <p:sp>
        <p:nvSpPr>
          <p:cNvPr id="38" name="Google Shape;38;p10"/>
          <p:cNvSpPr txBox="1"/>
          <p:nvPr>
            <p:ph idx="1" type="subTitle"/>
          </p:nvPr>
        </p:nvSpPr>
        <p:spPr>
          <a:xfrm>
            <a:off x="1087766" y="11481361"/>
            <a:ext cx="16573500" cy="5058900"/>
          </a:xfrm>
          <a:prstGeom prst="rect">
            <a:avLst/>
          </a:prstGeom>
          <a:noFill/>
          <a:ln>
            <a:noFill/>
          </a:ln>
        </p:spPr>
        <p:txBody>
          <a:bodyPr anchorCtr="0" anchor="t" bIns="371025" lIns="371025" spcFirstLastPara="1" rIns="371025" wrap="square" tIns="371025">
            <a:normAutofit/>
          </a:bodyPr>
          <a:lstStyle>
            <a:lvl1pPr lvl="0" algn="ctr">
              <a:lnSpc>
                <a:spcPct val="100000"/>
              </a:lnSpc>
              <a:spcBef>
                <a:spcPts val="0"/>
              </a:spcBef>
              <a:spcAft>
                <a:spcPts val="0"/>
              </a:spcAft>
              <a:buSzPts val="8500"/>
              <a:buNone/>
              <a:defRPr sz="5440"/>
            </a:lvl1pPr>
            <a:lvl2pPr lvl="1" algn="ctr">
              <a:lnSpc>
                <a:spcPct val="100000"/>
              </a:lnSpc>
              <a:spcBef>
                <a:spcPts val="0"/>
              </a:spcBef>
              <a:spcAft>
                <a:spcPts val="0"/>
              </a:spcAft>
              <a:buSzPts val="8500"/>
              <a:buNone/>
              <a:defRPr sz="5440"/>
            </a:lvl2pPr>
            <a:lvl3pPr lvl="2" algn="ctr">
              <a:lnSpc>
                <a:spcPct val="100000"/>
              </a:lnSpc>
              <a:spcBef>
                <a:spcPts val="0"/>
              </a:spcBef>
              <a:spcAft>
                <a:spcPts val="0"/>
              </a:spcAft>
              <a:buSzPts val="8500"/>
              <a:buNone/>
              <a:defRPr sz="5440"/>
            </a:lvl3pPr>
            <a:lvl4pPr lvl="3" algn="ctr">
              <a:lnSpc>
                <a:spcPct val="100000"/>
              </a:lnSpc>
              <a:spcBef>
                <a:spcPts val="0"/>
              </a:spcBef>
              <a:spcAft>
                <a:spcPts val="0"/>
              </a:spcAft>
              <a:buSzPts val="8500"/>
              <a:buNone/>
              <a:defRPr sz="5440"/>
            </a:lvl4pPr>
            <a:lvl5pPr lvl="4" algn="ctr">
              <a:lnSpc>
                <a:spcPct val="100000"/>
              </a:lnSpc>
              <a:spcBef>
                <a:spcPts val="0"/>
              </a:spcBef>
              <a:spcAft>
                <a:spcPts val="0"/>
              </a:spcAft>
              <a:buSzPts val="8500"/>
              <a:buNone/>
              <a:defRPr sz="5440"/>
            </a:lvl5pPr>
            <a:lvl6pPr lvl="5" algn="ctr">
              <a:lnSpc>
                <a:spcPct val="100000"/>
              </a:lnSpc>
              <a:spcBef>
                <a:spcPts val="0"/>
              </a:spcBef>
              <a:spcAft>
                <a:spcPts val="0"/>
              </a:spcAft>
              <a:buSzPts val="8500"/>
              <a:buNone/>
              <a:defRPr sz="5440"/>
            </a:lvl6pPr>
            <a:lvl7pPr lvl="6" algn="ctr">
              <a:lnSpc>
                <a:spcPct val="100000"/>
              </a:lnSpc>
              <a:spcBef>
                <a:spcPts val="0"/>
              </a:spcBef>
              <a:spcAft>
                <a:spcPts val="0"/>
              </a:spcAft>
              <a:buSzPts val="8500"/>
              <a:buNone/>
              <a:defRPr sz="5440"/>
            </a:lvl7pPr>
            <a:lvl8pPr lvl="7" algn="ctr">
              <a:lnSpc>
                <a:spcPct val="100000"/>
              </a:lnSpc>
              <a:spcBef>
                <a:spcPts val="0"/>
              </a:spcBef>
              <a:spcAft>
                <a:spcPts val="0"/>
              </a:spcAft>
              <a:buSzPts val="8500"/>
              <a:buNone/>
              <a:defRPr sz="5440"/>
            </a:lvl8pPr>
            <a:lvl9pPr lvl="8" algn="ctr">
              <a:lnSpc>
                <a:spcPct val="100000"/>
              </a:lnSpc>
              <a:spcBef>
                <a:spcPts val="0"/>
              </a:spcBef>
              <a:spcAft>
                <a:spcPts val="0"/>
              </a:spcAft>
              <a:buSzPts val="8500"/>
              <a:buNone/>
              <a:defRPr sz="5440"/>
            </a:lvl9pPr>
          </a:lstStyle>
          <a:p/>
        </p:txBody>
      </p:sp>
      <p:sp>
        <p:nvSpPr>
          <p:cNvPr id="39" name="Google Shape;39;p10"/>
          <p:cNvSpPr txBox="1"/>
          <p:nvPr>
            <p:ph idx="2" type="body"/>
          </p:nvPr>
        </p:nvSpPr>
        <p:spPr>
          <a:xfrm>
            <a:off x="20237372" y="2965802"/>
            <a:ext cx="15720300" cy="15135000"/>
          </a:xfrm>
          <a:prstGeom prst="rect">
            <a:avLst/>
          </a:prstGeom>
          <a:noFill/>
          <a:ln>
            <a:noFill/>
          </a:ln>
        </p:spPr>
        <p:txBody>
          <a:bodyPr anchorCtr="0" anchor="ctr" bIns="371025" lIns="371025" spcFirstLastPara="1" rIns="371025" wrap="square" tIns="371025">
            <a:normAutofit/>
          </a:bodyPr>
          <a:lstStyle>
            <a:lvl1pPr indent="-692150" lvl="0" marL="457200" algn="l">
              <a:lnSpc>
                <a:spcPct val="115000"/>
              </a:lnSpc>
              <a:spcBef>
                <a:spcPts val="0"/>
              </a:spcBef>
              <a:spcAft>
                <a:spcPts val="0"/>
              </a:spcAft>
              <a:buSzPts val="7300"/>
              <a:buChar char="●"/>
              <a:defRPr/>
            </a:lvl1pPr>
            <a:lvl2pPr indent="-590550" lvl="1" marL="914400" algn="l">
              <a:lnSpc>
                <a:spcPct val="115000"/>
              </a:lnSpc>
              <a:spcBef>
                <a:spcPts val="0"/>
              </a:spcBef>
              <a:spcAft>
                <a:spcPts val="0"/>
              </a:spcAft>
              <a:buSzPts val="5700"/>
              <a:buChar char="○"/>
              <a:defRPr/>
            </a:lvl2pPr>
            <a:lvl3pPr indent="-590550" lvl="2" marL="1371600" algn="l">
              <a:lnSpc>
                <a:spcPct val="115000"/>
              </a:lnSpc>
              <a:spcBef>
                <a:spcPts val="0"/>
              </a:spcBef>
              <a:spcAft>
                <a:spcPts val="0"/>
              </a:spcAft>
              <a:buSzPts val="5700"/>
              <a:buChar char="■"/>
              <a:defRPr/>
            </a:lvl3pPr>
            <a:lvl4pPr indent="-590550" lvl="3" marL="1828800" algn="l">
              <a:lnSpc>
                <a:spcPct val="115000"/>
              </a:lnSpc>
              <a:spcBef>
                <a:spcPts val="0"/>
              </a:spcBef>
              <a:spcAft>
                <a:spcPts val="0"/>
              </a:spcAft>
              <a:buSzPts val="5700"/>
              <a:buChar char="●"/>
              <a:defRPr/>
            </a:lvl4pPr>
            <a:lvl5pPr indent="-590550" lvl="4" marL="2286000" algn="l">
              <a:lnSpc>
                <a:spcPct val="115000"/>
              </a:lnSpc>
              <a:spcBef>
                <a:spcPts val="0"/>
              </a:spcBef>
              <a:spcAft>
                <a:spcPts val="0"/>
              </a:spcAft>
              <a:buSzPts val="5700"/>
              <a:buChar char="○"/>
              <a:defRPr/>
            </a:lvl5pPr>
            <a:lvl6pPr indent="-590550" lvl="5" marL="2743200" algn="l">
              <a:lnSpc>
                <a:spcPct val="115000"/>
              </a:lnSpc>
              <a:spcBef>
                <a:spcPts val="0"/>
              </a:spcBef>
              <a:spcAft>
                <a:spcPts val="0"/>
              </a:spcAft>
              <a:buSzPts val="5700"/>
              <a:buChar char="■"/>
              <a:defRPr/>
            </a:lvl6pPr>
            <a:lvl7pPr indent="-590550" lvl="6" marL="3200400" algn="l">
              <a:lnSpc>
                <a:spcPct val="115000"/>
              </a:lnSpc>
              <a:spcBef>
                <a:spcPts val="0"/>
              </a:spcBef>
              <a:spcAft>
                <a:spcPts val="0"/>
              </a:spcAft>
              <a:buSzPts val="5700"/>
              <a:buChar char="●"/>
              <a:defRPr/>
            </a:lvl7pPr>
            <a:lvl8pPr indent="-590550" lvl="7" marL="3657600" algn="l">
              <a:lnSpc>
                <a:spcPct val="115000"/>
              </a:lnSpc>
              <a:spcBef>
                <a:spcPts val="0"/>
              </a:spcBef>
              <a:spcAft>
                <a:spcPts val="0"/>
              </a:spcAft>
              <a:buSzPts val="5700"/>
              <a:buChar char="○"/>
              <a:defRPr/>
            </a:lvl8pPr>
            <a:lvl9pPr indent="-590550" lvl="8" marL="4114800" algn="l">
              <a:lnSpc>
                <a:spcPct val="115000"/>
              </a:lnSpc>
              <a:spcBef>
                <a:spcPts val="0"/>
              </a:spcBef>
              <a:spcAft>
                <a:spcPts val="0"/>
              </a:spcAft>
              <a:buSzPts val="5700"/>
              <a:buChar char="■"/>
              <a:defRPr/>
            </a:lvl9pPr>
          </a:lstStyle>
          <a:p/>
        </p:txBody>
      </p:sp>
      <p:sp>
        <p:nvSpPr>
          <p:cNvPr id="40" name="Google Shape;40;p10"/>
          <p:cNvSpPr txBox="1"/>
          <p:nvPr>
            <p:ph idx="12" type="sldNum"/>
          </p:nvPr>
        </p:nvSpPr>
        <p:spPr>
          <a:xfrm>
            <a:off x="34712074" y="19100479"/>
            <a:ext cx="2248200" cy="1612200"/>
          </a:xfrm>
          <a:prstGeom prst="rect">
            <a:avLst/>
          </a:prstGeom>
          <a:noFill/>
          <a:ln>
            <a:noFill/>
          </a:ln>
        </p:spPr>
        <p:txBody>
          <a:bodyPr anchorCtr="0" anchor="ctr" bIns="371025" lIns="371025" spcFirstLastPara="1" rIns="371025" wrap="square" tIns="371025">
            <a:normAutofit/>
          </a:bodyPr>
          <a:lstStyle>
            <a:lvl1pPr indent="0" lvl="0"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1"/>
          <p:cNvSpPr txBox="1"/>
          <p:nvPr>
            <p:ph idx="1" type="body"/>
          </p:nvPr>
        </p:nvSpPr>
        <p:spPr>
          <a:xfrm>
            <a:off x="1277051" y="17328384"/>
            <a:ext cx="24577200" cy="2478600"/>
          </a:xfrm>
          <a:prstGeom prst="rect">
            <a:avLst/>
          </a:prstGeom>
          <a:noFill/>
          <a:ln>
            <a:noFill/>
          </a:ln>
        </p:spPr>
        <p:txBody>
          <a:bodyPr anchorCtr="0" anchor="ctr" bIns="371025" lIns="371025" spcFirstLastPara="1" rIns="371025" wrap="square" tIns="371025">
            <a:normAutofit/>
          </a:bodyPr>
          <a:lstStyle>
            <a:lvl1pPr indent="-228600" lvl="0" marL="457200" algn="l">
              <a:lnSpc>
                <a:spcPct val="100000"/>
              </a:lnSpc>
              <a:spcBef>
                <a:spcPts val="0"/>
              </a:spcBef>
              <a:spcAft>
                <a:spcPts val="0"/>
              </a:spcAft>
              <a:buSzPts val="7300"/>
              <a:buNone/>
              <a:defRPr/>
            </a:lvl1pPr>
          </a:lstStyle>
          <a:p/>
        </p:txBody>
      </p:sp>
      <p:sp>
        <p:nvSpPr>
          <p:cNvPr id="43" name="Google Shape;43;p11"/>
          <p:cNvSpPr txBox="1"/>
          <p:nvPr>
            <p:ph idx="12" type="sldNum"/>
          </p:nvPr>
        </p:nvSpPr>
        <p:spPr>
          <a:xfrm>
            <a:off x="34712074" y="19100479"/>
            <a:ext cx="2248200" cy="1612200"/>
          </a:xfrm>
          <a:prstGeom prst="rect">
            <a:avLst/>
          </a:prstGeom>
          <a:noFill/>
          <a:ln>
            <a:noFill/>
          </a:ln>
        </p:spPr>
        <p:txBody>
          <a:bodyPr anchorCtr="0" anchor="ctr" bIns="371025" lIns="371025" spcFirstLastPara="1" rIns="371025" wrap="square" tIns="371025">
            <a:normAutofit/>
          </a:bodyPr>
          <a:lstStyle>
            <a:lvl1pPr indent="0" lvl="0"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2"/>
          <p:cNvSpPr txBox="1"/>
          <p:nvPr>
            <p:ph type="title"/>
          </p:nvPr>
        </p:nvSpPr>
        <p:spPr>
          <a:xfrm>
            <a:off x="1277050" y="1822818"/>
            <a:ext cx="34909500" cy="2345700"/>
          </a:xfrm>
          <a:prstGeom prst="rect">
            <a:avLst/>
          </a:prstGeom>
          <a:noFill/>
          <a:ln>
            <a:noFill/>
          </a:ln>
        </p:spPr>
        <p:txBody>
          <a:bodyPr anchorCtr="0" anchor="t" bIns="371025" lIns="371025" spcFirstLastPara="1" rIns="371025" wrap="square" tIns="371025">
            <a:normAutofit/>
          </a:bodyPr>
          <a:lstStyle>
            <a:lvl1pPr lvl="0" marR="0" rtl="0" algn="l">
              <a:lnSpc>
                <a:spcPct val="100000"/>
              </a:lnSpc>
              <a:spcBef>
                <a:spcPts val="0"/>
              </a:spcBef>
              <a:spcAft>
                <a:spcPts val="0"/>
              </a:spcAft>
              <a:buClr>
                <a:schemeClr val="dk1"/>
              </a:buClr>
              <a:buSzPts val="11400"/>
              <a:buFont typeface="Arial"/>
              <a:buNone/>
              <a:defRPr b="0" i="0" sz="114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chemeClr val="dk1"/>
              </a:buClr>
              <a:buSzPts val="11400"/>
              <a:buFont typeface="Arial"/>
              <a:buNone/>
              <a:defRPr b="0" i="0" sz="114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11400"/>
              <a:buFont typeface="Arial"/>
              <a:buNone/>
              <a:defRPr b="0" i="0" sz="114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11400"/>
              <a:buFont typeface="Arial"/>
              <a:buNone/>
              <a:defRPr b="0" i="0" sz="114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11400"/>
              <a:buFont typeface="Arial"/>
              <a:buNone/>
              <a:defRPr b="0" i="0" sz="114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11400"/>
              <a:buFont typeface="Arial"/>
              <a:buNone/>
              <a:defRPr b="0" i="0" sz="114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11400"/>
              <a:buFont typeface="Arial"/>
              <a:buNone/>
              <a:defRPr b="0" i="0" sz="114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11400"/>
              <a:buFont typeface="Arial"/>
              <a:buNone/>
              <a:defRPr b="0" i="0" sz="114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11400"/>
              <a:buFont typeface="Arial"/>
              <a:buNone/>
              <a:defRPr b="0" i="0" sz="11400" u="none" cap="none" strike="noStrike">
                <a:solidFill>
                  <a:schemeClr val="dk1"/>
                </a:solidFill>
                <a:latin typeface="Arial"/>
                <a:ea typeface="Arial"/>
                <a:cs typeface="Arial"/>
                <a:sym typeface="Arial"/>
              </a:defRPr>
            </a:lvl9pPr>
          </a:lstStyle>
          <a:p/>
        </p:txBody>
      </p:sp>
      <p:sp>
        <p:nvSpPr>
          <p:cNvPr id="7" name="Google Shape;7;p2"/>
          <p:cNvSpPr txBox="1"/>
          <p:nvPr>
            <p:ph idx="1" type="body"/>
          </p:nvPr>
        </p:nvSpPr>
        <p:spPr>
          <a:xfrm>
            <a:off x="1277050" y="4720524"/>
            <a:ext cx="34909500" cy="13993500"/>
          </a:xfrm>
          <a:prstGeom prst="rect">
            <a:avLst/>
          </a:prstGeom>
          <a:noFill/>
          <a:ln>
            <a:noFill/>
          </a:ln>
        </p:spPr>
        <p:txBody>
          <a:bodyPr anchorCtr="0" anchor="t" bIns="371025" lIns="371025" spcFirstLastPara="1" rIns="371025" wrap="square" tIns="371025">
            <a:normAutofit/>
          </a:bodyPr>
          <a:lstStyle>
            <a:lvl1pPr indent="-692150" lvl="0" marL="457200" marR="0" rtl="0" algn="l">
              <a:lnSpc>
                <a:spcPct val="115000"/>
              </a:lnSpc>
              <a:spcBef>
                <a:spcPts val="0"/>
              </a:spcBef>
              <a:spcAft>
                <a:spcPts val="0"/>
              </a:spcAft>
              <a:buClr>
                <a:schemeClr val="dk2"/>
              </a:buClr>
              <a:buSzPts val="7300"/>
              <a:buFont typeface="Arial"/>
              <a:buChar char="●"/>
              <a:defRPr b="0" i="0" sz="7300" u="none" cap="none" strike="noStrike">
                <a:solidFill>
                  <a:schemeClr val="dk2"/>
                </a:solidFill>
                <a:latin typeface="Arial"/>
                <a:ea typeface="Arial"/>
                <a:cs typeface="Arial"/>
                <a:sym typeface="Arial"/>
              </a:defRPr>
            </a:lvl1pPr>
            <a:lvl2pPr indent="-590550" lvl="1" marL="914400" marR="0" rtl="0" algn="l">
              <a:lnSpc>
                <a:spcPct val="115000"/>
              </a:lnSpc>
              <a:spcBef>
                <a:spcPts val="0"/>
              </a:spcBef>
              <a:spcAft>
                <a:spcPts val="0"/>
              </a:spcAft>
              <a:buClr>
                <a:schemeClr val="dk2"/>
              </a:buClr>
              <a:buSzPts val="5700"/>
              <a:buFont typeface="Arial"/>
              <a:buChar char="○"/>
              <a:defRPr b="0" i="0" sz="5700" u="none" cap="none" strike="noStrike">
                <a:solidFill>
                  <a:schemeClr val="dk2"/>
                </a:solidFill>
                <a:latin typeface="Arial"/>
                <a:ea typeface="Arial"/>
                <a:cs typeface="Arial"/>
                <a:sym typeface="Arial"/>
              </a:defRPr>
            </a:lvl2pPr>
            <a:lvl3pPr indent="-590550" lvl="2" marL="1371600" marR="0" rtl="0" algn="l">
              <a:lnSpc>
                <a:spcPct val="115000"/>
              </a:lnSpc>
              <a:spcBef>
                <a:spcPts val="0"/>
              </a:spcBef>
              <a:spcAft>
                <a:spcPts val="0"/>
              </a:spcAft>
              <a:buClr>
                <a:schemeClr val="dk2"/>
              </a:buClr>
              <a:buSzPts val="5700"/>
              <a:buFont typeface="Arial"/>
              <a:buChar char="■"/>
              <a:defRPr b="0" i="0" sz="5700" u="none" cap="none" strike="noStrike">
                <a:solidFill>
                  <a:schemeClr val="dk2"/>
                </a:solidFill>
                <a:latin typeface="Arial"/>
                <a:ea typeface="Arial"/>
                <a:cs typeface="Arial"/>
                <a:sym typeface="Arial"/>
              </a:defRPr>
            </a:lvl3pPr>
            <a:lvl4pPr indent="-590550" lvl="3" marL="1828800" marR="0" rtl="0" algn="l">
              <a:lnSpc>
                <a:spcPct val="115000"/>
              </a:lnSpc>
              <a:spcBef>
                <a:spcPts val="0"/>
              </a:spcBef>
              <a:spcAft>
                <a:spcPts val="0"/>
              </a:spcAft>
              <a:buClr>
                <a:schemeClr val="dk2"/>
              </a:buClr>
              <a:buSzPts val="5700"/>
              <a:buFont typeface="Arial"/>
              <a:buChar char="●"/>
              <a:defRPr b="0" i="0" sz="5700" u="none" cap="none" strike="noStrike">
                <a:solidFill>
                  <a:schemeClr val="dk2"/>
                </a:solidFill>
                <a:latin typeface="Arial"/>
                <a:ea typeface="Arial"/>
                <a:cs typeface="Arial"/>
                <a:sym typeface="Arial"/>
              </a:defRPr>
            </a:lvl4pPr>
            <a:lvl5pPr indent="-590550" lvl="4" marL="2286000" marR="0" rtl="0" algn="l">
              <a:lnSpc>
                <a:spcPct val="115000"/>
              </a:lnSpc>
              <a:spcBef>
                <a:spcPts val="0"/>
              </a:spcBef>
              <a:spcAft>
                <a:spcPts val="0"/>
              </a:spcAft>
              <a:buClr>
                <a:schemeClr val="dk2"/>
              </a:buClr>
              <a:buSzPts val="5700"/>
              <a:buFont typeface="Arial"/>
              <a:buChar char="○"/>
              <a:defRPr b="0" i="0" sz="5700" u="none" cap="none" strike="noStrike">
                <a:solidFill>
                  <a:schemeClr val="dk2"/>
                </a:solidFill>
                <a:latin typeface="Arial"/>
                <a:ea typeface="Arial"/>
                <a:cs typeface="Arial"/>
                <a:sym typeface="Arial"/>
              </a:defRPr>
            </a:lvl5pPr>
            <a:lvl6pPr indent="-590550" lvl="5" marL="2743200" marR="0" rtl="0" algn="l">
              <a:lnSpc>
                <a:spcPct val="115000"/>
              </a:lnSpc>
              <a:spcBef>
                <a:spcPts val="0"/>
              </a:spcBef>
              <a:spcAft>
                <a:spcPts val="0"/>
              </a:spcAft>
              <a:buClr>
                <a:schemeClr val="dk2"/>
              </a:buClr>
              <a:buSzPts val="5700"/>
              <a:buFont typeface="Arial"/>
              <a:buChar char="■"/>
              <a:defRPr b="0" i="0" sz="5700" u="none" cap="none" strike="noStrike">
                <a:solidFill>
                  <a:schemeClr val="dk2"/>
                </a:solidFill>
                <a:latin typeface="Arial"/>
                <a:ea typeface="Arial"/>
                <a:cs typeface="Arial"/>
                <a:sym typeface="Arial"/>
              </a:defRPr>
            </a:lvl6pPr>
            <a:lvl7pPr indent="-590550" lvl="6" marL="3200400" marR="0" rtl="0" algn="l">
              <a:lnSpc>
                <a:spcPct val="115000"/>
              </a:lnSpc>
              <a:spcBef>
                <a:spcPts val="0"/>
              </a:spcBef>
              <a:spcAft>
                <a:spcPts val="0"/>
              </a:spcAft>
              <a:buClr>
                <a:schemeClr val="dk2"/>
              </a:buClr>
              <a:buSzPts val="5700"/>
              <a:buFont typeface="Arial"/>
              <a:buChar char="●"/>
              <a:defRPr b="0" i="0" sz="5700" u="none" cap="none" strike="noStrike">
                <a:solidFill>
                  <a:schemeClr val="dk2"/>
                </a:solidFill>
                <a:latin typeface="Arial"/>
                <a:ea typeface="Arial"/>
                <a:cs typeface="Arial"/>
                <a:sym typeface="Arial"/>
              </a:defRPr>
            </a:lvl7pPr>
            <a:lvl8pPr indent="-590550" lvl="7" marL="3657600" marR="0" rtl="0" algn="l">
              <a:lnSpc>
                <a:spcPct val="115000"/>
              </a:lnSpc>
              <a:spcBef>
                <a:spcPts val="0"/>
              </a:spcBef>
              <a:spcAft>
                <a:spcPts val="0"/>
              </a:spcAft>
              <a:buClr>
                <a:schemeClr val="dk2"/>
              </a:buClr>
              <a:buSzPts val="5700"/>
              <a:buFont typeface="Arial"/>
              <a:buChar char="○"/>
              <a:defRPr b="0" i="0" sz="5700" u="none" cap="none" strike="noStrike">
                <a:solidFill>
                  <a:schemeClr val="dk2"/>
                </a:solidFill>
                <a:latin typeface="Arial"/>
                <a:ea typeface="Arial"/>
                <a:cs typeface="Arial"/>
                <a:sym typeface="Arial"/>
              </a:defRPr>
            </a:lvl8pPr>
            <a:lvl9pPr indent="-590550" lvl="8" marL="4114800" marR="0" rtl="0" algn="l">
              <a:lnSpc>
                <a:spcPct val="115000"/>
              </a:lnSpc>
              <a:spcBef>
                <a:spcPts val="0"/>
              </a:spcBef>
              <a:spcAft>
                <a:spcPts val="0"/>
              </a:spcAft>
              <a:buClr>
                <a:schemeClr val="dk2"/>
              </a:buClr>
              <a:buSzPts val="5700"/>
              <a:buFont typeface="Arial"/>
              <a:buChar char="■"/>
              <a:defRPr b="0" i="0" sz="5700" u="none" cap="none" strike="noStrike">
                <a:solidFill>
                  <a:schemeClr val="dk2"/>
                </a:solidFill>
                <a:latin typeface="Arial"/>
                <a:ea typeface="Arial"/>
                <a:cs typeface="Arial"/>
                <a:sym typeface="Arial"/>
              </a:defRPr>
            </a:lvl9pPr>
          </a:lstStyle>
          <a:p/>
        </p:txBody>
      </p:sp>
      <p:sp>
        <p:nvSpPr>
          <p:cNvPr id="8" name="Google Shape;8;p2"/>
          <p:cNvSpPr txBox="1"/>
          <p:nvPr>
            <p:ph idx="12" type="sldNum"/>
          </p:nvPr>
        </p:nvSpPr>
        <p:spPr>
          <a:xfrm>
            <a:off x="34712074" y="19100479"/>
            <a:ext cx="2248200" cy="1612200"/>
          </a:xfrm>
          <a:prstGeom prst="rect">
            <a:avLst/>
          </a:prstGeom>
          <a:noFill/>
          <a:ln>
            <a:noFill/>
          </a:ln>
        </p:spPr>
        <p:txBody>
          <a:bodyPr anchorCtr="0" anchor="ctr" bIns="371025" lIns="371025" spcFirstLastPara="1" rIns="371025" wrap="square" tIns="371025">
            <a:normAutofit/>
          </a:bodyPr>
          <a:lstStyle>
            <a:lvl1pPr indent="0" lvl="0" marL="0" marR="0" rtl="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1" Type="http://schemas.openxmlformats.org/officeDocument/2006/relationships/image" Target="../media/image15.png"/><Relationship Id="rId10" Type="http://schemas.openxmlformats.org/officeDocument/2006/relationships/image" Target="../media/image21.png"/><Relationship Id="rId13" Type="http://schemas.openxmlformats.org/officeDocument/2006/relationships/image" Target="../media/image12.png"/><Relationship Id="rId12" Type="http://schemas.openxmlformats.org/officeDocument/2006/relationships/image" Target="../media/image19.png"/><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 Id="rId4" Type="http://schemas.openxmlformats.org/officeDocument/2006/relationships/image" Target="../media/image3.png"/><Relationship Id="rId9" Type="http://schemas.openxmlformats.org/officeDocument/2006/relationships/image" Target="../media/image13.png"/><Relationship Id="rId5" Type="http://schemas.openxmlformats.org/officeDocument/2006/relationships/image" Target="../media/image10.png"/><Relationship Id="rId6" Type="http://schemas.openxmlformats.org/officeDocument/2006/relationships/image" Target="../media/image5.png"/><Relationship Id="rId7" Type="http://schemas.openxmlformats.org/officeDocument/2006/relationships/image" Target="../media/image11.png"/><Relationship Id="rId8" Type="http://schemas.openxmlformats.org/officeDocument/2006/relationships/image" Target="../media/image16.jpg"/></Relationships>
</file>

<file path=ppt/slides/_rels/slide2.xml.rels><?xml version="1.0" encoding="UTF-8" standalone="yes"?><Relationships xmlns="http://schemas.openxmlformats.org/package/2006/relationships"><Relationship Id="rId11" Type="http://schemas.openxmlformats.org/officeDocument/2006/relationships/image" Target="../media/image19.png"/><Relationship Id="rId10" Type="http://schemas.openxmlformats.org/officeDocument/2006/relationships/image" Target="../media/image15.png"/><Relationship Id="rId12" Type="http://schemas.openxmlformats.org/officeDocument/2006/relationships/image" Target="../media/image12.png"/><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3.png"/><Relationship Id="rId4" Type="http://schemas.openxmlformats.org/officeDocument/2006/relationships/image" Target="../media/image5.png"/><Relationship Id="rId9" Type="http://schemas.openxmlformats.org/officeDocument/2006/relationships/image" Target="../media/image21.png"/><Relationship Id="rId5" Type="http://schemas.openxmlformats.org/officeDocument/2006/relationships/image" Target="../media/image2.png"/><Relationship Id="rId6" Type="http://schemas.openxmlformats.org/officeDocument/2006/relationships/image" Target="../media/image7.png"/><Relationship Id="rId7" Type="http://schemas.openxmlformats.org/officeDocument/2006/relationships/image" Target="../media/image10.png"/><Relationship Id="rId8"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C9DAF8"/>
        </a:solidFill>
      </p:bgPr>
    </p:bg>
    <p:spTree>
      <p:nvGrpSpPr>
        <p:cNvPr id="53" name="Shape 53"/>
        <p:cNvGrpSpPr/>
        <p:nvPr/>
      </p:nvGrpSpPr>
      <p:grpSpPr>
        <a:xfrm>
          <a:off x="0" y="0"/>
          <a:ext cx="0" cy="0"/>
          <a:chOff x="0" y="0"/>
          <a:chExt cx="0" cy="0"/>
        </a:xfrm>
      </p:grpSpPr>
      <p:pic>
        <p:nvPicPr>
          <p:cNvPr id="54" name="Google Shape;54;g26a48fcf43e_0_516"/>
          <p:cNvPicPr preferRelativeResize="0"/>
          <p:nvPr/>
        </p:nvPicPr>
        <p:blipFill rotWithShape="1">
          <a:blip r:embed="rId3">
            <a:alphaModFix/>
          </a:blip>
          <a:srcRect b="30186" l="28685" r="25373" t="40530"/>
          <a:stretch/>
        </p:blipFill>
        <p:spPr>
          <a:xfrm>
            <a:off x="14850550" y="2816275"/>
            <a:ext cx="21958200" cy="7871936"/>
          </a:xfrm>
          <a:prstGeom prst="rect">
            <a:avLst/>
          </a:prstGeom>
          <a:noFill/>
          <a:ln>
            <a:noFill/>
          </a:ln>
        </p:spPr>
      </p:pic>
      <p:sp>
        <p:nvSpPr>
          <p:cNvPr id="55" name="Google Shape;55;g26a48fcf43e_0_516"/>
          <p:cNvSpPr txBox="1"/>
          <p:nvPr/>
        </p:nvSpPr>
        <p:spPr>
          <a:xfrm>
            <a:off x="2682300" y="16962700"/>
            <a:ext cx="9475500" cy="1222800"/>
          </a:xfrm>
          <a:prstGeom prst="rect">
            <a:avLst/>
          </a:prstGeom>
          <a:solidFill>
            <a:schemeClr val="lt1"/>
          </a:solidFill>
          <a:ln cap="flat" cmpd="sng" w="38100">
            <a:solidFill>
              <a:srgbClr val="073763"/>
            </a:solidFill>
            <a:prstDash val="solid"/>
            <a:round/>
            <a:headEnd len="sm" w="sm" type="none"/>
            <a:tailEnd len="sm" w="sm" type="none"/>
          </a:ln>
        </p:spPr>
        <p:txBody>
          <a:bodyPr anchorCtr="0" anchor="t" bIns="91425" lIns="91425" spcFirstLastPara="1" rIns="91425" wrap="square" tIns="91425">
            <a:spAutoFit/>
          </a:bodyPr>
          <a:lstStyle/>
          <a:p>
            <a:pPr indent="0" lvl="0" marL="0" marR="0" rtl="0" algn="ctr">
              <a:lnSpc>
                <a:spcPct val="100000"/>
              </a:lnSpc>
              <a:spcBef>
                <a:spcPts val="0"/>
              </a:spcBef>
              <a:spcAft>
                <a:spcPts val="0"/>
              </a:spcAft>
              <a:buClr>
                <a:srgbClr val="000000"/>
              </a:buClr>
              <a:buSzPts val="3372"/>
              <a:buFont typeface="Arial"/>
              <a:buNone/>
            </a:pPr>
            <a:r>
              <a:rPr b="1" i="0" lang="en" sz="3372" u="none" cap="none" strike="noStrike">
                <a:solidFill>
                  <a:schemeClr val="dk1"/>
                </a:solidFill>
                <a:latin typeface="Times New Roman"/>
                <a:ea typeface="Times New Roman"/>
                <a:cs typeface="Times New Roman"/>
                <a:sym typeface="Times New Roman"/>
              </a:rPr>
              <a:t>We are a team of 3 high school juniors, 4 seniors, and our mentor, Dr. Hsu</a:t>
            </a:r>
            <a:endParaRPr b="1" i="0" sz="3372" u="none" cap="none" strike="noStrike">
              <a:solidFill>
                <a:schemeClr val="dk1"/>
              </a:solidFill>
              <a:latin typeface="Times New Roman"/>
              <a:ea typeface="Times New Roman"/>
              <a:cs typeface="Times New Roman"/>
              <a:sym typeface="Times New Roman"/>
            </a:endParaRPr>
          </a:p>
        </p:txBody>
      </p:sp>
      <p:pic>
        <p:nvPicPr>
          <p:cNvPr id="56" name="Google Shape;56;g26a48fcf43e_0_516"/>
          <p:cNvPicPr preferRelativeResize="0"/>
          <p:nvPr/>
        </p:nvPicPr>
        <p:blipFill rotWithShape="1">
          <a:blip r:embed="rId4">
            <a:alphaModFix/>
          </a:blip>
          <a:srcRect b="-9660" l="0" r="0" t="0"/>
          <a:stretch/>
        </p:blipFill>
        <p:spPr>
          <a:xfrm>
            <a:off x="1050503" y="-141806"/>
            <a:ext cx="7090606" cy="2789977"/>
          </a:xfrm>
          <a:prstGeom prst="rect">
            <a:avLst/>
          </a:prstGeom>
          <a:noFill/>
          <a:ln>
            <a:noFill/>
          </a:ln>
        </p:spPr>
      </p:pic>
      <p:pic>
        <p:nvPicPr>
          <p:cNvPr id="57" name="Google Shape;57;g26a48fcf43e_0_516"/>
          <p:cNvPicPr preferRelativeResize="0"/>
          <p:nvPr/>
        </p:nvPicPr>
        <p:blipFill rotWithShape="1">
          <a:blip r:embed="rId5">
            <a:alphaModFix/>
          </a:blip>
          <a:srcRect b="0" l="0" r="0" t="0"/>
          <a:stretch/>
        </p:blipFill>
        <p:spPr>
          <a:xfrm>
            <a:off x="20520841" y="18876311"/>
            <a:ext cx="4192619" cy="1653309"/>
          </a:xfrm>
          <a:prstGeom prst="rect">
            <a:avLst/>
          </a:prstGeom>
          <a:noFill/>
          <a:ln>
            <a:noFill/>
          </a:ln>
        </p:spPr>
      </p:pic>
      <p:pic>
        <p:nvPicPr>
          <p:cNvPr id="58" name="Google Shape;58;g26a48fcf43e_0_516"/>
          <p:cNvPicPr preferRelativeResize="0"/>
          <p:nvPr/>
        </p:nvPicPr>
        <p:blipFill rotWithShape="1">
          <a:blip r:embed="rId6">
            <a:alphaModFix/>
          </a:blip>
          <a:srcRect b="0" l="0" r="0" t="0"/>
          <a:stretch/>
        </p:blipFill>
        <p:spPr>
          <a:xfrm>
            <a:off x="30836252" y="577718"/>
            <a:ext cx="5270308" cy="950342"/>
          </a:xfrm>
          <a:prstGeom prst="rect">
            <a:avLst/>
          </a:prstGeom>
          <a:noFill/>
          <a:ln>
            <a:noFill/>
          </a:ln>
        </p:spPr>
      </p:pic>
      <p:pic>
        <p:nvPicPr>
          <p:cNvPr id="59" name="Google Shape;59;g26a48fcf43e_0_516"/>
          <p:cNvPicPr preferRelativeResize="0"/>
          <p:nvPr/>
        </p:nvPicPr>
        <p:blipFill rotWithShape="1">
          <a:blip r:embed="rId7">
            <a:alphaModFix/>
          </a:blip>
          <a:srcRect b="0" l="0" r="0" t="0"/>
          <a:stretch/>
        </p:blipFill>
        <p:spPr>
          <a:xfrm>
            <a:off x="27175343" y="18781362"/>
            <a:ext cx="1836813" cy="1843209"/>
          </a:xfrm>
          <a:prstGeom prst="rect">
            <a:avLst/>
          </a:prstGeom>
          <a:noFill/>
          <a:ln>
            <a:noFill/>
          </a:ln>
        </p:spPr>
      </p:pic>
      <p:sp>
        <p:nvSpPr>
          <p:cNvPr id="60" name="Google Shape;60;g26a48fcf43e_0_516"/>
          <p:cNvSpPr/>
          <p:nvPr/>
        </p:nvSpPr>
        <p:spPr>
          <a:xfrm>
            <a:off x="712400" y="3454050"/>
            <a:ext cx="13782300" cy="6912600"/>
          </a:xfrm>
          <a:prstGeom prst="rect">
            <a:avLst/>
          </a:prstGeom>
          <a:solidFill>
            <a:schemeClr val="lt1"/>
          </a:solidFill>
          <a:ln cap="flat" cmpd="sng" w="38100">
            <a:solidFill>
              <a:srgbClr val="073763"/>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chemeClr val="dk1"/>
              </a:buClr>
              <a:buSzPts val="4000"/>
              <a:buFont typeface="Arial"/>
              <a:buNone/>
            </a:pPr>
            <a:r>
              <a:rPr b="0" i="0" lang="en" sz="4000" u="none" cap="none" strike="noStrike">
                <a:solidFill>
                  <a:schemeClr val="dk1"/>
                </a:solidFill>
                <a:latin typeface="Times New Roman"/>
                <a:ea typeface="Times New Roman"/>
                <a:cs typeface="Times New Roman"/>
                <a:sym typeface="Times New Roman"/>
              </a:rPr>
              <a:t>Lactic acid, the cause of dental caries, is largely produced by </a:t>
            </a:r>
            <a:r>
              <a:rPr b="0" i="1" lang="en" sz="4000" u="none" cap="none" strike="noStrike">
                <a:solidFill>
                  <a:schemeClr val="dk1"/>
                </a:solidFill>
                <a:latin typeface="Times New Roman"/>
                <a:ea typeface="Times New Roman"/>
                <a:cs typeface="Times New Roman"/>
                <a:sym typeface="Times New Roman"/>
              </a:rPr>
              <a:t>Streptococcus mutans</a:t>
            </a:r>
            <a:r>
              <a:rPr b="0" i="0" lang="en" sz="4000" u="none" cap="none" strike="noStrike">
                <a:solidFill>
                  <a:schemeClr val="dk1"/>
                </a:solidFill>
                <a:latin typeface="Times New Roman"/>
                <a:ea typeface="Times New Roman"/>
                <a:cs typeface="Times New Roman"/>
                <a:sym typeface="Times New Roman"/>
              </a:rPr>
              <a:t>, a strain of lactic acid (LA) bacteria in the mouth. Using </a:t>
            </a:r>
            <a:r>
              <a:rPr b="0" i="1" lang="en" sz="4000" u="none" cap="none" strike="noStrike">
                <a:solidFill>
                  <a:schemeClr val="dk1"/>
                </a:solidFill>
                <a:latin typeface="Times New Roman"/>
                <a:ea typeface="Times New Roman"/>
                <a:cs typeface="Times New Roman"/>
                <a:sym typeface="Times New Roman"/>
              </a:rPr>
              <a:t>Lactococcus lactis </a:t>
            </a:r>
            <a:r>
              <a:rPr b="0" i="0" lang="en" sz="4000" u="none" cap="none" strike="noStrike">
                <a:solidFill>
                  <a:schemeClr val="dk1"/>
                </a:solidFill>
                <a:latin typeface="Times New Roman"/>
                <a:ea typeface="Times New Roman"/>
                <a:cs typeface="Times New Roman"/>
                <a:sym typeface="Times New Roman"/>
              </a:rPr>
              <a:t>as a model for </a:t>
            </a:r>
            <a:r>
              <a:rPr b="0" i="1" lang="en" sz="4000" u="none" cap="none" strike="noStrike">
                <a:solidFill>
                  <a:schemeClr val="dk1"/>
                </a:solidFill>
                <a:latin typeface="Times New Roman"/>
                <a:ea typeface="Times New Roman"/>
                <a:cs typeface="Times New Roman"/>
                <a:sym typeface="Times New Roman"/>
              </a:rPr>
              <a:t>S. mutans</a:t>
            </a:r>
            <a:r>
              <a:rPr b="0" i="0" lang="en" sz="4000" u="none" cap="none" strike="noStrike">
                <a:solidFill>
                  <a:schemeClr val="dk1"/>
                </a:solidFill>
                <a:latin typeface="Times New Roman"/>
                <a:ea typeface="Times New Roman"/>
                <a:cs typeface="Times New Roman"/>
                <a:sym typeface="Times New Roman"/>
              </a:rPr>
              <a:t>, we aim to remove the gene, </a:t>
            </a:r>
            <a:r>
              <a:rPr b="0" i="1" lang="en" sz="4000" u="none" cap="none" strike="noStrike">
                <a:solidFill>
                  <a:schemeClr val="dk1"/>
                </a:solidFill>
                <a:latin typeface="Times New Roman"/>
                <a:ea typeface="Times New Roman"/>
                <a:cs typeface="Times New Roman"/>
                <a:sym typeface="Times New Roman"/>
              </a:rPr>
              <a:t>ldh</a:t>
            </a:r>
            <a:r>
              <a:rPr b="0" i="0" lang="en" sz="4000" u="none" cap="none" strike="noStrike">
                <a:solidFill>
                  <a:schemeClr val="dk1"/>
                </a:solidFill>
                <a:latin typeface="Times New Roman"/>
                <a:ea typeface="Times New Roman"/>
                <a:cs typeface="Times New Roman"/>
                <a:sym typeface="Times New Roman"/>
              </a:rPr>
              <a:t>, that directs LA production from its genome, resulting in a strain of mutant bacteria with hindered lactic-acid production. We plan on utilizing molecular cloning techniques like cross recombination for gene deletion, and have found a preliminary method for testing the pH of bacteria. In the future, we plan on researching possible implementation methods  of our bacterial strain.</a:t>
            </a:r>
            <a:endParaRPr b="0" i="0" sz="4000" u="none" cap="none" strike="noStrike">
              <a:solidFill>
                <a:srgbClr val="000000"/>
              </a:solidFill>
              <a:latin typeface="Times New Roman"/>
              <a:ea typeface="Times New Roman"/>
              <a:cs typeface="Times New Roman"/>
              <a:sym typeface="Times New Roman"/>
            </a:endParaRPr>
          </a:p>
        </p:txBody>
      </p:sp>
      <p:sp>
        <p:nvSpPr>
          <p:cNvPr id="61" name="Google Shape;61;g26a48fcf43e_0_516"/>
          <p:cNvSpPr txBox="1"/>
          <p:nvPr/>
        </p:nvSpPr>
        <p:spPr>
          <a:xfrm>
            <a:off x="712400" y="2769350"/>
            <a:ext cx="13782300" cy="861900"/>
          </a:xfrm>
          <a:prstGeom prst="rect">
            <a:avLst/>
          </a:prstGeom>
          <a:solidFill>
            <a:srgbClr val="073763"/>
          </a:solidFill>
          <a:ln>
            <a:noFill/>
          </a:ln>
        </p:spPr>
        <p:txBody>
          <a:bodyPr anchorCtr="0" anchor="t" bIns="91425" lIns="91425" spcFirstLastPara="1" rIns="91425" wrap="square" tIns="91425">
            <a:spAutoFit/>
          </a:bodyPr>
          <a:lstStyle/>
          <a:p>
            <a:pPr indent="0" lvl="0" marL="0" marR="0" rtl="0" algn="ctr">
              <a:lnSpc>
                <a:spcPct val="100000"/>
              </a:lnSpc>
              <a:spcBef>
                <a:spcPts val="0"/>
              </a:spcBef>
              <a:spcAft>
                <a:spcPts val="0"/>
              </a:spcAft>
              <a:buClr>
                <a:srgbClr val="000000"/>
              </a:buClr>
              <a:buSzPts val="4400"/>
              <a:buFont typeface="Arial"/>
              <a:buNone/>
            </a:pPr>
            <a:r>
              <a:rPr b="1" i="0" lang="en" sz="4400" u="none" cap="none" strike="noStrike">
                <a:solidFill>
                  <a:schemeClr val="lt1"/>
                </a:solidFill>
                <a:latin typeface="Times New Roman"/>
                <a:ea typeface="Times New Roman"/>
                <a:cs typeface="Times New Roman"/>
                <a:sym typeface="Times New Roman"/>
              </a:rPr>
              <a:t>Abstract</a:t>
            </a:r>
            <a:endParaRPr b="1" i="0" sz="4400" u="none" cap="none" strike="noStrike">
              <a:solidFill>
                <a:schemeClr val="lt1"/>
              </a:solidFill>
              <a:latin typeface="Times New Roman"/>
              <a:ea typeface="Times New Roman"/>
              <a:cs typeface="Times New Roman"/>
              <a:sym typeface="Times New Roman"/>
            </a:endParaRPr>
          </a:p>
        </p:txBody>
      </p:sp>
      <p:sp>
        <p:nvSpPr>
          <p:cNvPr id="62" name="Google Shape;62;g26a48fcf43e_0_516"/>
          <p:cNvSpPr/>
          <p:nvPr/>
        </p:nvSpPr>
        <p:spPr>
          <a:xfrm>
            <a:off x="14908300" y="11647738"/>
            <a:ext cx="7328400" cy="6282900"/>
          </a:xfrm>
          <a:prstGeom prst="rect">
            <a:avLst/>
          </a:prstGeom>
          <a:solidFill>
            <a:srgbClr val="FFFFFF"/>
          </a:solidFill>
          <a:ln cap="flat" cmpd="sng" w="38100">
            <a:solidFill>
              <a:srgbClr val="073763"/>
            </a:solidFill>
            <a:prstDash val="solid"/>
            <a:round/>
            <a:headEnd len="sm" w="sm" type="none"/>
            <a:tailEnd len="sm" w="sm" type="none"/>
          </a:ln>
        </p:spPr>
        <p:txBody>
          <a:bodyPr anchorCtr="0" anchor="t" bIns="91425" lIns="91425" spcFirstLastPara="1" rIns="91425" wrap="square" tIns="91425">
            <a:noAutofit/>
          </a:bodyPr>
          <a:lstStyle/>
          <a:p>
            <a:pPr indent="457200" lvl="0" marL="0" marR="0" rtl="0" algn="l">
              <a:lnSpc>
                <a:spcPct val="100000"/>
              </a:lnSpc>
              <a:spcBef>
                <a:spcPts val="0"/>
              </a:spcBef>
              <a:spcAft>
                <a:spcPts val="0"/>
              </a:spcAft>
              <a:buClr>
                <a:schemeClr val="dk1"/>
              </a:buClr>
              <a:buSzPts val="1100"/>
              <a:buFont typeface="Arial"/>
              <a:buNone/>
            </a:pPr>
            <a:r>
              <a:rPr b="1" i="0" lang="en" sz="4000" u="sng" cap="none" strike="noStrike">
                <a:solidFill>
                  <a:schemeClr val="dk1"/>
                </a:solidFill>
                <a:latin typeface="Times New Roman"/>
                <a:ea typeface="Times New Roman"/>
                <a:cs typeface="Times New Roman"/>
                <a:sym typeface="Times New Roman"/>
              </a:rPr>
              <a:t>Problem </a:t>
            </a:r>
            <a:endParaRPr b="1" i="0" sz="4000" u="sng" cap="none" strike="noStrike">
              <a:solidFill>
                <a:schemeClr val="dk1"/>
              </a:solidFill>
              <a:latin typeface="Times New Roman"/>
              <a:ea typeface="Times New Roman"/>
              <a:cs typeface="Times New Roman"/>
              <a:sym typeface="Times New Roman"/>
            </a:endParaRPr>
          </a:p>
          <a:p>
            <a:pPr indent="-482600" lvl="0" marL="914400" marR="0" rtl="0" algn="l">
              <a:lnSpc>
                <a:spcPct val="100000"/>
              </a:lnSpc>
              <a:spcBef>
                <a:spcPts val="0"/>
              </a:spcBef>
              <a:spcAft>
                <a:spcPts val="0"/>
              </a:spcAft>
              <a:buClr>
                <a:schemeClr val="dk1"/>
              </a:buClr>
              <a:buSzPts val="4000"/>
              <a:buFont typeface="Times New Roman"/>
              <a:buChar char="●"/>
            </a:pPr>
            <a:r>
              <a:rPr b="0" i="0" lang="en" sz="4000" u="none" cap="none" strike="noStrike">
                <a:solidFill>
                  <a:schemeClr val="dk1"/>
                </a:solidFill>
                <a:latin typeface="Times New Roman"/>
                <a:ea typeface="Times New Roman"/>
                <a:cs typeface="Times New Roman"/>
                <a:sym typeface="Times New Roman"/>
              </a:rPr>
              <a:t>90% of adults suffer from tooth decay </a:t>
            </a:r>
            <a:endParaRPr b="0" i="0" sz="4000" u="none" cap="none" strike="noStrike">
              <a:solidFill>
                <a:schemeClr val="dk1"/>
              </a:solidFill>
              <a:latin typeface="Times New Roman"/>
              <a:ea typeface="Times New Roman"/>
              <a:cs typeface="Times New Roman"/>
              <a:sym typeface="Times New Roman"/>
            </a:endParaRPr>
          </a:p>
          <a:p>
            <a:pPr indent="-482600" lvl="0" marL="914400" marR="0" rtl="0" algn="l">
              <a:lnSpc>
                <a:spcPct val="100000"/>
              </a:lnSpc>
              <a:spcBef>
                <a:spcPts val="0"/>
              </a:spcBef>
              <a:spcAft>
                <a:spcPts val="0"/>
              </a:spcAft>
              <a:buClr>
                <a:schemeClr val="dk1"/>
              </a:buClr>
              <a:buSzPts val="4000"/>
              <a:buFont typeface="Times New Roman"/>
              <a:buChar char="●"/>
            </a:pPr>
            <a:r>
              <a:rPr b="0" i="0" lang="en" sz="4000" u="none" cap="none" strike="noStrike">
                <a:solidFill>
                  <a:schemeClr val="dk1"/>
                </a:solidFill>
                <a:latin typeface="Times New Roman"/>
                <a:ea typeface="Times New Roman"/>
                <a:cs typeface="Times New Roman"/>
                <a:sym typeface="Times New Roman"/>
              </a:rPr>
              <a:t>Cause: lactic acid produced by </a:t>
            </a:r>
            <a:r>
              <a:rPr b="0" i="1" lang="en" sz="4000" u="none" cap="none" strike="noStrike">
                <a:solidFill>
                  <a:schemeClr val="dk1"/>
                </a:solidFill>
                <a:latin typeface="Times New Roman"/>
                <a:ea typeface="Times New Roman"/>
                <a:cs typeface="Times New Roman"/>
                <a:sym typeface="Times New Roman"/>
              </a:rPr>
              <a:t>S. mutans</a:t>
            </a:r>
            <a:endParaRPr b="0" i="1" sz="4000" u="none" cap="none" strike="noStrike">
              <a:solidFill>
                <a:schemeClr val="dk1"/>
              </a:solidFill>
              <a:latin typeface="Times New Roman"/>
              <a:ea typeface="Times New Roman"/>
              <a:cs typeface="Times New Roman"/>
              <a:sym typeface="Times New Roman"/>
            </a:endParaRPr>
          </a:p>
          <a:p>
            <a:pPr indent="457200" lvl="0" marL="0" marR="0" rtl="0" algn="l">
              <a:lnSpc>
                <a:spcPct val="100000"/>
              </a:lnSpc>
              <a:spcBef>
                <a:spcPts val="0"/>
              </a:spcBef>
              <a:spcAft>
                <a:spcPts val="0"/>
              </a:spcAft>
              <a:buClr>
                <a:schemeClr val="dk1"/>
              </a:buClr>
              <a:buSzPts val="1100"/>
              <a:buFont typeface="Arial"/>
              <a:buNone/>
            </a:pPr>
            <a:r>
              <a:rPr b="1" i="0" lang="en" sz="4000" u="sng" cap="none" strike="noStrike">
                <a:solidFill>
                  <a:schemeClr val="dk1"/>
                </a:solidFill>
                <a:latin typeface="Times New Roman"/>
                <a:ea typeface="Times New Roman"/>
                <a:cs typeface="Times New Roman"/>
                <a:sym typeface="Times New Roman"/>
                <a:extLst>
                  <a:ext uri="http://customooxmlschemas.google.com/">
                    <go:slidesCustomData xmlns:go="http://customooxmlschemas.google.com/" textRoundtripDataId="0"/>
                  </a:ext>
                </a:extLst>
              </a:rPr>
              <a:t>Goal</a:t>
            </a:r>
            <a:r>
              <a:rPr b="1" i="0" lang="en" sz="4000" u="sng" cap="none" strike="noStrike">
                <a:solidFill>
                  <a:schemeClr val="dk1"/>
                </a:solidFill>
                <a:latin typeface="Times New Roman"/>
                <a:ea typeface="Times New Roman"/>
                <a:cs typeface="Times New Roman"/>
                <a:sym typeface="Times New Roman"/>
              </a:rPr>
              <a:t> </a:t>
            </a:r>
            <a:r>
              <a:rPr b="0" i="0" lang="en" sz="4000" u="sng" cap="none" strike="noStrike">
                <a:solidFill>
                  <a:schemeClr val="dk1"/>
                </a:solidFill>
                <a:latin typeface="Times New Roman"/>
                <a:ea typeface="Times New Roman"/>
                <a:cs typeface="Times New Roman"/>
                <a:sym typeface="Times New Roman"/>
              </a:rPr>
              <a:t> </a:t>
            </a:r>
            <a:endParaRPr b="0" i="0" sz="4000" u="sng" cap="none" strike="noStrike">
              <a:solidFill>
                <a:schemeClr val="dk1"/>
              </a:solidFill>
              <a:latin typeface="Times New Roman"/>
              <a:ea typeface="Times New Roman"/>
              <a:cs typeface="Times New Roman"/>
              <a:sym typeface="Times New Roman"/>
            </a:endParaRPr>
          </a:p>
          <a:p>
            <a:pPr indent="-482600" lvl="0" marL="914400" marR="0" rtl="0" algn="l">
              <a:lnSpc>
                <a:spcPct val="100000"/>
              </a:lnSpc>
              <a:spcBef>
                <a:spcPts val="0"/>
              </a:spcBef>
              <a:spcAft>
                <a:spcPts val="0"/>
              </a:spcAft>
              <a:buClr>
                <a:schemeClr val="dk1"/>
              </a:buClr>
              <a:buSzPts val="4000"/>
              <a:buFont typeface="Times New Roman"/>
              <a:buChar char="●"/>
            </a:pPr>
            <a:r>
              <a:rPr b="0" i="0" lang="en" sz="4000" u="none" cap="none" strike="noStrike">
                <a:solidFill>
                  <a:schemeClr val="dk1"/>
                </a:solidFill>
                <a:latin typeface="Times New Roman"/>
                <a:ea typeface="Times New Roman"/>
                <a:cs typeface="Times New Roman"/>
                <a:sym typeface="Times New Roman"/>
              </a:rPr>
              <a:t>Delete </a:t>
            </a:r>
            <a:r>
              <a:rPr b="0" i="1" lang="en" sz="4000" u="none" cap="none" strike="noStrike">
                <a:solidFill>
                  <a:schemeClr val="dk1"/>
                </a:solidFill>
                <a:latin typeface="Times New Roman"/>
                <a:ea typeface="Times New Roman"/>
                <a:cs typeface="Times New Roman"/>
                <a:sym typeface="Times New Roman"/>
              </a:rPr>
              <a:t>ldh </a:t>
            </a:r>
            <a:r>
              <a:rPr b="0" i="0" lang="en" sz="4000" u="none" cap="none" strike="noStrike">
                <a:solidFill>
                  <a:schemeClr val="dk1"/>
                </a:solidFill>
                <a:latin typeface="Times New Roman"/>
                <a:ea typeface="Times New Roman"/>
                <a:cs typeface="Times New Roman"/>
                <a:sym typeface="Times New Roman"/>
              </a:rPr>
              <a:t>gene to create a </a:t>
            </a:r>
            <a:r>
              <a:rPr b="0" i="1" lang="en" sz="4000" u="none" cap="none" strike="noStrike">
                <a:solidFill>
                  <a:schemeClr val="dk1"/>
                </a:solidFill>
                <a:latin typeface="Times New Roman"/>
                <a:ea typeface="Times New Roman"/>
                <a:cs typeface="Times New Roman"/>
                <a:sym typeface="Times New Roman"/>
              </a:rPr>
              <a:t>L. lactis</a:t>
            </a:r>
            <a:r>
              <a:rPr b="0" i="0" lang="en" sz="4000" u="none" cap="none" strike="noStrike">
                <a:solidFill>
                  <a:schemeClr val="dk1"/>
                </a:solidFill>
                <a:latin typeface="Times New Roman"/>
                <a:ea typeface="Times New Roman"/>
                <a:cs typeface="Times New Roman"/>
                <a:sym typeface="Times New Roman"/>
              </a:rPr>
              <a:t> strain that replaces existing strains and does not produce lactic acid</a:t>
            </a:r>
            <a:endParaRPr b="0" i="0" sz="4000" u="none" cap="none" strike="noStrike">
              <a:solidFill>
                <a:schemeClr val="dk1"/>
              </a:solidFill>
              <a:latin typeface="Times New Roman"/>
              <a:ea typeface="Times New Roman"/>
              <a:cs typeface="Times New Roman"/>
              <a:sym typeface="Times New Roman"/>
            </a:endParaRPr>
          </a:p>
          <a:p>
            <a:pPr indent="457200" lvl="0" marL="0" marR="0" rtl="0" algn="l">
              <a:lnSpc>
                <a:spcPct val="100000"/>
              </a:lnSpc>
              <a:spcBef>
                <a:spcPts val="0"/>
              </a:spcBef>
              <a:spcAft>
                <a:spcPts val="0"/>
              </a:spcAft>
              <a:buClr>
                <a:schemeClr val="dk1"/>
              </a:buClr>
              <a:buSzPts val="1100"/>
              <a:buFont typeface="Arial"/>
              <a:buNone/>
            </a:pPr>
            <a:r>
              <a:t/>
            </a:r>
            <a:endParaRPr b="1" i="0" sz="4000" u="sng"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3000"/>
              <a:buFont typeface="Arial"/>
              <a:buNone/>
            </a:pPr>
            <a:r>
              <a:t/>
            </a:r>
            <a:endParaRPr b="0" i="0" sz="30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chemeClr val="dk1"/>
              </a:buClr>
              <a:buSzPts val="3000"/>
              <a:buFont typeface="Arial"/>
              <a:buNone/>
            </a:pPr>
            <a:r>
              <a:t/>
            </a:r>
            <a:endParaRPr b="0" i="0" sz="3000" u="none" cap="none" strike="noStrike">
              <a:solidFill>
                <a:schemeClr val="dk1"/>
              </a:solidFill>
              <a:latin typeface="Times New Roman"/>
              <a:ea typeface="Times New Roman"/>
              <a:cs typeface="Times New Roman"/>
              <a:sym typeface="Times New Roman"/>
            </a:endParaRPr>
          </a:p>
          <a:p>
            <a:pPr indent="0" lvl="0" marL="0" marR="0" rtl="0" algn="ctr">
              <a:lnSpc>
                <a:spcPct val="100000"/>
              </a:lnSpc>
              <a:spcBef>
                <a:spcPts val="0"/>
              </a:spcBef>
              <a:spcAft>
                <a:spcPts val="0"/>
              </a:spcAft>
              <a:buClr>
                <a:srgbClr val="000000"/>
              </a:buClr>
              <a:buSzPts val="3000"/>
              <a:buFont typeface="Arial"/>
              <a:buNone/>
            </a:pPr>
            <a:r>
              <a:t/>
            </a:r>
            <a:endParaRPr b="0" i="0" sz="3000" u="none" cap="none" strike="noStrike">
              <a:solidFill>
                <a:srgbClr val="000000"/>
              </a:solidFill>
              <a:latin typeface="Times New Roman"/>
              <a:ea typeface="Times New Roman"/>
              <a:cs typeface="Times New Roman"/>
              <a:sym typeface="Times New Roman"/>
            </a:endParaRPr>
          </a:p>
        </p:txBody>
      </p:sp>
      <p:sp>
        <p:nvSpPr>
          <p:cNvPr id="63" name="Google Shape;63;g26a48fcf43e_0_516"/>
          <p:cNvSpPr txBox="1"/>
          <p:nvPr/>
        </p:nvSpPr>
        <p:spPr>
          <a:xfrm>
            <a:off x="14908300" y="2769350"/>
            <a:ext cx="21842700" cy="861900"/>
          </a:xfrm>
          <a:prstGeom prst="rect">
            <a:avLst/>
          </a:prstGeom>
          <a:solidFill>
            <a:srgbClr val="073763"/>
          </a:solidFill>
          <a:ln>
            <a:noFill/>
          </a:ln>
        </p:spPr>
        <p:txBody>
          <a:bodyPr anchorCtr="0" anchor="t" bIns="91425" lIns="91425" spcFirstLastPara="1" rIns="91425" wrap="square" tIns="91425">
            <a:spAutoFit/>
          </a:bodyPr>
          <a:lstStyle/>
          <a:p>
            <a:pPr indent="0" lvl="0" marL="0" marR="0" rtl="0" algn="ctr">
              <a:lnSpc>
                <a:spcPct val="100000"/>
              </a:lnSpc>
              <a:spcBef>
                <a:spcPts val="0"/>
              </a:spcBef>
              <a:spcAft>
                <a:spcPts val="0"/>
              </a:spcAft>
              <a:buClr>
                <a:srgbClr val="000000"/>
              </a:buClr>
              <a:buSzPts val="4400"/>
              <a:buFont typeface="Arial"/>
              <a:buNone/>
            </a:pPr>
            <a:r>
              <a:rPr b="1" i="0" lang="en" sz="4400" u="none" cap="none" strike="noStrike">
                <a:solidFill>
                  <a:schemeClr val="lt1"/>
                </a:solidFill>
                <a:latin typeface="Times New Roman"/>
                <a:ea typeface="Times New Roman"/>
                <a:cs typeface="Times New Roman"/>
                <a:sym typeface="Times New Roman"/>
              </a:rPr>
              <a:t>Introduction</a:t>
            </a:r>
            <a:endParaRPr b="1" i="0" sz="4400" u="none" cap="none" strike="noStrike">
              <a:solidFill>
                <a:schemeClr val="lt1"/>
              </a:solidFill>
              <a:latin typeface="Times New Roman"/>
              <a:ea typeface="Times New Roman"/>
              <a:cs typeface="Times New Roman"/>
              <a:sym typeface="Times New Roman"/>
            </a:endParaRPr>
          </a:p>
        </p:txBody>
      </p:sp>
      <p:sp>
        <p:nvSpPr>
          <p:cNvPr id="64" name="Google Shape;64;g26a48fcf43e_0_516"/>
          <p:cNvSpPr/>
          <p:nvPr/>
        </p:nvSpPr>
        <p:spPr>
          <a:xfrm>
            <a:off x="22607125" y="11647750"/>
            <a:ext cx="6561300" cy="6282900"/>
          </a:xfrm>
          <a:prstGeom prst="rect">
            <a:avLst/>
          </a:prstGeom>
          <a:solidFill>
            <a:srgbClr val="FFFFFF"/>
          </a:solidFill>
          <a:ln cap="flat" cmpd="sng" w="38100">
            <a:solidFill>
              <a:srgbClr val="073763"/>
            </a:solidFill>
            <a:prstDash val="solid"/>
            <a:round/>
            <a:headEnd len="sm" w="sm" type="none"/>
            <a:tailEnd len="sm" w="sm" type="none"/>
          </a:ln>
        </p:spPr>
        <p:txBody>
          <a:bodyPr anchorCtr="0" anchor="t" bIns="91425" lIns="91425" spcFirstLastPara="1" rIns="91425" wrap="square" tIns="91425">
            <a:noAutofit/>
          </a:bodyPr>
          <a:lstStyle/>
          <a:p>
            <a:pPr indent="457200" lvl="0" marL="0" marR="0" rtl="0" algn="l">
              <a:lnSpc>
                <a:spcPct val="100000"/>
              </a:lnSpc>
              <a:spcBef>
                <a:spcPts val="0"/>
              </a:spcBef>
              <a:spcAft>
                <a:spcPts val="0"/>
              </a:spcAft>
              <a:buClr>
                <a:srgbClr val="000000"/>
              </a:buClr>
              <a:buSzPts val="4000"/>
              <a:buFont typeface="Arial"/>
              <a:buNone/>
            </a:pPr>
            <a:r>
              <a:rPr b="1" i="1" lang="en" sz="4000" u="sng" cap="none" strike="noStrike">
                <a:solidFill>
                  <a:schemeClr val="dk1"/>
                </a:solidFill>
                <a:latin typeface="Times New Roman"/>
                <a:ea typeface="Times New Roman"/>
                <a:cs typeface="Times New Roman"/>
                <a:sym typeface="Times New Roman"/>
              </a:rPr>
              <a:t>Lactococcus lactis</a:t>
            </a:r>
            <a:endParaRPr b="0" i="1" sz="4000" u="sng" cap="none" strike="noStrike">
              <a:solidFill>
                <a:schemeClr val="dk1"/>
              </a:solidFill>
              <a:latin typeface="Times New Roman"/>
              <a:ea typeface="Times New Roman"/>
              <a:cs typeface="Times New Roman"/>
              <a:sym typeface="Times New Roman"/>
            </a:endParaRPr>
          </a:p>
          <a:p>
            <a:pPr indent="-482600" lvl="0" marL="914400" marR="0" rtl="0" algn="l">
              <a:lnSpc>
                <a:spcPct val="100000"/>
              </a:lnSpc>
              <a:spcBef>
                <a:spcPts val="0"/>
              </a:spcBef>
              <a:spcAft>
                <a:spcPts val="0"/>
              </a:spcAft>
              <a:buClr>
                <a:schemeClr val="dk1"/>
              </a:buClr>
              <a:buSzPts val="4000"/>
              <a:buFont typeface="Times New Roman"/>
              <a:buChar char="●"/>
            </a:pPr>
            <a:r>
              <a:rPr b="0" i="0" lang="en" sz="4000" u="none" cap="none" strike="noStrike">
                <a:solidFill>
                  <a:schemeClr val="dk1"/>
                </a:solidFill>
                <a:latin typeface="Times New Roman"/>
                <a:ea typeface="Times New Roman"/>
                <a:cs typeface="Times New Roman"/>
                <a:sym typeface="Times New Roman"/>
              </a:rPr>
              <a:t>Largely studied lactic acid bacteria</a:t>
            </a:r>
            <a:endParaRPr b="0" i="0" sz="4000" u="none" cap="none" strike="noStrike">
              <a:solidFill>
                <a:schemeClr val="dk1"/>
              </a:solidFill>
              <a:latin typeface="Times New Roman"/>
              <a:ea typeface="Times New Roman"/>
              <a:cs typeface="Times New Roman"/>
              <a:sym typeface="Times New Roman"/>
            </a:endParaRPr>
          </a:p>
          <a:p>
            <a:pPr indent="-482600" lvl="0" marL="914400" marR="0" rtl="0" algn="l">
              <a:lnSpc>
                <a:spcPct val="100000"/>
              </a:lnSpc>
              <a:spcBef>
                <a:spcPts val="0"/>
              </a:spcBef>
              <a:spcAft>
                <a:spcPts val="0"/>
              </a:spcAft>
              <a:buClr>
                <a:schemeClr val="dk1"/>
              </a:buClr>
              <a:buSzPts val="4000"/>
              <a:buFont typeface="Times New Roman"/>
              <a:buChar char="●"/>
            </a:pPr>
            <a:r>
              <a:rPr b="0" i="0" lang="en" sz="4000" u="none" cap="none" strike="noStrike">
                <a:solidFill>
                  <a:schemeClr val="dk1"/>
                </a:solidFill>
                <a:latin typeface="Times New Roman"/>
                <a:ea typeface="Times New Roman"/>
                <a:cs typeface="Times New Roman"/>
                <a:sym typeface="Times New Roman"/>
              </a:rPr>
              <a:t>BSL1 bacteria, as opposed to </a:t>
            </a:r>
            <a:r>
              <a:rPr b="0" i="1" lang="en" sz="4000" u="none" cap="none" strike="noStrike">
                <a:solidFill>
                  <a:schemeClr val="dk1"/>
                </a:solidFill>
                <a:latin typeface="Times New Roman"/>
                <a:ea typeface="Times New Roman"/>
                <a:cs typeface="Times New Roman"/>
                <a:sym typeface="Times New Roman"/>
              </a:rPr>
              <a:t>S. mutans</a:t>
            </a:r>
            <a:r>
              <a:rPr b="0" i="0" lang="en" sz="4000" u="none" cap="none" strike="noStrike">
                <a:solidFill>
                  <a:schemeClr val="dk1"/>
                </a:solidFill>
                <a:latin typeface="Times New Roman"/>
                <a:ea typeface="Times New Roman"/>
                <a:cs typeface="Times New Roman"/>
                <a:sym typeface="Times New Roman"/>
              </a:rPr>
              <a:t>’ BSL of 2</a:t>
            </a:r>
            <a:endParaRPr b="0" i="0" sz="4000" u="none" cap="none" strike="noStrike">
              <a:solidFill>
                <a:schemeClr val="dk1"/>
              </a:solidFill>
              <a:latin typeface="Times New Roman"/>
              <a:ea typeface="Times New Roman"/>
              <a:cs typeface="Times New Roman"/>
              <a:sym typeface="Times New Roman"/>
            </a:endParaRPr>
          </a:p>
          <a:p>
            <a:pPr indent="-482600" lvl="0" marL="914400" marR="0" rtl="0" algn="l">
              <a:lnSpc>
                <a:spcPct val="100000"/>
              </a:lnSpc>
              <a:spcBef>
                <a:spcPts val="0"/>
              </a:spcBef>
              <a:spcAft>
                <a:spcPts val="0"/>
              </a:spcAft>
              <a:buClr>
                <a:schemeClr val="dk1"/>
              </a:buClr>
              <a:buSzPts val="4000"/>
              <a:buFont typeface="Times New Roman"/>
              <a:buChar char="●"/>
            </a:pPr>
            <a:r>
              <a:rPr b="0" i="0" lang="en" sz="4000" u="none" cap="none" strike="noStrike">
                <a:solidFill>
                  <a:schemeClr val="dk1"/>
                </a:solidFill>
                <a:latin typeface="Times New Roman"/>
                <a:ea typeface="Times New Roman"/>
                <a:cs typeface="Times New Roman"/>
                <a:sym typeface="Times New Roman"/>
              </a:rPr>
              <a:t>We use </a:t>
            </a:r>
            <a:r>
              <a:rPr b="0" i="1" lang="en" sz="4000" u="none" cap="none" strike="noStrike">
                <a:solidFill>
                  <a:schemeClr val="dk1"/>
                </a:solidFill>
                <a:latin typeface="Times New Roman"/>
                <a:ea typeface="Times New Roman"/>
                <a:cs typeface="Times New Roman"/>
                <a:sym typeface="Times New Roman"/>
              </a:rPr>
              <a:t>L. lactis</a:t>
            </a:r>
            <a:r>
              <a:rPr b="0" i="0" lang="en" sz="4000" u="none" cap="none" strike="noStrike">
                <a:solidFill>
                  <a:schemeClr val="dk1"/>
                </a:solidFill>
                <a:latin typeface="Times New Roman"/>
                <a:ea typeface="Times New Roman"/>
                <a:cs typeface="Times New Roman"/>
                <a:sym typeface="Times New Roman"/>
              </a:rPr>
              <a:t> as a model for </a:t>
            </a:r>
            <a:r>
              <a:rPr b="0" i="1" lang="en" sz="4000" u="none" cap="none" strike="noStrike">
                <a:solidFill>
                  <a:schemeClr val="dk1"/>
                </a:solidFill>
                <a:latin typeface="Times New Roman"/>
                <a:ea typeface="Times New Roman"/>
                <a:cs typeface="Times New Roman"/>
                <a:sym typeface="Times New Roman"/>
              </a:rPr>
              <a:t>S. mutans </a:t>
            </a:r>
            <a:r>
              <a:rPr b="0" i="0" lang="en" sz="4000" u="none" cap="none" strike="noStrike">
                <a:solidFill>
                  <a:schemeClr val="dk1"/>
                </a:solidFill>
                <a:latin typeface="Times New Roman"/>
                <a:ea typeface="Times New Roman"/>
                <a:cs typeface="Times New Roman"/>
                <a:sym typeface="Times New Roman"/>
              </a:rPr>
              <a:t>to model the process of deleting </a:t>
            </a:r>
            <a:r>
              <a:rPr b="0" i="1" lang="en" sz="4000" u="none" cap="none" strike="noStrike">
                <a:solidFill>
                  <a:schemeClr val="dk1"/>
                </a:solidFill>
                <a:latin typeface="Times New Roman"/>
                <a:ea typeface="Times New Roman"/>
                <a:cs typeface="Times New Roman"/>
                <a:sym typeface="Times New Roman"/>
              </a:rPr>
              <a:t>ldh</a:t>
            </a:r>
            <a:endParaRPr b="0" i="0" sz="4000" u="none" cap="none" strike="noStrike">
              <a:solidFill>
                <a:srgbClr val="000000"/>
              </a:solidFill>
              <a:latin typeface="Times New Roman"/>
              <a:ea typeface="Times New Roman"/>
              <a:cs typeface="Times New Roman"/>
              <a:sym typeface="Times New Roman"/>
            </a:endParaRPr>
          </a:p>
        </p:txBody>
      </p:sp>
      <p:pic>
        <p:nvPicPr>
          <p:cNvPr id="65" name="Google Shape;65;g26a48fcf43e_0_516"/>
          <p:cNvPicPr preferRelativeResize="0"/>
          <p:nvPr/>
        </p:nvPicPr>
        <p:blipFill rotWithShape="1">
          <a:blip r:embed="rId8">
            <a:alphaModFix/>
          </a:blip>
          <a:srcRect b="20254" l="0" r="0" t="22723"/>
          <a:stretch/>
        </p:blipFill>
        <p:spPr>
          <a:xfrm>
            <a:off x="3288400" y="10643150"/>
            <a:ext cx="8263333" cy="6282899"/>
          </a:xfrm>
          <a:prstGeom prst="rect">
            <a:avLst/>
          </a:prstGeom>
          <a:noFill/>
          <a:ln cap="flat" cmpd="sng" w="76200">
            <a:solidFill>
              <a:srgbClr val="073763"/>
            </a:solidFill>
            <a:prstDash val="solid"/>
            <a:round/>
            <a:headEnd len="sm" w="sm" type="none"/>
            <a:tailEnd len="sm" w="sm" type="none"/>
          </a:ln>
        </p:spPr>
      </p:pic>
      <p:sp>
        <p:nvSpPr>
          <p:cNvPr id="66" name="Google Shape;66;g26a48fcf43e_0_516"/>
          <p:cNvSpPr txBox="1"/>
          <p:nvPr/>
        </p:nvSpPr>
        <p:spPr>
          <a:xfrm>
            <a:off x="712500" y="10519150"/>
            <a:ext cx="13782300" cy="861900"/>
          </a:xfrm>
          <a:prstGeom prst="rect">
            <a:avLst/>
          </a:prstGeom>
          <a:solidFill>
            <a:srgbClr val="073763"/>
          </a:solidFill>
          <a:ln>
            <a:noFill/>
          </a:ln>
        </p:spPr>
        <p:txBody>
          <a:bodyPr anchorCtr="0" anchor="t" bIns="91425" lIns="91425" spcFirstLastPara="1" rIns="91425" wrap="square" tIns="91425">
            <a:spAutoFit/>
          </a:bodyPr>
          <a:lstStyle/>
          <a:p>
            <a:pPr indent="0" lvl="0" marL="0" marR="0" rtl="0" algn="ctr">
              <a:lnSpc>
                <a:spcPct val="100000"/>
              </a:lnSpc>
              <a:spcBef>
                <a:spcPts val="0"/>
              </a:spcBef>
              <a:spcAft>
                <a:spcPts val="0"/>
              </a:spcAft>
              <a:buClr>
                <a:srgbClr val="000000"/>
              </a:buClr>
              <a:buSzPts val="4400"/>
              <a:buFont typeface="Arial"/>
              <a:buNone/>
            </a:pPr>
            <a:r>
              <a:rPr b="1" i="0" lang="en" sz="4400" u="none" cap="none" strike="noStrike">
                <a:solidFill>
                  <a:schemeClr val="lt1"/>
                </a:solidFill>
                <a:latin typeface="Times New Roman"/>
                <a:ea typeface="Times New Roman"/>
                <a:cs typeface="Times New Roman"/>
                <a:sym typeface="Times New Roman"/>
              </a:rPr>
              <a:t>Team Photo</a:t>
            </a:r>
            <a:endParaRPr b="1" i="0" sz="4400" u="none" cap="none" strike="noStrike">
              <a:solidFill>
                <a:schemeClr val="lt1"/>
              </a:solidFill>
              <a:latin typeface="Times New Roman"/>
              <a:ea typeface="Times New Roman"/>
              <a:cs typeface="Times New Roman"/>
              <a:sym typeface="Times New Roman"/>
            </a:endParaRPr>
          </a:p>
        </p:txBody>
      </p:sp>
      <p:pic>
        <p:nvPicPr>
          <p:cNvPr id="67" name="Google Shape;67;g26a48fcf43e_0_516"/>
          <p:cNvPicPr preferRelativeResize="0"/>
          <p:nvPr/>
        </p:nvPicPr>
        <p:blipFill rotWithShape="1">
          <a:blip r:embed="rId9">
            <a:alphaModFix/>
          </a:blip>
          <a:srcRect b="0" l="0" r="0" t="0"/>
          <a:stretch/>
        </p:blipFill>
        <p:spPr>
          <a:xfrm rot="5400000">
            <a:off x="30381499" y="10890401"/>
            <a:ext cx="5527400" cy="7103102"/>
          </a:xfrm>
          <a:prstGeom prst="rect">
            <a:avLst/>
          </a:prstGeom>
          <a:noFill/>
          <a:ln cap="flat" cmpd="sng" w="76200">
            <a:solidFill>
              <a:srgbClr val="073763"/>
            </a:solidFill>
            <a:prstDash val="solid"/>
            <a:round/>
            <a:headEnd len="sm" w="sm" type="none"/>
            <a:tailEnd len="sm" w="sm" type="none"/>
          </a:ln>
        </p:spPr>
      </p:pic>
      <p:sp>
        <p:nvSpPr>
          <p:cNvPr id="68" name="Google Shape;68;g26a48fcf43e_0_516"/>
          <p:cNvSpPr txBox="1"/>
          <p:nvPr/>
        </p:nvSpPr>
        <p:spPr>
          <a:xfrm>
            <a:off x="15441700" y="10692775"/>
            <a:ext cx="21842700" cy="9504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4000"/>
              <a:buFont typeface="Arial"/>
              <a:buNone/>
            </a:pPr>
            <a:r>
              <a:rPr b="1" i="0" lang="en" sz="4000" u="none" cap="none" strike="noStrike">
                <a:solidFill>
                  <a:schemeClr val="dk1"/>
                </a:solidFill>
                <a:latin typeface="Times New Roman"/>
                <a:ea typeface="Times New Roman"/>
                <a:cs typeface="Times New Roman"/>
                <a:sym typeface="Times New Roman"/>
              </a:rPr>
              <a:t>Figure 1: </a:t>
            </a:r>
            <a:r>
              <a:rPr b="0" i="0" lang="en" sz="4000" u="none" cap="none" strike="noStrike">
                <a:solidFill>
                  <a:schemeClr val="dk1"/>
                </a:solidFill>
                <a:latin typeface="Times New Roman"/>
                <a:ea typeface="Times New Roman"/>
                <a:cs typeface="Times New Roman"/>
                <a:sym typeface="Times New Roman"/>
              </a:rPr>
              <a:t>Schematic flow of our project</a:t>
            </a:r>
            <a:endParaRPr b="0" i="1" sz="7300" u="none" cap="none" strike="noStrike">
              <a:solidFill>
                <a:schemeClr val="dk2"/>
              </a:solidFill>
              <a:latin typeface="Times New Roman"/>
              <a:ea typeface="Times New Roman"/>
              <a:cs typeface="Times New Roman"/>
              <a:sym typeface="Times New Roman"/>
            </a:endParaRPr>
          </a:p>
        </p:txBody>
      </p:sp>
      <p:sp>
        <p:nvSpPr>
          <p:cNvPr id="69" name="Google Shape;69;g26a48fcf43e_0_516"/>
          <p:cNvSpPr txBox="1"/>
          <p:nvPr/>
        </p:nvSpPr>
        <p:spPr>
          <a:xfrm>
            <a:off x="29661450" y="17240725"/>
            <a:ext cx="7090500" cy="9504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4000"/>
              <a:buFont typeface="Arial"/>
              <a:buNone/>
            </a:pPr>
            <a:r>
              <a:rPr b="1" i="0" lang="en" sz="4000" u="none" cap="none" strike="noStrike">
                <a:solidFill>
                  <a:schemeClr val="dk1"/>
                </a:solidFill>
                <a:latin typeface="Times New Roman"/>
                <a:ea typeface="Times New Roman"/>
                <a:cs typeface="Times New Roman"/>
                <a:sym typeface="Times New Roman"/>
              </a:rPr>
              <a:t>Figure 2: </a:t>
            </a:r>
            <a:r>
              <a:rPr b="0" i="1" lang="en" sz="4000" u="none" cap="none" strike="noStrike">
                <a:solidFill>
                  <a:schemeClr val="dk1"/>
                </a:solidFill>
                <a:latin typeface="Times New Roman"/>
                <a:ea typeface="Times New Roman"/>
                <a:cs typeface="Times New Roman"/>
                <a:sym typeface="Times New Roman"/>
              </a:rPr>
              <a:t>L. lactis </a:t>
            </a:r>
            <a:r>
              <a:rPr b="0" i="0" lang="en" sz="4000" u="none" cap="none" strike="noStrike">
                <a:solidFill>
                  <a:schemeClr val="dk1"/>
                </a:solidFill>
                <a:latin typeface="Times New Roman"/>
                <a:ea typeface="Times New Roman"/>
                <a:cs typeface="Times New Roman"/>
                <a:sym typeface="Times New Roman"/>
              </a:rPr>
              <a:t>(University of Wisconsin-Madison)</a:t>
            </a:r>
            <a:endParaRPr b="0" i="0" sz="7300" u="none" cap="none" strike="noStrike">
              <a:solidFill>
                <a:schemeClr val="dk2"/>
              </a:solidFill>
              <a:latin typeface="Times New Roman"/>
              <a:ea typeface="Times New Roman"/>
              <a:cs typeface="Times New Roman"/>
              <a:sym typeface="Times New Roman"/>
            </a:endParaRPr>
          </a:p>
        </p:txBody>
      </p:sp>
      <p:sp>
        <p:nvSpPr>
          <p:cNvPr id="70" name="Google Shape;70;g26a48fcf43e_0_516"/>
          <p:cNvSpPr txBox="1"/>
          <p:nvPr/>
        </p:nvSpPr>
        <p:spPr>
          <a:xfrm>
            <a:off x="8023500" y="-44250"/>
            <a:ext cx="22026000" cy="2699700"/>
          </a:xfrm>
          <a:prstGeom prst="rect">
            <a:avLst/>
          </a:prstGeom>
          <a:noFill/>
          <a:ln>
            <a:noFill/>
          </a:ln>
        </p:spPr>
        <p:txBody>
          <a:bodyPr anchorCtr="0" anchor="ctr" bIns="58500" lIns="58500" spcFirstLastPara="1" rIns="58500" wrap="square" tIns="58500">
            <a:noAutofit/>
          </a:bodyPr>
          <a:lstStyle/>
          <a:p>
            <a:pPr indent="0" lvl="0" marL="0" marR="0" rtl="0" algn="ctr">
              <a:lnSpc>
                <a:spcPct val="100000"/>
              </a:lnSpc>
              <a:spcBef>
                <a:spcPts val="0"/>
              </a:spcBef>
              <a:spcAft>
                <a:spcPts val="0"/>
              </a:spcAft>
              <a:buClr>
                <a:srgbClr val="000000"/>
              </a:buClr>
              <a:buSzPts val="3968"/>
              <a:buFont typeface="Arial"/>
              <a:buNone/>
            </a:pPr>
            <a:r>
              <a:rPr b="1" i="0" lang="en" sz="6400" u="none" cap="none" strike="noStrike">
                <a:solidFill>
                  <a:srgbClr val="000000"/>
                </a:solidFill>
                <a:latin typeface="Julius Sans One"/>
                <a:ea typeface="Julius Sans One"/>
                <a:cs typeface="Julius Sans One"/>
                <a:sym typeface="Julius Sans One"/>
              </a:rPr>
              <a:t>Lack-Tis Acid: </a:t>
            </a:r>
            <a:r>
              <a:rPr b="1" i="0" lang="en" sz="6400" u="none" cap="none" strike="noStrike">
                <a:solidFill>
                  <a:srgbClr val="000000"/>
                </a:solidFill>
                <a:latin typeface="Bubbler One"/>
                <a:ea typeface="Bubbler One"/>
                <a:cs typeface="Bubbler One"/>
                <a:sym typeface="Bubbler One"/>
              </a:rPr>
              <a:t>Engineering a Lactic Acid-Free Oral Bacteria</a:t>
            </a:r>
            <a:endParaRPr b="1" i="0" sz="6400" u="none" cap="none" strike="noStrike">
              <a:solidFill>
                <a:srgbClr val="000000"/>
              </a:solidFill>
              <a:latin typeface="Bubbler One"/>
              <a:ea typeface="Bubbler One"/>
              <a:cs typeface="Bubbler One"/>
              <a:sym typeface="Bubbler One"/>
            </a:endParaRPr>
          </a:p>
          <a:p>
            <a:pPr indent="0" lvl="0" marL="0" marR="0" rtl="0" algn="ctr">
              <a:lnSpc>
                <a:spcPct val="100000"/>
              </a:lnSpc>
              <a:spcBef>
                <a:spcPts val="0"/>
              </a:spcBef>
              <a:spcAft>
                <a:spcPts val="0"/>
              </a:spcAft>
              <a:buClr>
                <a:srgbClr val="000000"/>
              </a:buClr>
              <a:buSzPts val="3712"/>
              <a:buFont typeface="Arial"/>
              <a:buNone/>
            </a:pPr>
            <a:r>
              <a:rPr b="0" i="0" lang="en" sz="3412" u="none" cap="none" strike="noStrike">
                <a:solidFill>
                  <a:srgbClr val="000000"/>
                </a:solidFill>
                <a:latin typeface="Times New Roman"/>
                <a:ea typeface="Times New Roman"/>
                <a:cs typeface="Times New Roman"/>
                <a:sym typeface="Times New Roman"/>
              </a:rPr>
              <a:t>Nikki Huang, Annie Chang, Audrey Leu, Steven Kuo, Elliot Brennan, Kenneth Miao, Ethan Lin, Tinsley Wu, Aaron Liu, Junui Song, Emma Shih, Dr. Jonathan Hsu</a:t>
            </a:r>
            <a:endParaRPr b="0" i="0" sz="3412" u="none" cap="none" strike="noStrike">
              <a:solidFill>
                <a:srgbClr val="000000"/>
              </a:solidFill>
              <a:latin typeface="Times New Roman"/>
              <a:ea typeface="Times New Roman"/>
              <a:cs typeface="Times New Roman"/>
              <a:sym typeface="Times New Roman"/>
            </a:endParaRPr>
          </a:p>
          <a:p>
            <a:pPr indent="0" lvl="0" marL="0" marR="0" rtl="0" algn="ctr">
              <a:lnSpc>
                <a:spcPct val="100000"/>
              </a:lnSpc>
              <a:spcBef>
                <a:spcPts val="0"/>
              </a:spcBef>
              <a:spcAft>
                <a:spcPts val="0"/>
              </a:spcAft>
              <a:buClr>
                <a:srgbClr val="000000"/>
              </a:buClr>
              <a:buSzPts val="3712"/>
              <a:buFont typeface="Arial"/>
              <a:buNone/>
            </a:pPr>
            <a:r>
              <a:rPr b="0" i="0" lang="en" sz="3412" u="none" cap="none" strike="noStrike">
                <a:solidFill>
                  <a:srgbClr val="000000"/>
                </a:solidFill>
                <a:latin typeface="Times New Roman"/>
                <a:ea typeface="Times New Roman"/>
                <a:cs typeface="Times New Roman"/>
                <a:sym typeface="Times New Roman"/>
              </a:rPr>
              <a:t>Taipei American School, Taipei City, Taiwan</a:t>
            </a:r>
            <a:endParaRPr b="0" i="0" sz="3412" u="none" cap="none" strike="noStrike">
              <a:solidFill>
                <a:srgbClr val="000000"/>
              </a:solidFill>
              <a:latin typeface="Times New Roman"/>
              <a:ea typeface="Times New Roman"/>
              <a:cs typeface="Times New Roman"/>
              <a:sym typeface="Times New Roman"/>
            </a:endParaRPr>
          </a:p>
        </p:txBody>
      </p:sp>
      <p:sp>
        <p:nvSpPr>
          <p:cNvPr id="71" name="Google Shape;71;g26a48fcf43e_0_516"/>
          <p:cNvSpPr/>
          <p:nvPr/>
        </p:nvSpPr>
        <p:spPr>
          <a:xfrm>
            <a:off x="711463" y="18101661"/>
            <a:ext cx="5068411" cy="3246325"/>
          </a:xfrm>
          <a:custGeom>
            <a:rect b="b" l="l" r="r" t="t"/>
            <a:pathLst>
              <a:path extrusionOk="0" h="4710323" w="7103471">
                <a:moveTo>
                  <a:pt x="0" y="0"/>
                </a:moveTo>
                <a:lnTo>
                  <a:pt x="7103470" y="0"/>
                </a:lnTo>
                <a:lnTo>
                  <a:pt x="7103470" y="4710322"/>
                </a:lnTo>
                <a:lnTo>
                  <a:pt x="0" y="4710322"/>
                </a:lnTo>
                <a:lnTo>
                  <a:pt x="0" y="0"/>
                </a:lnTo>
                <a:close/>
              </a:path>
            </a:pathLst>
          </a:custGeom>
          <a:blipFill rotWithShape="1">
            <a:blip r:embed="rId10">
              <a:alphaModFix/>
            </a:blip>
            <a:stretch>
              <a:fillRect b="0" l="0" r="0" t="0"/>
            </a:stretch>
          </a:blip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72" name="Google Shape;72;g26a48fcf43e_0_516"/>
          <p:cNvSpPr/>
          <p:nvPr/>
        </p:nvSpPr>
        <p:spPr>
          <a:xfrm>
            <a:off x="6574439" y="18929230"/>
            <a:ext cx="5495377" cy="1792600"/>
          </a:xfrm>
          <a:custGeom>
            <a:rect b="b" l="l" r="r" t="t"/>
            <a:pathLst>
              <a:path extrusionOk="0" h="2666048" w="8442487">
                <a:moveTo>
                  <a:pt x="0" y="0"/>
                </a:moveTo>
                <a:lnTo>
                  <a:pt x="8442487" y="0"/>
                </a:lnTo>
                <a:lnTo>
                  <a:pt x="8442487" y="2666048"/>
                </a:lnTo>
                <a:lnTo>
                  <a:pt x="0" y="2666048"/>
                </a:lnTo>
                <a:lnTo>
                  <a:pt x="0" y="0"/>
                </a:lnTo>
                <a:close/>
              </a:path>
            </a:pathLst>
          </a:custGeom>
          <a:blipFill rotWithShape="1">
            <a:blip r:embed="rId11">
              <a:alphaModFix/>
            </a:blip>
            <a:stretch>
              <a:fillRect b="0" l="0" r="0" t="0"/>
            </a:stretch>
          </a:blip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73" name="Google Shape;73;g26a48fcf43e_0_516"/>
          <p:cNvSpPr/>
          <p:nvPr/>
        </p:nvSpPr>
        <p:spPr>
          <a:xfrm>
            <a:off x="14531699" y="18876311"/>
            <a:ext cx="3527259" cy="1816170"/>
          </a:xfrm>
          <a:custGeom>
            <a:rect b="b" l="l" r="r" t="t"/>
            <a:pathLst>
              <a:path extrusionOk="0" h="2612392" w="4330054">
                <a:moveTo>
                  <a:pt x="0" y="0"/>
                </a:moveTo>
                <a:lnTo>
                  <a:pt x="4330054" y="0"/>
                </a:lnTo>
                <a:lnTo>
                  <a:pt x="4330054" y="2612392"/>
                </a:lnTo>
                <a:lnTo>
                  <a:pt x="0" y="2612392"/>
                </a:lnTo>
                <a:lnTo>
                  <a:pt x="0" y="0"/>
                </a:lnTo>
                <a:close/>
              </a:path>
            </a:pathLst>
          </a:custGeom>
          <a:blipFill rotWithShape="1">
            <a:blip r:embed="rId12">
              <a:alphaModFix/>
            </a:blip>
            <a:stretch>
              <a:fillRect b="0" l="0" r="0" t="0"/>
            </a:stretch>
          </a:blip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74" name="Google Shape;74;g26a48fcf43e_0_516"/>
          <p:cNvSpPr/>
          <p:nvPr/>
        </p:nvSpPr>
        <p:spPr>
          <a:xfrm>
            <a:off x="31474039" y="18781362"/>
            <a:ext cx="4515319" cy="1940468"/>
          </a:xfrm>
          <a:custGeom>
            <a:rect b="b" l="l" r="r" t="t"/>
            <a:pathLst>
              <a:path extrusionOk="0" h="1940468" w="4515319">
                <a:moveTo>
                  <a:pt x="0" y="0"/>
                </a:moveTo>
                <a:lnTo>
                  <a:pt x="4515319" y="0"/>
                </a:lnTo>
                <a:lnTo>
                  <a:pt x="4515319" y="1940468"/>
                </a:lnTo>
                <a:lnTo>
                  <a:pt x="0" y="1940468"/>
                </a:lnTo>
                <a:lnTo>
                  <a:pt x="0" y="0"/>
                </a:lnTo>
                <a:close/>
              </a:path>
            </a:pathLst>
          </a:custGeom>
          <a:blipFill rotWithShape="1">
            <a:blip r:embed="rId13">
              <a:alphaModFix/>
            </a:blip>
            <a:stretch>
              <a:fillRect b="0" l="0" r="0" t="0"/>
            </a:stretch>
          </a:blip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C9DAF8"/>
        </a:solidFill>
      </p:bgPr>
    </p:bg>
    <p:spTree>
      <p:nvGrpSpPr>
        <p:cNvPr id="78" name="Shape 78"/>
        <p:cNvGrpSpPr/>
        <p:nvPr/>
      </p:nvGrpSpPr>
      <p:grpSpPr>
        <a:xfrm>
          <a:off x="0" y="0"/>
          <a:ext cx="0" cy="0"/>
          <a:chOff x="0" y="0"/>
          <a:chExt cx="0" cy="0"/>
        </a:xfrm>
      </p:grpSpPr>
      <p:sp>
        <p:nvSpPr>
          <p:cNvPr id="79" name="Google Shape;79;g26a48fcf43e_0_2"/>
          <p:cNvSpPr/>
          <p:nvPr/>
        </p:nvSpPr>
        <p:spPr>
          <a:xfrm>
            <a:off x="14117450" y="13210925"/>
            <a:ext cx="13562100" cy="4929300"/>
          </a:xfrm>
          <a:prstGeom prst="rect">
            <a:avLst/>
          </a:prstGeom>
          <a:solidFill>
            <a:srgbClr val="FFFFFF"/>
          </a:solidFill>
          <a:ln cap="flat" cmpd="sng" w="38100">
            <a:solidFill>
              <a:srgbClr val="073763"/>
            </a:solidFill>
            <a:prstDash val="solid"/>
            <a:round/>
            <a:headEnd len="sm" w="sm" type="none"/>
            <a:tailEnd len="sm" w="sm" type="none"/>
          </a:ln>
        </p:spPr>
        <p:txBody>
          <a:bodyPr anchorCtr="0" anchor="t" bIns="91425" lIns="91425" spcFirstLastPara="1" rIns="91425" wrap="square" tIns="91425">
            <a:noAutofit/>
          </a:bodyPr>
          <a:lstStyle/>
          <a:p>
            <a:pPr indent="-504825" lvl="0" marL="914400" marR="0" rtl="0" algn="l">
              <a:lnSpc>
                <a:spcPct val="100000"/>
              </a:lnSpc>
              <a:spcBef>
                <a:spcPts val="0"/>
              </a:spcBef>
              <a:spcAft>
                <a:spcPts val="0"/>
              </a:spcAft>
              <a:buClr>
                <a:schemeClr val="dk1"/>
              </a:buClr>
              <a:buSzPts val="4350"/>
              <a:buFont typeface="Times New Roman"/>
              <a:buChar char="●"/>
            </a:pPr>
            <a:r>
              <a:rPr b="0" i="1" lang="en" sz="4350" u="none" cap="none" strike="noStrike">
                <a:solidFill>
                  <a:schemeClr val="dk1"/>
                </a:solidFill>
                <a:latin typeface="Times New Roman"/>
                <a:ea typeface="Times New Roman"/>
                <a:cs typeface="Times New Roman"/>
                <a:sym typeface="Times New Roman"/>
              </a:rPr>
              <a:t>L. lactis</a:t>
            </a:r>
            <a:r>
              <a:rPr b="0" i="0" lang="en" sz="4350" u="none" cap="none" strike="noStrike">
                <a:solidFill>
                  <a:schemeClr val="dk1"/>
                </a:solidFill>
                <a:latin typeface="Times New Roman"/>
                <a:ea typeface="Times New Roman"/>
                <a:cs typeface="Times New Roman"/>
                <a:sym typeface="Times New Roman"/>
              </a:rPr>
              <a:t> grown in M17 under anaerobic conditions show a decrease in pH, likely from the production of lactic acid</a:t>
            </a:r>
            <a:endParaRPr b="0" i="0" sz="4350" u="none" cap="none" strike="noStrike">
              <a:solidFill>
                <a:schemeClr val="dk1"/>
              </a:solidFill>
              <a:latin typeface="Times New Roman"/>
              <a:ea typeface="Times New Roman"/>
              <a:cs typeface="Times New Roman"/>
              <a:sym typeface="Times New Roman"/>
            </a:endParaRPr>
          </a:p>
          <a:p>
            <a:pPr indent="-504825" lvl="0" marL="914400" marR="0" rtl="0" algn="l">
              <a:lnSpc>
                <a:spcPct val="100000"/>
              </a:lnSpc>
              <a:spcBef>
                <a:spcPts val="0"/>
              </a:spcBef>
              <a:spcAft>
                <a:spcPts val="0"/>
              </a:spcAft>
              <a:buClr>
                <a:schemeClr val="dk1"/>
              </a:buClr>
              <a:buSzPts val="4350"/>
              <a:buFont typeface="Times New Roman"/>
              <a:buChar char="●"/>
            </a:pPr>
            <a:r>
              <a:rPr b="0" i="1" lang="en" sz="4350" u="none" cap="none" strike="noStrike">
                <a:solidFill>
                  <a:schemeClr val="dk1"/>
                </a:solidFill>
                <a:latin typeface="Times New Roman"/>
                <a:ea typeface="Times New Roman"/>
                <a:cs typeface="Times New Roman"/>
                <a:sym typeface="Times New Roman"/>
              </a:rPr>
              <a:t>E.coli </a:t>
            </a:r>
            <a:r>
              <a:rPr b="0" i="0" lang="en" sz="4350" u="none" cap="none" strike="noStrike">
                <a:solidFill>
                  <a:schemeClr val="dk1"/>
                </a:solidFill>
                <a:latin typeface="Times New Roman"/>
                <a:ea typeface="Times New Roman"/>
                <a:cs typeface="Times New Roman"/>
                <a:sym typeface="Times New Roman"/>
              </a:rPr>
              <a:t>was used to compare our results from </a:t>
            </a:r>
            <a:r>
              <a:rPr b="0" i="1" lang="en" sz="4350" u="none" cap="none" strike="noStrike">
                <a:solidFill>
                  <a:schemeClr val="dk1"/>
                </a:solidFill>
                <a:latin typeface="Times New Roman"/>
                <a:ea typeface="Times New Roman"/>
                <a:cs typeface="Times New Roman"/>
                <a:sym typeface="Times New Roman"/>
              </a:rPr>
              <a:t>L.lactis </a:t>
            </a:r>
            <a:r>
              <a:rPr b="0" i="0" lang="en" sz="4350" u="none" cap="none" strike="noStrike">
                <a:solidFill>
                  <a:schemeClr val="dk1"/>
                </a:solidFill>
                <a:latin typeface="Times New Roman"/>
                <a:ea typeface="Times New Roman"/>
                <a:cs typeface="Times New Roman"/>
                <a:sym typeface="Times New Roman"/>
              </a:rPr>
              <a:t>to bacteria that produces little produce lactic acid</a:t>
            </a:r>
            <a:endParaRPr b="0" i="0" sz="4350" u="none" cap="none" strike="noStrike">
              <a:solidFill>
                <a:schemeClr val="dk1"/>
              </a:solidFill>
              <a:latin typeface="Times New Roman"/>
              <a:ea typeface="Times New Roman"/>
              <a:cs typeface="Times New Roman"/>
              <a:sym typeface="Times New Roman"/>
            </a:endParaRPr>
          </a:p>
          <a:p>
            <a:pPr indent="-504825" lvl="0" marL="914400" marR="0" rtl="0" algn="l">
              <a:lnSpc>
                <a:spcPct val="100000"/>
              </a:lnSpc>
              <a:spcBef>
                <a:spcPts val="0"/>
              </a:spcBef>
              <a:spcAft>
                <a:spcPts val="0"/>
              </a:spcAft>
              <a:buClr>
                <a:schemeClr val="dk1"/>
              </a:buClr>
              <a:buSzPts val="4350"/>
              <a:buFont typeface="Times New Roman"/>
              <a:buChar char="●"/>
            </a:pPr>
            <a:r>
              <a:rPr b="0" i="0" lang="en" sz="4350" u="none" cap="none" strike="noStrike">
                <a:solidFill>
                  <a:schemeClr val="dk1"/>
                </a:solidFill>
                <a:latin typeface="Times New Roman"/>
                <a:ea typeface="Times New Roman"/>
                <a:cs typeface="Times New Roman"/>
                <a:sym typeface="Times New Roman"/>
              </a:rPr>
              <a:t>More trials and data are needed to better model a change in pH caused by lactic acid production</a:t>
            </a:r>
            <a:endParaRPr b="0" i="0" sz="435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4100"/>
              <a:buFont typeface="Arial"/>
              <a:buNone/>
            </a:pPr>
            <a:r>
              <a:t/>
            </a:r>
            <a:endParaRPr b="0" i="0" sz="4100" u="none" cap="none" strike="noStrike">
              <a:solidFill>
                <a:schemeClr val="dk1"/>
              </a:solidFill>
              <a:latin typeface="Times New Roman"/>
              <a:ea typeface="Times New Roman"/>
              <a:cs typeface="Times New Roman"/>
              <a:sym typeface="Times New Roman"/>
            </a:endParaRPr>
          </a:p>
        </p:txBody>
      </p:sp>
      <p:sp>
        <p:nvSpPr>
          <p:cNvPr id="80" name="Google Shape;80;g26a48fcf43e_0_2"/>
          <p:cNvSpPr txBox="1"/>
          <p:nvPr/>
        </p:nvSpPr>
        <p:spPr>
          <a:xfrm>
            <a:off x="8023500" y="-44250"/>
            <a:ext cx="22026000" cy="2699700"/>
          </a:xfrm>
          <a:prstGeom prst="rect">
            <a:avLst/>
          </a:prstGeom>
          <a:noFill/>
          <a:ln>
            <a:noFill/>
          </a:ln>
        </p:spPr>
        <p:txBody>
          <a:bodyPr anchorCtr="0" anchor="ctr" bIns="58500" lIns="58500" spcFirstLastPara="1" rIns="58500" wrap="square" tIns="58500">
            <a:noAutofit/>
          </a:bodyPr>
          <a:lstStyle/>
          <a:p>
            <a:pPr indent="0" lvl="0" marL="0" marR="0" rtl="0" algn="ctr">
              <a:lnSpc>
                <a:spcPct val="100000"/>
              </a:lnSpc>
              <a:spcBef>
                <a:spcPts val="0"/>
              </a:spcBef>
              <a:spcAft>
                <a:spcPts val="0"/>
              </a:spcAft>
              <a:buClr>
                <a:srgbClr val="000000"/>
              </a:buClr>
              <a:buSzPts val="3968"/>
              <a:buFont typeface="Arial"/>
              <a:buNone/>
            </a:pPr>
            <a:r>
              <a:rPr b="1" i="0" lang="en" sz="6400" u="none" cap="none" strike="noStrike">
                <a:solidFill>
                  <a:srgbClr val="000000"/>
                </a:solidFill>
                <a:latin typeface="Julius Sans One"/>
                <a:ea typeface="Julius Sans One"/>
                <a:cs typeface="Julius Sans One"/>
                <a:sym typeface="Julius Sans One"/>
              </a:rPr>
              <a:t>Lack-Tis Acid: </a:t>
            </a:r>
            <a:r>
              <a:rPr b="1" i="0" lang="en" sz="6400" u="none" cap="none" strike="noStrike">
                <a:solidFill>
                  <a:srgbClr val="000000"/>
                </a:solidFill>
                <a:latin typeface="Bubbler One"/>
                <a:ea typeface="Bubbler One"/>
                <a:cs typeface="Bubbler One"/>
                <a:sym typeface="Bubbler One"/>
              </a:rPr>
              <a:t>Engineering a Lactic Acid-Free Oral Bacteria</a:t>
            </a:r>
            <a:endParaRPr b="1" i="0" sz="6400" u="none" cap="none" strike="noStrike">
              <a:solidFill>
                <a:srgbClr val="000000"/>
              </a:solidFill>
              <a:latin typeface="Bubbler One"/>
              <a:ea typeface="Bubbler One"/>
              <a:cs typeface="Bubbler One"/>
              <a:sym typeface="Bubbler One"/>
            </a:endParaRPr>
          </a:p>
          <a:p>
            <a:pPr indent="0" lvl="0" marL="0" marR="0" rtl="0" algn="ctr">
              <a:lnSpc>
                <a:spcPct val="100000"/>
              </a:lnSpc>
              <a:spcBef>
                <a:spcPts val="0"/>
              </a:spcBef>
              <a:spcAft>
                <a:spcPts val="0"/>
              </a:spcAft>
              <a:buClr>
                <a:srgbClr val="000000"/>
              </a:buClr>
              <a:buSzPts val="3712"/>
              <a:buFont typeface="Arial"/>
              <a:buNone/>
            </a:pPr>
            <a:r>
              <a:rPr b="0" i="0" lang="en" sz="3412" u="none" cap="none" strike="noStrike">
                <a:solidFill>
                  <a:srgbClr val="000000"/>
                </a:solidFill>
                <a:latin typeface="Times New Roman"/>
                <a:ea typeface="Times New Roman"/>
                <a:cs typeface="Times New Roman"/>
                <a:sym typeface="Times New Roman"/>
              </a:rPr>
              <a:t>Nikki Huang, Annie Chang, Audrey Leu, Steven Kuo, Elliot Brennan, Kenneth Miao, Ethan Lin, Tinsley Wu, Aaron Liu, Junui Song, Emma Shih, Dr. Jonathan Hsu</a:t>
            </a:r>
            <a:endParaRPr b="0" i="0" sz="3412" u="none" cap="none" strike="noStrike">
              <a:solidFill>
                <a:srgbClr val="000000"/>
              </a:solidFill>
              <a:latin typeface="Times New Roman"/>
              <a:ea typeface="Times New Roman"/>
              <a:cs typeface="Times New Roman"/>
              <a:sym typeface="Times New Roman"/>
            </a:endParaRPr>
          </a:p>
          <a:p>
            <a:pPr indent="0" lvl="0" marL="0" marR="0" rtl="0" algn="ctr">
              <a:lnSpc>
                <a:spcPct val="100000"/>
              </a:lnSpc>
              <a:spcBef>
                <a:spcPts val="0"/>
              </a:spcBef>
              <a:spcAft>
                <a:spcPts val="0"/>
              </a:spcAft>
              <a:buClr>
                <a:srgbClr val="000000"/>
              </a:buClr>
              <a:buSzPts val="3712"/>
              <a:buFont typeface="Arial"/>
              <a:buNone/>
            </a:pPr>
            <a:r>
              <a:rPr b="0" i="0" lang="en" sz="3412" u="none" cap="none" strike="noStrike">
                <a:solidFill>
                  <a:srgbClr val="000000"/>
                </a:solidFill>
                <a:latin typeface="Times New Roman"/>
                <a:ea typeface="Times New Roman"/>
                <a:cs typeface="Times New Roman"/>
                <a:sym typeface="Times New Roman"/>
              </a:rPr>
              <a:t>Taipei American School, Taipei City, Taiwan</a:t>
            </a:r>
            <a:endParaRPr b="0" i="0" sz="3412" u="none" cap="none" strike="noStrike">
              <a:solidFill>
                <a:srgbClr val="000000"/>
              </a:solidFill>
              <a:latin typeface="Times New Roman"/>
              <a:ea typeface="Times New Roman"/>
              <a:cs typeface="Times New Roman"/>
              <a:sym typeface="Times New Roman"/>
            </a:endParaRPr>
          </a:p>
        </p:txBody>
      </p:sp>
      <p:pic>
        <p:nvPicPr>
          <p:cNvPr id="81" name="Google Shape;81;g26a48fcf43e_0_2"/>
          <p:cNvPicPr preferRelativeResize="0"/>
          <p:nvPr/>
        </p:nvPicPr>
        <p:blipFill rotWithShape="1">
          <a:blip r:embed="rId3">
            <a:alphaModFix/>
          </a:blip>
          <a:srcRect b="-9660" l="0" r="0" t="0"/>
          <a:stretch/>
        </p:blipFill>
        <p:spPr>
          <a:xfrm>
            <a:off x="1050503" y="-141806"/>
            <a:ext cx="7090606" cy="2789977"/>
          </a:xfrm>
          <a:prstGeom prst="rect">
            <a:avLst/>
          </a:prstGeom>
          <a:noFill/>
          <a:ln>
            <a:noFill/>
          </a:ln>
        </p:spPr>
      </p:pic>
      <p:pic>
        <p:nvPicPr>
          <p:cNvPr id="82" name="Google Shape;82;g26a48fcf43e_0_2"/>
          <p:cNvPicPr preferRelativeResize="0"/>
          <p:nvPr/>
        </p:nvPicPr>
        <p:blipFill rotWithShape="1">
          <a:blip r:embed="rId4">
            <a:alphaModFix/>
          </a:blip>
          <a:srcRect b="0" l="0" r="0" t="0"/>
          <a:stretch/>
        </p:blipFill>
        <p:spPr>
          <a:xfrm>
            <a:off x="30836252" y="577718"/>
            <a:ext cx="5270308" cy="950342"/>
          </a:xfrm>
          <a:prstGeom prst="rect">
            <a:avLst/>
          </a:prstGeom>
          <a:noFill/>
          <a:ln>
            <a:noFill/>
          </a:ln>
        </p:spPr>
      </p:pic>
      <p:pic>
        <p:nvPicPr>
          <p:cNvPr id="83" name="Google Shape;83;g26a48fcf43e_0_2"/>
          <p:cNvPicPr preferRelativeResize="0"/>
          <p:nvPr/>
        </p:nvPicPr>
        <p:blipFill rotWithShape="1">
          <a:blip r:embed="rId5">
            <a:alphaModFix/>
          </a:blip>
          <a:srcRect b="0" l="0" r="3241" t="0"/>
          <a:stretch/>
        </p:blipFill>
        <p:spPr>
          <a:xfrm>
            <a:off x="712400" y="3488550"/>
            <a:ext cx="12572624" cy="8370566"/>
          </a:xfrm>
          <a:prstGeom prst="rect">
            <a:avLst/>
          </a:prstGeom>
          <a:noFill/>
          <a:ln cap="flat" cmpd="sng" w="38100">
            <a:solidFill>
              <a:schemeClr val="dk2"/>
            </a:solidFill>
            <a:prstDash val="solid"/>
            <a:round/>
            <a:headEnd len="sm" w="sm" type="none"/>
            <a:tailEnd len="sm" w="sm" type="none"/>
          </a:ln>
        </p:spPr>
      </p:pic>
      <p:sp>
        <p:nvSpPr>
          <p:cNvPr id="84" name="Google Shape;84;g26a48fcf43e_0_2"/>
          <p:cNvSpPr txBox="1"/>
          <p:nvPr/>
        </p:nvSpPr>
        <p:spPr>
          <a:xfrm>
            <a:off x="712400" y="11859125"/>
            <a:ext cx="12572700" cy="800400"/>
          </a:xfrm>
          <a:prstGeom prst="rect">
            <a:avLst/>
          </a:prstGeom>
          <a:noFill/>
          <a:ln>
            <a:noFill/>
          </a:ln>
        </p:spPr>
        <p:txBody>
          <a:bodyPr anchorCtr="0" anchor="t" bIns="91425" lIns="91425" spcFirstLastPara="1" rIns="91425" wrap="square" tIns="91425">
            <a:spAutoFit/>
          </a:bodyPr>
          <a:lstStyle/>
          <a:p>
            <a:pPr indent="0" lvl="0" marL="0" marR="0" rtl="0" algn="ctr">
              <a:lnSpc>
                <a:spcPct val="100000"/>
              </a:lnSpc>
              <a:spcBef>
                <a:spcPts val="0"/>
              </a:spcBef>
              <a:spcAft>
                <a:spcPts val="0"/>
              </a:spcAft>
              <a:buClr>
                <a:srgbClr val="000000"/>
              </a:buClr>
              <a:buSzPts val="4000"/>
              <a:buFont typeface="Arial"/>
              <a:buNone/>
            </a:pPr>
            <a:r>
              <a:rPr b="1" i="0" lang="en" sz="4000" u="none" cap="none" strike="noStrike">
                <a:solidFill>
                  <a:schemeClr val="dk1"/>
                </a:solidFill>
                <a:latin typeface="Times New Roman"/>
                <a:ea typeface="Times New Roman"/>
                <a:cs typeface="Times New Roman"/>
                <a:sym typeface="Times New Roman"/>
              </a:rPr>
              <a:t>Figure 3: </a:t>
            </a:r>
            <a:r>
              <a:rPr b="0" i="0" lang="en" sz="4000" u="none" cap="none" strike="noStrike">
                <a:solidFill>
                  <a:schemeClr val="dk1"/>
                </a:solidFill>
                <a:latin typeface="Times New Roman"/>
                <a:ea typeface="Times New Roman"/>
                <a:cs typeface="Times New Roman"/>
                <a:sym typeface="Times New Roman"/>
              </a:rPr>
              <a:t>Model of Cross Recombination Technique </a:t>
            </a:r>
            <a:endParaRPr b="0" i="0" sz="4000" u="none" cap="none" strike="noStrike">
              <a:solidFill>
                <a:schemeClr val="dk1"/>
              </a:solidFill>
              <a:latin typeface="Times New Roman"/>
              <a:ea typeface="Times New Roman"/>
              <a:cs typeface="Times New Roman"/>
              <a:sym typeface="Times New Roman"/>
            </a:endParaRPr>
          </a:p>
        </p:txBody>
      </p:sp>
      <p:pic>
        <p:nvPicPr>
          <p:cNvPr id="85" name="Google Shape;85;g26a48fcf43e_0_2"/>
          <p:cNvPicPr preferRelativeResize="0"/>
          <p:nvPr/>
        </p:nvPicPr>
        <p:blipFill rotWithShape="1">
          <a:blip r:embed="rId6">
            <a:alphaModFix/>
          </a:blip>
          <a:srcRect b="0" l="0" r="0" t="0"/>
          <a:stretch/>
        </p:blipFill>
        <p:spPr>
          <a:xfrm>
            <a:off x="14117444" y="3455850"/>
            <a:ext cx="13562016" cy="8954675"/>
          </a:xfrm>
          <a:prstGeom prst="rect">
            <a:avLst/>
          </a:prstGeom>
          <a:noFill/>
          <a:ln cap="flat" cmpd="sng" w="28575">
            <a:solidFill>
              <a:schemeClr val="dk1"/>
            </a:solidFill>
            <a:prstDash val="solid"/>
            <a:round/>
            <a:headEnd len="sm" w="sm" type="none"/>
            <a:tailEnd len="sm" w="sm" type="none"/>
          </a:ln>
        </p:spPr>
      </p:pic>
      <p:sp>
        <p:nvSpPr>
          <p:cNvPr id="86" name="Google Shape;86;g26a48fcf43e_0_2"/>
          <p:cNvSpPr txBox="1"/>
          <p:nvPr/>
        </p:nvSpPr>
        <p:spPr>
          <a:xfrm>
            <a:off x="13311150" y="12410525"/>
            <a:ext cx="15174600" cy="800400"/>
          </a:xfrm>
          <a:prstGeom prst="rect">
            <a:avLst/>
          </a:prstGeom>
          <a:noFill/>
          <a:ln>
            <a:noFill/>
          </a:ln>
        </p:spPr>
        <p:txBody>
          <a:bodyPr anchorCtr="0" anchor="t" bIns="91425" lIns="91425" spcFirstLastPara="1" rIns="91425" wrap="square" tIns="91425">
            <a:spAutoFit/>
          </a:bodyPr>
          <a:lstStyle/>
          <a:p>
            <a:pPr indent="0" lvl="0" marL="0" marR="0" rtl="0" algn="ctr">
              <a:lnSpc>
                <a:spcPct val="100000"/>
              </a:lnSpc>
              <a:spcBef>
                <a:spcPts val="0"/>
              </a:spcBef>
              <a:spcAft>
                <a:spcPts val="0"/>
              </a:spcAft>
              <a:buClr>
                <a:srgbClr val="000000"/>
              </a:buClr>
              <a:buSzPts val="4000"/>
              <a:buFont typeface="Arial"/>
              <a:buNone/>
            </a:pPr>
            <a:r>
              <a:rPr b="1" i="0" lang="en" sz="4000" u="none" cap="none" strike="noStrike">
                <a:solidFill>
                  <a:schemeClr val="dk1"/>
                </a:solidFill>
                <a:latin typeface="Times New Roman"/>
                <a:ea typeface="Times New Roman"/>
                <a:cs typeface="Times New Roman"/>
                <a:sym typeface="Times New Roman"/>
              </a:rPr>
              <a:t>Figure 4: </a:t>
            </a:r>
            <a:r>
              <a:rPr b="0" i="0" lang="en" sz="4000" u="none" cap="none" strike="noStrike">
                <a:solidFill>
                  <a:schemeClr val="dk1"/>
                </a:solidFill>
                <a:latin typeface="Times New Roman"/>
                <a:ea typeface="Times New Roman"/>
                <a:cs typeface="Times New Roman"/>
                <a:sym typeface="Times New Roman"/>
              </a:rPr>
              <a:t>Graph of Preliminary pH results *pH of LB taken separately</a:t>
            </a:r>
            <a:endParaRPr b="0" i="0" sz="4000" u="none" cap="none" strike="noStrike">
              <a:solidFill>
                <a:schemeClr val="dk1"/>
              </a:solidFill>
              <a:latin typeface="Times New Roman"/>
              <a:ea typeface="Times New Roman"/>
              <a:cs typeface="Times New Roman"/>
              <a:sym typeface="Times New Roman"/>
            </a:endParaRPr>
          </a:p>
        </p:txBody>
      </p:sp>
      <p:sp>
        <p:nvSpPr>
          <p:cNvPr id="87" name="Google Shape;87;g26a48fcf43e_0_2"/>
          <p:cNvSpPr txBox="1"/>
          <p:nvPr/>
        </p:nvSpPr>
        <p:spPr>
          <a:xfrm>
            <a:off x="712400" y="2740800"/>
            <a:ext cx="26967000" cy="861900"/>
          </a:xfrm>
          <a:prstGeom prst="rect">
            <a:avLst/>
          </a:prstGeom>
          <a:solidFill>
            <a:srgbClr val="073763"/>
          </a:solidFill>
          <a:ln>
            <a:noFill/>
          </a:ln>
        </p:spPr>
        <p:txBody>
          <a:bodyPr anchorCtr="0" anchor="t" bIns="91425" lIns="91425" spcFirstLastPara="1" rIns="91425" wrap="square" tIns="91425">
            <a:spAutoFit/>
          </a:bodyPr>
          <a:lstStyle/>
          <a:p>
            <a:pPr indent="0" lvl="0" marL="0" marR="0" rtl="0" algn="ctr">
              <a:lnSpc>
                <a:spcPct val="100000"/>
              </a:lnSpc>
              <a:spcBef>
                <a:spcPts val="0"/>
              </a:spcBef>
              <a:spcAft>
                <a:spcPts val="0"/>
              </a:spcAft>
              <a:buClr>
                <a:srgbClr val="000000"/>
              </a:buClr>
              <a:buSzPts val="4400"/>
              <a:buFont typeface="Arial"/>
              <a:buNone/>
            </a:pPr>
            <a:r>
              <a:rPr b="1" i="0" lang="en" sz="4400" u="none" cap="none" strike="noStrike">
                <a:solidFill>
                  <a:schemeClr val="lt1"/>
                </a:solidFill>
                <a:latin typeface="Times New Roman"/>
                <a:ea typeface="Times New Roman"/>
                <a:cs typeface="Times New Roman"/>
                <a:sym typeface="Times New Roman"/>
              </a:rPr>
              <a:t>Preliminary Design and Results</a:t>
            </a:r>
            <a:endParaRPr b="1" i="0" sz="4400" u="none" cap="none" strike="noStrike">
              <a:solidFill>
                <a:schemeClr val="lt1"/>
              </a:solidFill>
              <a:latin typeface="Times New Roman"/>
              <a:ea typeface="Times New Roman"/>
              <a:cs typeface="Times New Roman"/>
              <a:sym typeface="Times New Roman"/>
            </a:endParaRPr>
          </a:p>
        </p:txBody>
      </p:sp>
      <p:sp>
        <p:nvSpPr>
          <p:cNvPr id="88" name="Google Shape;88;g26a48fcf43e_0_2"/>
          <p:cNvSpPr/>
          <p:nvPr/>
        </p:nvSpPr>
        <p:spPr>
          <a:xfrm>
            <a:off x="712363" y="12685675"/>
            <a:ext cx="12572700" cy="5454600"/>
          </a:xfrm>
          <a:prstGeom prst="rect">
            <a:avLst/>
          </a:prstGeom>
          <a:solidFill>
            <a:srgbClr val="FFFFFF"/>
          </a:solidFill>
          <a:ln cap="flat" cmpd="sng" w="38100">
            <a:solidFill>
              <a:srgbClr val="073763"/>
            </a:solidFill>
            <a:prstDash val="solid"/>
            <a:round/>
            <a:headEnd len="sm" w="sm" type="none"/>
            <a:tailEnd len="sm" w="sm" type="none"/>
          </a:ln>
        </p:spPr>
        <p:txBody>
          <a:bodyPr anchorCtr="0" anchor="ctr" bIns="91425" lIns="91425" spcFirstLastPara="1" rIns="91425" wrap="square" tIns="91425">
            <a:noAutofit/>
          </a:bodyPr>
          <a:lstStyle/>
          <a:p>
            <a:pPr indent="-533400" lvl="0" marL="914400" marR="0" rtl="0" algn="l">
              <a:lnSpc>
                <a:spcPct val="100000"/>
              </a:lnSpc>
              <a:spcBef>
                <a:spcPts val="0"/>
              </a:spcBef>
              <a:spcAft>
                <a:spcPts val="0"/>
              </a:spcAft>
              <a:buClr>
                <a:schemeClr val="dk1"/>
              </a:buClr>
              <a:buSzPts val="4800"/>
              <a:buFont typeface="Times New Roman"/>
              <a:buChar char="●"/>
            </a:pPr>
            <a:r>
              <a:rPr b="0" i="0" lang="en" sz="4800" u="none" cap="none" strike="noStrike">
                <a:solidFill>
                  <a:schemeClr val="dk1"/>
                </a:solidFill>
                <a:latin typeface="Times New Roman"/>
                <a:ea typeface="Times New Roman"/>
                <a:cs typeface="Times New Roman"/>
                <a:sym typeface="Times New Roman"/>
              </a:rPr>
              <a:t>Delete the </a:t>
            </a:r>
            <a:r>
              <a:rPr b="0" i="1" lang="en" sz="4800" u="none" cap="none" strike="noStrike">
                <a:solidFill>
                  <a:schemeClr val="dk1"/>
                </a:solidFill>
                <a:latin typeface="Times New Roman"/>
                <a:ea typeface="Times New Roman"/>
                <a:cs typeface="Times New Roman"/>
                <a:sym typeface="Times New Roman"/>
              </a:rPr>
              <a:t>ldh</a:t>
            </a:r>
            <a:r>
              <a:rPr b="0" i="0" lang="en" sz="4800" u="none" cap="none" strike="noStrike">
                <a:solidFill>
                  <a:schemeClr val="dk1"/>
                </a:solidFill>
                <a:latin typeface="Times New Roman"/>
                <a:ea typeface="Times New Roman"/>
                <a:cs typeface="Times New Roman"/>
                <a:sym typeface="Times New Roman"/>
              </a:rPr>
              <a:t> gene responsible for lactic acid production by substitution of antibiotic resistance gene</a:t>
            </a:r>
            <a:endParaRPr b="0" i="0" sz="4800" u="none" cap="none" strike="noStrike">
              <a:solidFill>
                <a:schemeClr val="dk1"/>
              </a:solidFill>
              <a:latin typeface="Times New Roman"/>
              <a:ea typeface="Times New Roman"/>
              <a:cs typeface="Times New Roman"/>
              <a:sym typeface="Times New Roman"/>
            </a:endParaRPr>
          </a:p>
          <a:p>
            <a:pPr indent="-533400" lvl="0" marL="914400" marR="0" rtl="0" algn="l">
              <a:lnSpc>
                <a:spcPct val="100000"/>
              </a:lnSpc>
              <a:spcBef>
                <a:spcPts val="0"/>
              </a:spcBef>
              <a:spcAft>
                <a:spcPts val="0"/>
              </a:spcAft>
              <a:buClr>
                <a:schemeClr val="dk1"/>
              </a:buClr>
              <a:buSzPts val="4800"/>
              <a:buFont typeface="Times New Roman"/>
              <a:buChar char="●"/>
            </a:pPr>
            <a:r>
              <a:rPr b="0" i="0" lang="en" sz="4800" u="none" cap="none" strike="noStrike">
                <a:solidFill>
                  <a:schemeClr val="dk1"/>
                </a:solidFill>
                <a:latin typeface="Times New Roman"/>
                <a:ea typeface="Times New Roman"/>
                <a:cs typeface="Times New Roman"/>
                <a:sym typeface="Times New Roman"/>
              </a:rPr>
              <a:t>Antibiotic resistance gene cross recombination with </a:t>
            </a:r>
            <a:r>
              <a:rPr b="0" i="1" lang="en" sz="4800" u="none" cap="none" strike="noStrike">
                <a:solidFill>
                  <a:schemeClr val="dk1"/>
                </a:solidFill>
                <a:latin typeface="Times New Roman"/>
                <a:ea typeface="Times New Roman"/>
                <a:cs typeface="Times New Roman"/>
                <a:sym typeface="Times New Roman"/>
              </a:rPr>
              <a:t>ldh</a:t>
            </a:r>
            <a:r>
              <a:rPr b="0" i="0" lang="en" sz="4800" u="none" cap="none" strike="noStrike">
                <a:solidFill>
                  <a:schemeClr val="dk1"/>
                </a:solidFill>
                <a:latin typeface="Times New Roman"/>
                <a:ea typeface="Times New Roman"/>
                <a:cs typeface="Times New Roman"/>
                <a:sym typeface="Times New Roman"/>
              </a:rPr>
              <a:t> gene → new antibiotic resistance gene that does not produce lactic acid. </a:t>
            </a:r>
            <a:endParaRPr b="0" i="0" sz="4800" u="none" cap="none" strike="noStrike">
              <a:solidFill>
                <a:srgbClr val="000000"/>
              </a:solidFill>
              <a:latin typeface="Arial"/>
              <a:ea typeface="Arial"/>
              <a:cs typeface="Arial"/>
              <a:sym typeface="Arial"/>
            </a:endParaRPr>
          </a:p>
        </p:txBody>
      </p:sp>
      <p:sp>
        <p:nvSpPr>
          <p:cNvPr id="89" name="Google Shape;89;g26a48fcf43e_0_2"/>
          <p:cNvSpPr/>
          <p:nvPr/>
        </p:nvSpPr>
        <p:spPr>
          <a:xfrm>
            <a:off x="28288250" y="9008474"/>
            <a:ext cx="8462700" cy="9565276"/>
          </a:xfrm>
          <a:prstGeom prst="rect">
            <a:avLst/>
          </a:prstGeom>
          <a:solidFill>
            <a:srgbClr val="FFFFFF"/>
          </a:solidFill>
          <a:ln cap="flat" cmpd="sng" w="38100">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387477" lvl="0" marL="585216" marR="0" rtl="0" algn="l">
              <a:lnSpc>
                <a:spcPct val="100000"/>
              </a:lnSpc>
              <a:spcBef>
                <a:spcPts val="0"/>
              </a:spcBef>
              <a:spcAft>
                <a:spcPts val="0"/>
              </a:spcAft>
              <a:buClr>
                <a:schemeClr val="dk1"/>
              </a:buClr>
              <a:buSzPts val="2950"/>
              <a:buFont typeface="Times New Roman"/>
              <a:buChar char="●"/>
            </a:pPr>
            <a:r>
              <a:rPr b="0" i="0" lang="en" sz="2800" u="none" cap="none" strike="noStrike">
                <a:solidFill>
                  <a:schemeClr val="dk1"/>
                </a:solidFill>
                <a:latin typeface="Times New Roman"/>
                <a:ea typeface="Times New Roman"/>
                <a:cs typeface="Times New Roman"/>
                <a:sym typeface="Times New Roman"/>
                <a:extLst>
                  <a:ext uri="http://customooxmlschemas.google.com/">
                    <go:slidesCustomData xmlns:go="http://customooxmlschemas.google.com/" textRoundtripDataId="1"/>
                  </a:ext>
                </a:extLst>
              </a:rPr>
              <a:t>RHoefnagel, Marcel H N et al. “Metabolic engineering of lactic acid bacteria, the combined approach: kinetic modelling, metabolic control and experimental analysis.” Microbiology (Reading, England) vol. 148,Pt 4 (2002): 1003-1013. doi:10.1099/00221287-148-4-1003</a:t>
            </a:r>
            <a:endParaRPr b="0" i="0" sz="2800" u="none" cap="none" strike="noStrike">
              <a:solidFill>
                <a:schemeClr val="dk1"/>
              </a:solidFill>
              <a:latin typeface="Times New Roman"/>
              <a:ea typeface="Times New Roman"/>
              <a:cs typeface="Times New Roman"/>
              <a:sym typeface="Times New Roman"/>
              <a:extLst>
                <a:ext uri="http://customooxmlschemas.google.com/">
                  <go:slidesCustomData xmlns:go="http://customooxmlschemas.google.com/" textRoundtripDataId="2"/>
                </a:ext>
              </a:extLst>
            </a:endParaRPr>
          </a:p>
          <a:p>
            <a:pPr indent="-387477" lvl="0" marL="585216" marR="0" rtl="0" algn="l">
              <a:lnSpc>
                <a:spcPct val="100000"/>
              </a:lnSpc>
              <a:spcBef>
                <a:spcPts val="0"/>
              </a:spcBef>
              <a:spcAft>
                <a:spcPts val="0"/>
              </a:spcAft>
              <a:buClr>
                <a:schemeClr val="dk1"/>
              </a:buClr>
              <a:buSzPts val="2950"/>
              <a:buFont typeface="Times New Roman"/>
              <a:buChar char="●"/>
            </a:pPr>
            <a:r>
              <a:rPr b="0" i="0" lang="en" sz="2800" u="none" cap="none" strike="noStrike">
                <a:solidFill>
                  <a:schemeClr val="dk1"/>
                </a:solidFill>
                <a:latin typeface="Times New Roman"/>
                <a:ea typeface="Times New Roman"/>
                <a:cs typeface="Times New Roman"/>
                <a:sym typeface="Times New Roman"/>
                <a:extLst>
                  <a:ext uri="http://customooxmlschemas.google.com/">
                    <go:slidesCustomData xmlns:go="http://customooxmlschemas.google.com/" textRoundtripDataId="3"/>
                  </a:ext>
                </a:extLst>
              </a:rPr>
              <a:t>Hillman, J D et al. “Construction and characterization of an effector strain of Streptococcus mutans for replacement therapy of dental caries.” Infection and immunity vol. 68,2 (2000): 543-9. doi:10.1128/IAI.68.2.543-549.2000</a:t>
            </a:r>
            <a:endParaRPr b="0" i="0" sz="2800" u="none" cap="none" strike="noStrike">
              <a:solidFill>
                <a:schemeClr val="dk1"/>
              </a:solidFill>
              <a:latin typeface="Times New Roman"/>
              <a:ea typeface="Times New Roman"/>
              <a:cs typeface="Times New Roman"/>
              <a:sym typeface="Times New Roman"/>
              <a:extLst>
                <a:ext uri="http://customooxmlschemas.google.com/">
                  <go:slidesCustomData xmlns:go="http://customooxmlschemas.google.com/" textRoundtripDataId="4"/>
                </a:ext>
              </a:extLst>
            </a:endParaRPr>
          </a:p>
          <a:p>
            <a:pPr indent="-387477" lvl="0" marL="585216" marR="0" rtl="0" algn="l">
              <a:lnSpc>
                <a:spcPct val="100000"/>
              </a:lnSpc>
              <a:spcBef>
                <a:spcPts val="0"/>
              </a:spcBef>
              <a:spcAft>
                <a:spcPts val="0"/>
              </a:spcAft>
              <a:buClr>
                <a:schemeClr val="dk1"/>
              </a:buClr>
              <a:buSzPts val="2950"/>
              <a:buFont typeface="Times New Roman"/>
              <a:buChar char="●"/>
            </a:pPr>
            <a:r>
              <a:rPr b="0" i="0" lang="en" sz="2800" u="none" cap="none" strike="noStrike">
                <a:solidFill>
                  <a:schemeClr val="dk1"/>
                </a:solidFill>
                <a:latin typeface="Times New Roman"/>
                <a:ea typeface="Times New Roman"/>
                <a:cs typeface="Times New Roman"/>
                <a:sym typeface="Times New Roman"/>
              </a:rPr>
              <a:t>Llanos, R M et al. “Cloning, nucleotide sequence, expression, and chromosomal location of ldh, the gene encoding L-(+)-lactate dehydrogenase, from Lactococcus lactis.” Journal of bacteriology vol. 174,21 (1992): 6956-64. doi:10.1128/jb.174.21.6956-6964.1992</a:t>
            </a:r>
            <a:endParaRPr b="0" i="0" sz="2800" u="none" cap="none" strike="noStrike">
              <a:solidFill>
                <a:schemeClr val="dk1"/>
              </a:solidFill>
              <a:latin typeface="Times New Roman"/>
              <a:ea typeface="Times New Roman"/>
              <a:cs typeface="Times New Roman"/>
              <a:sym typeface="Times New Roman"/>
            </a:endParaRPr>
          </a:p>
          <a:p>
            <a:pPr indent="0" lvl="0" marL="292608" marR="0" rtl="0" algn="l">
              <a:lnSpc>
                <a:spcPct val="100000"/>
              </a:lnSpc>
              <a:spcBef>
                <a:spcPts val="0"/>
              </a:spcBef>
              <a:spcAft>
                <a:spcPts val="0"/>
              </a:spcAft>
              <a:buClr>
                <a:schemeClr val="dk1"/>
              </a:buClr>
              <a:buSzPts val="1100"/>
              <a:buFont typeface="Arial"/>
              <a:buNone/>
            </a:pPr>
            <a:r>
              <a:rPr b="1" i="0" lang="en" sz="2900" u="none" cap="none" strike="noStrike">
                <a:solidFill>
                  <a:schemeClr val="dk1"/>
                </a:solidFill>
                <a:latin typeface="Times New Roman"/>
                <a:ea typeface="Times New Roman"/>
                <a:cs typeface="Times New Roman"/>
                <a:sym typeface="Times New Roman"/>
              </a:rPr>
              <a:t>Special thanks to Dr. Hsu, Mr. Tsao, Dr. Fagen, Dr. Chen, and the science department  for their unwavering support. Thank you to members of the University of Chicago iGEM team for their mentorship. </a:t>
            </a:r>
            <a:endParaRPr b="1" i="0" sz="2900" u="none" cap="none" strike="noStrike">
              <a:solidFill>
                <a:srgbClr val="000000"/>
              </a:solidFill>
              <a:latin typeface="Times New Roman"/>
              <a:ea typeface="Times New Roman"/>
              <a:cs typeface="Times New Roman"/>
              <a:sym typeface="Times New Roman"/>
            </a:endParaRPr>
          </a:p>
        </p:txBody>
      </p:sp>
      <p:sp>
        <p:nvSpPr>
          <p:cNvPr id="90" name="Google Shape;90;g26a48fcf43e_0_2"/>
          <p:cNvSpPr txBox="1"/>
          <p:nvPr/>
        </p:nvSpPr>
        <p:spPr>
          <a:xfrm>
            <a:off x="28288250" y="8161875"/>
            <a:ext cx="8462700" cy="846600"/>
          </a:xfrm>
          <a:prstGeom prst="rect">
            <a:avLst/>
          </a:prstGeom>
          <a:solidFill>
            <a:srgbClr val="073763"/>
          </a:solidFill>
          <a:ln>
            <a:noFill/>
          </a:ln>
        </p:spPr>
        <p:txBody>
          <a:bodyPr anchorCtr="0" anchor="t" bIns="91425" lIns="91425" spcFirstLastPara="1" rIns="91425" wrap="square" tIns="91425">
            <a:spAutoFit/>
          </a:bodyPr>
          <a:lstStyle/>
          <a:p>
            <a:pPr indent="0" lvl="0" marL="0" marR="0" rtl="0" algn="ctr">
              <a:lnSpc>
                <a:spcPct val="100000"/>
              </a:lnSpc>
              <a:spcBef>
                <a:spcPts val="0"/>
              </a:spcBef>
              <a:spcAft>
                <a:spcPts val="0"/>
              </a:spcAft>
              <a:buClr>
                <a:srgbClr val="000000"/>
              </a:buClr>
              <a:buSzPts val="4300"/>
              <a:buFont typeface="Arial"/>
              <a:buNone/>
            </a:pPr>
            <a:r>
              <a:rPr b="1" i="0" lang="en" sz="4300" u="none" cap="none" strike="noStrike">
                <a:solidFill>
                  <a:schemeClr val="lt1"/>
                </a:solidFill>
                <a:latin typeface="Times New Roman"/>
                <a:ea typeface="Times New Roman"/>
                <a:cs typeface="Times New Roman"/>
                <a:sym typeface="Times New Roman"/>
              </a:rPr>
              <a:t>Acknowledgements and References</a:t>
            </a:r>
            <a:endParaRPr b="1" i="0" sz="4300" u="none" cap="none" strike="noStrike">
              <a:solidFill>
                <a:schemeClr val="lt1"/>
              </a:solidFill>
              <a:latin typeface="Times New Roman"/>
              <a:ea typeface="Times New Roman"/>
              <a:cs typeface="Times New Roman"/>
              <a:sym typeface="Times New Roman"/>
            </a:endParaRPr>
          </a:p>
        </p:txBody>
      </p:sp>
      <p:sp>
        <p:nvSpPr>
          <p:cNvPr id="91" name="Google Shape;91;g26a48fcf43e_0_2"/>
          <p:cNvSpPr/>
          <p:nvPr/>
        </p:nvSpPr>
        <p:spPr>
          <a:xfrm>
            <a:off x="28288199" y="3563925"/>
            <a:ext cx="8462699" cy="4268400"/>
          </a:xfrm>
          <a:prstGeom prst="rect">
            <a:avLst/>
          </a:prstGeom>
          <a:solidFill>
            <a:srgbClr val="FFFFFF"/>
          </a:solidFill>
          <a:ln cap="flat" cmpd="sng" w="38100">
            <a:solidFill>
              <a:srgbClr val="073763"/>
            </a:solidFill>
            <a:prstDash val="solid"/>
            <a:round/>
            <a:headEnd len="sm" w="sm" type="none"/>
            <a:tailEnd len="sm" w="sm" type="none"/>
          </a:ln>
        </p:spPr>
        <p:txBody>
          <a:bodyPr anchorCtr="0" anchor="t" bIns="91425" lIns="91425" spcFirstLastPara="1" rIns="91425" wrap="square" tIns="91425">
            <a:noAutofit/>
          </a:bodyPr>
          <a:lstStyle/>
          <a:p>
            <a:pPr indent="-375158" lvl="0" marL="749808" marR="0" rtl="0" algn="l">
              <a:lnSpc>
                <a:spcPct val="100000"/>
              </a:lnSpc>
              <a:spcBef>
                <a:spcPts val="0"/>
              </a:spcBef>
              <a:spcAft>
                <a:spcPts val="0"/>
              </a:spcAft>
              <a:buClr>
                <a:schemeClr val="dk1"/>
              </a:buClr>
              <a:buSzPts val="4100"/>
              <a:buFont typeface="Times New Roman"/>
              <a:buChar char="●"/>
            </a:pPr>
            <a:r>
              <a:rPr b="0" i="0" lang="en" sz="4100" u="none" cap="none" strike="noStrike">
                <a:solidFill>
                  <a:schemeClr val="dk1"/>
                </a:solidFill>
                <a:latin typeface="Times New Roman"/>
                <a:ea typeface="Times New Roman"/>
                <a:cs typeface="Times New Roman"/>
                <a:sym typeface="Times New Roman"/>
              </a:rPr>
              <a:t>Complete cross recombination experiment</a:t>
            </a:r>
            <a:endParaRPr b="0" i="0" sz="4100" u="none" cap="none" strike="noStrike">
              <a:solidFill>
                <a:schemeClr val="dk1"/>
              </a:solidFill>
              <a:latin typeface="Times New Roman"/>
              <a:ea typeface="Times New Roman"/>
              <a:cs typeface="Times New Roman"/>
              <a:sym typeface="Times New Roman"/>
            </a:endParaRPr>
          </a:p>
          <a:p>
            <a:pPr indent="-375158" lvl="0" marL="749808" marR="0" rtl="0" algn="l">
              <a:lnSpc>
                <a:spcPct val="100000"/>
              </a:lnSpc>
              <a:spcBef>
                <a:spcPts val="0"/>
              </a:spcBef>
              <a:spcAft>
                <a:spcPts val="0"/>
              </a:spcAft>
              <a:buClr>
                <a:schemeClr val="dk1"/>
              </a:buClr>
              <a:buSzPts val="4100"/>
              <a:buFont typeface="Times New Roman"/>
              <a:buChar char="●"/>
            </a:pPr>
            <a:r>
              <a:rPr b="0" i="0" lang="en" sz="4100" u="none" cap="none" strike="noStrike">
                <a:solidFill>
                  <a:schemeClr val="dk1"/>
                </a:solidFill>
                <a:latin typeface="Times New Roman"/>
                <a:ea typeface="Times New Roman"/>
                <a:cs typeface="Times New Roman"/>
                <a:sym typeface="Times New Roman"/>
              </a:rPr>
              <a:t>Test the effectiveness of our strain through pH and PCR</a:t>
            </a:r>
            <a:endParaRPr b="0" i="0" sz="4100" u="none" cap="none" strike="noStrike">
              <a:solidFill>
                <a:schemeClr val="dk1"/>
              </a:solidFill>
              <a:latin typeface="Times New Roman"/>
              <a:ea typeface="Times New Roman"/>
              <a:cs typeface="Times New Roman"/>
              <a:sym typeface="Times New Roman"/>
            </a:endParaRPr>
          </a:p>
          <a:p>
            <a:pPr indent="-375158" lvl="0" marL="749808" marR="0" rtl="0" algn="l">
              <a:lnSpc>
                <a:spcPct val="100000"/>
              </a:lnSpc>
              <a:spcBef>
                <a:spcPts val="0"/>
              </a:spcBef>
              <a:spcAft>
                <a:spcPts val="0"/>
              </a:spcAft>
              <a:buClr>
                <a:schemeClr val="dk1"/>
              </a:buClr>
              <a:buSzPts val="4100"/>
              <a:buFont typeface="Times New Roman"/>
              <a:buChar char="●"/>
            </a:pPr>
            <a:r>
              <a:rPr b="0" i="0" lang="en" sz="4100" u="none" cap="none" strike="noStrike">
                <a:solidFill>
                  <a:schemeClr val="dk1"/>
                </a:solidFill>
                <a:latin typeface="Times New Roman"/>
                <a:ea typeface="Times New Roman"/>
                <a:cs typeface="Times New Roman"/>
                <a:sym typeface="Times New Roman"/>
              </a:rPr>
              <a:t>Research possible ways of implementation</a:t>
            </a:r>
            <a:endParaRPr b="0" i="0" sz="4100" u="none" cap="none" strike="noStrike">
              <a:solidFill>
                <a:schemeClr val="dk1"/>
              </a:solidFill>
              <a:latin typeface="Times New Roman"/>
              <a:ea typeface="Times New Roman"/>
              <a:cs typeface="Times New Roman"/>
              <a:sym typeface="Times New Roman"/>
            </a:endParaRPr>
          </a:p>
          <a:p>
            <a:pPr indent="0" lvl="0" marL="0" marR="0" rtl="0" algn="ctr">
              <a:lnSpc>
                <a:spcPct val="100000"/>
              </a:lnSpc>
              <a:spcBef>
                <a:spcPts val="0"/>
              </a:spcBef>
              <a:spcAft>
                <a:spcPts val="0"/>
              </a:spcAft>
              <a:buClr>
                <a:srgbClr val="000000"/>
              </a:buClr>
              <a:buSzPts val="4100"/>
              <a:buFont typeface="Arial"/>
              <a:buNone/>
            </a:pPr>
            <a:r>
              <a:t/>
            </a:r>
            <a:endParaRPr b="0" i="0" sz="4100" u="none" cap="none" strike="noStrike">
              <a:solidFill>
                <a:srgbClr val="000000"/>
              </a:solidFill>
              <a:latin typeface="Times New Roman"/>
              <a:ea typeface="Times New Roman"/>
              <a:cs typeface="Times New Roman"/>
              <a:sym typeface="Times New Roman"/>
            </a:endParaRPr>
          </a:p>
        </p:txBody>
      </p:sp>
      <p:sp>
        <p:nvSpPr>
          <p:cNvPr id="92" name="Google Shape;92;g26a48fcf43e_0_2"/>
          <p:cNvSpPr txBox="1"/>
          <p:nvPr/>
        </p:nvSpPr>
        <p:spPr>
          <a:xfrm>
            <a:off x="28288200" y="2740800"/>
            <a:ext cx="8462700" cy="861900"/>
          </a:xfrm>
          <a:prstGeom prst="rect">
            <a:avLst/>
          </a:prstGeom>
          <a:solidFill>
            <a:srgbClr val="073763"/>
          </a:solidFill>
          <a:ln>
            <a:noFill/>
          </a:ln>
        </p:spPr>
        <p:txBody>
          <a:bodyPr anchorCtr="0" anchor="t" bIns="91425" lIns="91425" spcFirstLastPara="1" rIns="91425" wrap="square" tIns="91425">
            <a:spAutoFit/>
          </a:bodyPr>
          <a:lstStyle/>
          <a:p>
            <a:pPr indent="0" lvl="0" marL="0" marR="0" rtl="0" algn="ctr">
              <a:lnSpc>
                <a:spcPct val="100000"/>
              </a:lnSpc>
              <a:spcBef>
                <a:spcPts val="0"/>
              </a:spcBef>
              <a:spcAft>
                <a:spcPts val="0"/>
              </a:spcAft>
              <a:buClr>
                <a:srgbClr val="000000"/>
              </a:buClr>
              <a:buSzPts val="4400"/>
              <a:buFont typeface="Arial"/>
              <a:buNone/>
            </a:pPr>
            <a:r>
              <a:rPr b="1" i="0" lang="en" sz="4400" u="none" cap="none" strike="noStrike">
                <a:solidFill>
                  <a:schemeClr val="lt1"/>
                </a:solidFill>
                <a:latin typeface="Times New Roman"/>
                <a:ea typeface="Times New Roman"/>
                <a:cs typeface="Times New Roman"/>
                <a:sym typeface="Times New Roman"/>
              </a:rPr>
              <a:t>Next Steps</a:t>
            </a:r>
            <a:endParaRPr b="1" i="0" sz="4400" u="none" cap="none" strike="noStrike">
              <a:solidFill>
                <a:schemeClr val="lt1"/>
              </a:solidFill>
              <a:latin typeface="Times New Roman"/>
              <a:ea typeface="Times New Roman"/>
              <a:cs typeface="Times New Roman"/>
              <a:sym typeface="Times New Roman"/>
            </a:endParaRPr>
          </a:p>
        </p:txBody>
      </p:sp>
      <p:pic>
        <p:nvPicPr>
          <p:cNvPr id="93" name="Google Shape;93;g26a48fcf43e_0_2"/>
          <p:cNvPicPr preferRelativeResize="0"/>
          <p:nvPr/>
        </p:nvPicPr>
        <p:blipFill rotWithShape="1">
          <a:blip r:embed="rId7">
            <a:alphaModFix/>
          </a:blip>
          <a:srcRect b="0" l="0" r="0" t="0"/>
          <a:stretch/>
        </p:blipFill>
        <p:spPr>
          <a:xfrm>
            <a:off x="20521741" y="18914875"/>
            <a:ext cx="4192619" cy="1653309"/>
          </a:xfrm>
          <a:prstGeom prst="rect">
            <a:avLst/>
          </a:prstGeom>
          <a:noFill/>
          <a:ln>
            <a:noFill/>
          </a:ln>
        </p:spPr>
      </p:pic>
      <p:pic>
        <p:nvPicPr>
          <p:cNvPr id="94" name="Google Shape;94;g26a48fcf43e_0_2"/>
          <p:cNvPicPr preferRelativeResize="0"/>
          <p:nvPr/>
        </p:nvPicPr>
        <p:blipFill rotWithShape="1">
          <a:blip r:embed="rId8">
            <a:alphaModFix/>
          </a:blip>
          <a:srcRect b="0" l="0" r="0" t="0"/>
          <a:stretch/>
        </p:blipFill>
        <p:spPr>
          <a:xfrm>
            <a:off x="27176243" y="18819926"/>
            <a:ext cx="1836813" cy="1843209"/>
          </a:xfrm>
          <a:prstGeom prst="rect">
            <a:avLst/>
          </a:prstGeom>
          <a:noFill/>
          <a:ln>
            <a:noFill/>
          </a:ln>
        </p:spPr>
      </p:pic>
      <p:sp>
        <p:nvSpPr>
          <p:cNvPr id="95" name="Google Shape;95;g26a48fcf43e_0_2"/>
          <p:cNvSpPr/>
          <p:nvPr/>
        </p:nvSpPr>
        <p:spPr>
          <a:xfrm>
            <a:off x="712363" y="18140225"/>
            <a:ext cx="5068411" cy="3246325"/>
          </a:xfrm>
          <a:custGeom>
            <a:rect b="b" l="l" r="r" t="t"/>
            <a:pathLst>
              <a:path extrusionOk="0" h="4710323" w="7103471">
                <a:moveTo>
                  <a:pt x="0" y="0"/>
                </a:moveTo>
                <a:lnTo>
                  <a:pt x="7103470" y="0"/>
                </a:lnTo>
                <a:lnTo>
                  <a:pt x="7103470" y="4710322"/>
                </a:lnTo>
                <a:lnTo>
                  <a:pt x="0" y="4710322"/>
                </a:lnTo>
                <a:lnTo>
                  <a:pt x="0" y="0"/>
                </a:lnTo>
                <a:close/>
              </a:path>
            </a:pathLst>
          </a:custGeom>
          <a:blipFill rotWithShape="1">
            <a:blip r:embed="rId9">
              <a:alphaModFix/>
            </a:blip>
            <a:stretch>
              <a:fillRect b="0" l="0" r="0" t="0"/>
            </a:stretch>
          </a:blip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96" name="Google Shape;96;g26a48fcf43e_0_2"/>
          <p:cNvSpPr/>
          <p:nvPr/>
        </p:nvSpPr>
        <p:spPr>
          <a:xfrm>
            <a:off x="6575339" y="18967794"/>
            <a:ext cx="5495377" cy="1792600"/>
          </a:xfrm>
          <a:custGeom>
            <a:rect b="b" l="l" r="r" t="t"/>
            <a:pathLst>
              <a:path extrusionOk="0" h="2666048" w="8442487">
                <a:moveTo>
                  <a:pt x="0" y="0"/>
                </a:moveTo>
                <a:lnTo>
                  <a:pt x="8442487" y="0"/>
                </a:lnTo>
                <a:lnTo>
                  <a:pt x="8442487" y="2666048"/>
                </a:lnTo>
                <a:lnTo>
                  <a:pt x="0" y="2666048"/>
                </a:lnTo>
                <a:lnTo>
                  <a:pt x="0" y="0"/>
                </a:lnTo>
                <a:close/>
              </a:path>
            </a:pathLst>
          </a:custGeom>
          <a:blipFill rotWithShape="1">
            <a:blip r:embed="rId10">
              <a:alphaModFix/>
            </a:blip>
            <a:stretch>
              <a:fillRect b="0" l="0" r="0" t="0"/>
            </a:stretch>
          </a:blip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97" name="Google Shape;97;g26a48fcf43e_0_2"/>
          <p:cNvSpPr/>
          <p:nvPr/>
        </p:nvSpPr>
        <p:spPr>
          <a:xfrm>
            <a:off x="14532599" y="18914875"/>
            <a:ext cx="3527259" cy="1816170"/>
          </a:xfrm>
          <a:custGeom>
            <a:rect b="b" l="l" r="r" t="t"/>
            <a:pathLst>
              <a:path extrusionOk="0" h="2612392" w="4330054">
                <a:moveTo>
                  <a:pt x="0" y="0"/>
                </a:moveTo>
                <a:lnTo>
                  <a:pt x="4330054" y="0"/>
                </a:lnTo>
                <a:lnTo>
                  <a:pt x="4330054" y="2612392"/>
                </a:lnTo>
                <a:lnTo>
                  <a:pt x="0" y="2612392"/>
                </a:lnTo>
                <a:lnTo>
                  <a:pt x="0" y="0"/>
                </a:lnTo>
                <a:close/>
              </a:path>
            </a:pathLst>
          </a:custGeom>
          <a:blipFill rotWithShape="1">
            <a:blip r:embed="rId11">
              <a:alphaModFix/>
            </a:blip>
            <a:stretch>
              <a:fillRect b="0" l="0" r="0" t="0"/>
            </a:stretch>
          </a:blip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98" name="Google Shape;98;g26a48fcf43e_0_2"/>
          <p:cNvSpPr/>
          <p:nvPr/>
        </p:nvSpPr>
        <p:spPr>
          <a:xfrm>
            <a:off x="31474939" y="18819926"/>
            <a:ext cx="4515319" cy="1940468"/>
          </a:xfrm>
          <a:custGeom>
            <a:rect b="b" l="l" r="r" t="t"/>
            <a:pathLst>
              <a:path extrusionOk="0" h="1940468" w="4515319">
                <a:moveTo>
                  <a:pt x="0" y="0"/>
                </a:moveTo>
                <a:lnTo>
                  <a:pt x="4515319" y="0"/>
                </a:lnTo>
                <a:lnTo>
                  <a:pt x="4515319" y="1940468"/>
                </a:lnTo>
                <a:lnTo>
                  <a:pt x="0" y="1940468"/>
                </a:lnTo>
                <a:lnTo>
                  <a:pt x="0" y="0"/>
                </a:lnTo>
                <a:close/>
              </a:path>
            </a:pathLst>
          </a:custGeom>
          <a:blipFill rotWithShape="1">
            <a:blip r:embed="rId12">
              <a:alphaModFix/>
            </a:blip>
            <a:stretch>
              <a:fillRect b="0" l="0" r="0" t="0"/>
            </a:stretch>
          </a:blip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Chloe Weisberg</dc:creator>
</cp:coreProperties>
</file>