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3"/>
  </p:notesMasterIdLst>
  <p:sldIdLst>
    <p:sldId id="256" r:id="rId2"/>
  </p:sldIdLst>
  <p:sldSz cx="37463413" cy="21067713"/>
  <p:notesSz cx="6858000" cy="9144000"/>
  <p:embeddedFontLst>
    <p:embeddedFont>
      <p:font typeface="Jost" panose="020B060402020202020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636">
          <p15:clr>
            <a:srgbClr val="747775"/>
          </p15:clr>
        </p15:guide>
        <p15:guide id="2" pos="1180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158" y="77"/>
      </p:cViewPr>
      <p:guideLst>
        <p:guide orient="horz" pos="6636"/>
        <p:guide pos="118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0482" y="685800"/>
            <a:ext cx="6097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g2bc27dd145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 name="Google Shape;56;g2bc27dd1458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277100" y="3049779"/>
            <a:ext cx="34909800" cy="8407500"/>
          </a:xfrm>
          <a:prstGeom prst="rect">
            <a:avLst/>
          </a:prstGeom>
        </p:spPr>
        <p:txBody>
          <a:bodyPr spcFirstLastPara="1" wrap="square" lIns="374550" tIns="374550" rIns="374550" bIns="374550" anchor="b" anchorCtr="0">
            <a:normAutofit/>
          </a:bodyPr>
          <a:lstStyle>
            <a:lvl1pPr lvl="0" algn="ctr">
              <a:spcBef>
                <a:spcPts val="0"/>
              </a:spcBef>
              <a:spcAft>
                <a:spcPts val="0"/>
              </a:spcAft>
              <a:buSzPts val="21300"/>
              <a:buNone/>
              <a:defRPr sz="21300"/>
            </a:lvl1pPr>
            <a:lvl2pPr lvl="1" algn="ctr">
              <a:spcBef>
                <a:spcPts val="0"/>
              </a:spcBef>
              <a:spcAft>
                <a:spcPts val="0"/>
              </a:spcAft>
              <a:buSzPts val="21300"/>
              <a:buNone/>
              <a:defRPr sz="21300"/>
            </a:lvl2pPr>
            <a:lvl3pPr lvl="2" algn="ctr">
              <a:spcBef>
                <a:spcPts val="0"/>
              </a:spcBef>
              <a:spcAft>
                <a:spcPts val="0"/>
              </a:spcAft>
              <a:buSzPts val="21300"/>
              <a:buNone/>
              <a:defRPr sz="21300"/>
            </a:lvl3pPr>
            <a:lvl4pPr lvl="3" algn="ctr">
              <a:spcBef>
                <a:spcPts val="0"/>
              </a:spcBef>
              <a:spcAft>
                <a:spcPts val="0"/>
              </a:spcAft>
              <a:buSzPts val="21300"/>
              <a:buNone/>
              <a:defRPr sz="21300"/>
            </a:lvl4pPr>
            <a:lvl5pPr lvl="4" algn="ctr">
              <a:spcBef>
                <a:spcPts val="0"/>
              </a:spcBef>
              <a:spcAft>
                <a:spcPts val="0"/>
              </a:spcAft>
              <a:buSzPts val="21300"/>
              <a:buNone/>
              <a:defRPr sz="21300"/>
            </a:lvl5pPr>
            <a:lvl6pPr lvl="5" algn="ctr">
              <a:spcBef>
                <a:spcPts val="0"/>
              </a:spcBef>
              <a:spcAft>
                <a:spcPts val="0"/>
              </a:spcAft>
              <a:buSzPts val="21300"/>
              <a:buNone/>
              <a:defRPr sz="21300"/>
            </a:lvl6pPr>
            <a:lvl7pPr lvl="6" algn="ctr">
              <a:spcBef>
                <a:spcPts val="0"/>
              </a:spcBef>
              <a:spcAft>
                <a:spcPts val="0"/>
              </a:spcAft>
              <a:buSzPts val="21300"/>
              <a:buNone/>
              <a:defRPr sz="21300"/>
            </a:lvl7pPr>
            <a:lvl8pPr lvl="7" algn="ctr">
              <a:spcBef>
                <a:spcPts val="0"/>
              </a:spcBef>
              <a:spcAft>
                <a:spcPts val="0"/>
              </a:spcAft>
              <a:buSzPts val="21300"/>
              <a:buNone/>
              <a:defRPr sz="21300"/>
            </a:lvl8pPr>
            <a:lvl9pPr lvl="8" algn="ctr">
              <a:spcBef>
                <a:spcPts val="0"/>
              </a:spcBef>
              <a:spcAft>
                <a:spcPts val="0"/>
              </a:spcAft>
              <a:buSzPts val="21300"/>
              <a:buNone/>
              <a:defRPr sz="21300"/>
            </a:lvl9pPr>
          </a:lstStyle>
          <a:p>
            <a:endParaRPr/>
          </a:p>
        </p:txBody>
      </p:sp>
      <p:sp>
        <p:nvSpPr>
          <p:cNvPr id="11" name="Google Shape;11;p2"/>
          <p:cNvSpPr txBox="1">
            <a:spLocks noGrp="1"/>
          </p:cNvSpPr>
          <p:nvPr>
            <p:ph type="subTitle" idx="1"/>
          </p:nvPr>
        </p:nvSpPr>
        <p:spPr>
          <a:xfrm>
            <a:off x="1277066" y="11608575"/>
            <a:ext cx="34909800" cy="3246600"/>
          </a:xfrm>
          <a:prstGeom prst="rect">
            <a:avLst/>
          </a:prstGeom>
        </p:spPr>
        <p:txBody>
          <a:bodyPr spcFirstLastPara="1" wrap="square" lIns="374550" tIns="374550" rIns="374550" bIns="374550" anchor="t" anchorCtr="0">
            <a:normAutofit/>
          </a:bodyPr>
          <a:lstStyle>
            <a:lvl1pPr lvl="0" algn="ctr">
              <a:lnSpc>
                <a:spcPct val="100000"/>
              </a:lnSpc>
              <a:spcBef>
                <a:spcPts val="0"/>
              </a:spcBef>
              <a:spcAft>
                <a:spcPts val="0"/>
              </a:spcAft>
              <a:buSzPts val="11500"/>
              <a:buNone/>
              <a:defRPr sz="11500"/>
            </a:lvl1pPr>
            <a:lvl2pPr lvl="1" algn="ctr">
              <a:lnSpc>
                <a:spcPct val="100000"/>
              </a:lnSpc>
              <a:spcBef>
                <a:spcPts val="0"/>
              </a:spcBef>
              <a:spcAft>
                <a:spcPts val="0"/>
              </a:spcAft>
              <a:buSzPts val="11500"/>
              <a:buNone/>
              <a:defRPr sz="11500"/>
            </a:lvl2pPr>
            <a:lvl3pPr lvl="2" algn="ctr">
              <a:lnSpc>
                <a:spcPct val="100000"/>
              </a:lnSpc>
              <a:spcBef>
                <a:spcPts val="0"/>
              </a:spcBef>
              <a:spcAft>
                <a:spcPts val="0"/>
              </a:spcAft>
              <a:buSzPts val="11500"/>
              <a:buNone/>
              <a:defRPr sz="11500"/>
            </a:lvl3pPr>
            <a:lvl4pPr lvl="3" algn="ctr">
              <a:lnSpc>
                <a:spcPct val="100000"/>
              </a:lnSpc>
              <a:spcBef>
                <a:spcPts val="0"/>
              </a:spcBef>
              <a:spcAft>
                <a:spcPts val="0"/>
              </a:spcAft>
              <a:buSzPts val="11500"/>
              <a:buNone/>
              <a:defRPr sz="11500"/>
            </a:lvl4pPr>
            <a:lvl5pPr lvl="4" algn="ctr">
              <a:lnSpc>
                <a:spcPct val="100000"/>
              </a:lnSpc>
              <a:spcBef>
                <a:spcPts val="0"/>
              </a:spcBef>
              <a:spcAft>
                <a:spcPts val="0"/>
              </a:spcAft>
              <a:buSzPts val="11500"/>
              <a:buNone/>
              <a:defRPr sz="11500"/>
            </a:lvl5pPr>
            <a:lvl6pPr lvl="5" algn="ctr">
              <a:lnSpc>
                <a:spcPct val="100000"/>
              </a:lnSpc>
              <a:spcBef>
                <a:spcPts val="0"/>
              </a:spcBef>
              <a:spcAft>
                <a:spcPts val="0"/>
              </a:spcAft>
              <a:buSzPts val="11500"/>
              <a:buNone/>
              <a:defRPr sz="11500"/>
            </a:lvl6pPr>
            <a:lvl7pPr lvl="6" algn="ctr">
              <a:lnSpc>
                <a:spcPct val="100000"/>
              </a:lnSpc>
              <a:spcBef>
                <a:spcPts val="0"/>
              </a:spcBef>
              <a:spcAft>
                <a:spcPts val="0"/>
              </a:spcAft>
              <a:buSzPts val="11500"/>
              <a:buNone/>
              <a:defRPr sz="11500"/>
            </a:lvl7pPr>
            <a:lvl8pPr lvl="7" algn="ctr">
              <a:lnSpc>
                <a:spcPct val="100000"/>
              </a:lnSpc>
              <a:spcBef>
                <a:spcPts val="0"/>
              </a:spcBef>
              <a:spcAft>
                <a:spcPts val="0"/>
              </a:spcAft>
              <a:buSzPts val="11500"/>
              <a:buNone/>
              <a:defRPr sz="11500"/>
            </a:lvl8pPr>
            <a:lvl9pPr lvl="8" algn="ctr">
              <a:lnSpc>
                <a:spcPct val="100000"/>
              </a:lnSpc>
              <a:spcBef>
                <a:spcPts val="0"/>
              </a:spcBef>
              <a:spcAft>
                <a:spcPts val="0"/>
              </a:spcAft>
              <a:buSzPts val="11500"/>
              <a:buNone/>
              <a:defRPr sz="11500"/>
            </a:lvl9pPr>
          </a:lstStyle>
          <a:p>
            <a:endParaRPr/>
          </a:p>
        </p:txBody>
      </p:sp>
      <p:sp>
        <p:nvSpPr>
          <p:cNvPr id="12" name="Google Shape;12;p2"/>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277066" y="4530688"/>
            <a:ext cx="34909800" cy="8042400"/>
          </a:xfrm>
          <a:prstGeom prst="rect">
            <a:avLst/>
          </a:prstGeom>
        </p:spPr>
        <p:txBody>
          <a:bodyPr spcFirstLastPara="1" wrap="square" lIns="374550" tIns="374550" rIns="374550" bIns="374550" anchor="b" anchorCtr="0">
            <a:normAutofit/>
          </a:bodyPr>
          <a:lstStyle>
            <a:lvl1pPr lvl="0" algn="ctr">
              <a:spcBef>
                <a:spcPts val="0"/>
              </a:spcBef>
              <a:spcAft>
                <a:spcPts val="0"/>
              </a:spcAft>
              <a:buSzPts val="49200"/>
              <a:buNone/>
              <a:defRPr sz="49200"/>
            </a:lvl1pPr>
            <a:lvl2pPr lvl="1" algn="ctr">
              <a:spcBef>
                <a:spcPts val="0"/>
              </a:spcBef>
              <a:spcAft>
                <a:spcPts val="0"/>
              </a:spcAft>
              <a:buSzPts val="49200"/>
              <a:buNone/>
              <a:defRPr sz="49200"/>
            </a:lvl2pPr>
            <a:lvl3pPr lvl="2" algn="ctr">
              <a:spcBef>
                <a:spcPts val="0"/>
              </a:spcBef>
              <a:spcAft>
                <a:spcPts val="0"/>
              </a:spcAft>
              <a:buSzPts val="49200"/>
              <a:buNone/>
              <a:defRPr sz="49200"/>
            </a:lvl3pPr>
            <a:lvl4pPr lvl="3" algn="ctr">
              <a:spcBef>
                <a:spcPts val="0"/>
              </a:spcBef>
              <a:spcAft>
                <a:spcPts val="0"/>
              </a:spcAft>
              <a:buSzPts val="49200"/>
              <a:buNone/>
              <a:defRPr sz="49200"/>
            </a:lvl4pPr>
            <a:lvl5pPr lvl="4" algn="ctr">
              <a:spcBef>
                <a:spcPts val="0"/>
              </a:spcBef>
              <a:spcAft>
                <a:spcPts val="0"/>
              </a:spcAft>
              <a:buSzPts val="49200"/>
              <a:buNone/>
              <a:defRPr sz="49200"/>
            </a:lvl5pPr>
            <a:lvl6pPr lvl="5" algn="ctr">
              <a:spcBef>
                <a:spcPts val="0"/>
              </a:spcBef>
              <a:spcAft>
                <a:spcPts val="0"/>
              </a:spcAft>
              <a:buSzPts val="49200"/>
              <a:buNone/>
              <a:defRPr sz="49200"/>
            </a:lvl6pPr>
            <a:lvl7pPr lvl="6" algn="ctr">
              <a:spcBef>
                <a:spcPts val="0"/>
              </a:spcBef>
              <a:spcAft>
                <a:spcPts val="0"/>
              </a:spcAft>
              <a:buSzPts val="49200"/>
              <a:buNone/>
              <a:defRPr sz="49200"/>
            </a:lvl7pPr>
            <a:lvl8pPr lvl="7" algn="ctr">
              <a:spcBef>
                <a:spcPts val="0"/>
              </a:spcBef>
              <a:spcAft>
                <a:spcPts val="0"/>
              </a:spcAft>
              <a:buSzPts val="49200"/>
              <a:buNone/>
              <a:defRPr sz="49200"/>
            </a:lvl8pPr>
            <a:lvl9pPr lvl="8" algn="ctr">
              <a:spcBef>
                <a:spcPts val="0"/>
              </a:spcBef>
              <a:spcAft>
                <a:spcPts val="0"/>
              </a:spcAft>
              <a:buSzPts val="49200"/>
              <a:buNone/>
              <a:defRPr sz="49200"/>
            </a:lvl9pPr>
          </a:lstStyle>
          <a:p>
            <a:r>
              <a:t>xx%</a:t>
            </a:r>
          </a:p>
        </p:txBody>
      </p:sp>
      <p:sp>
        <p:nvSpPr>
          <p:cNvPr id="46" name="Google Shape;46;p11"/>
          <p:cNvSpPr txBox="1">
            <a:spLocks noGrp="1"/>
          </p:cNvSpPr>
          <p:nvPr>
            <p:ph type="body" idx="1"/>
          </p:nvPr>
        </p:nvSpPr>
        <p:spPr>
          <a:xfrm>
            <a:off x="1277066" y="12911513"/>
            <a:ext cx="34909800" cy="5328000"/>
          </a:xfrm>
          <a:prstGeom prst="rect">
            <a:avLst/>
          </a:prstGeom>
        </p:spPr>
        <p:txBody>
          <a:bodyPr spcFirstLastPara="1" wrap="square" lIns="374550" tIns="374550" rIns="374550" bIns="374550" anchor="t" anchorCtr="0">
            <a:normAutofit/>
          </a:bodyPr>
          <a:lstStyle>
            <a:lvl1pPr marL="457200" lvl="0" indent="-698500" algn="ctr">
              <a:spcBef>
                <a:spcPts val="0"/>
              </a:spcBef>
              <a:spcAft>
                <a:spcPts val="0"/>
              </a:spcAft>
              <a:buSzPts val="7400"/>
              <a:buChar char="●"/>
              <a:defRPr/>
            </a:lvl1pPr>
            <a:lvl2pPr marL="914400" lvl="1" indent="-590550" algn="ctr">
              <a:spcBef>
                <a:spcPts val="0"/>
              </a:spcBef>
              <a:spcAft>
                <a:spcPts val="0"/>
              </a:spcAft>
              <a:buSzPts val="5700"/>
              <a:buChar char="○"/>
              <a:defRPr/>
            </a:lvl2pPr>
            <a:lvl3pPr marL="1371600" lvl="2" indent="-590550" algn="ctr">
              <a:spcBef>
                <a:spcPts val="0"/>
              </a:spcBef>
              <a:spcAft>
                <a:spcPts val="0"/>
              </a:spcAft>
              <a:buSzPts val="5700"/>
              <a:buChar char="■"/>
              <a:defRPr/>
            </a:lvl3pPr>
            <a:lvl4pPr marL="1828800" lvl="3" indent="-590550" algn="ctr">
              <a:spcBef>
                <a:spcPts val="0"/>
              </a:spcBef>
              <a:spcAft>
                <a:spcPts val="0"/>
              </a:spcAft>
              <a:buSzPts val="5700"/>
              <a:buChar char="●"/>
              <a:defRPr/>
            </a:lvl4pPr>
            <a:lvl5pPr marL="2286000" lvl="4" indent="-590550" algn="ctr">
              <a:spcBef>
                <a:spcPts val="0"/>
              </a:spcBef>
              <a:spcAft>
                <a:spcPts val="0"/>
              </a:spcAft>
              <a:buSzPts val="5700"/>
              <a:buChar char="○"/>
              <a:defRPr/>
            </a:lvl5pPr>
            <a:lvl6pPr marL="2743200" lvl="5" indent="-590550" algn="ctr">
              <a:spcBef>
                <a:spcPts val="0"/>
              </a:spcBef>
              <a:spcAft>
                <a:spcPts val="0"/>
              </a:spcAft>
              <a:buSzPts val="5700"/>
              <a:buChar char="■"/>
              <a:defRPr/>
            </a:lvl6pPr>
            <a:lvl7pPr marL="3200400" lvl="6" indent="-590550" algn="ctr">
              <a:spcBef>
                <a:spcPts val="0"/>
              </a:spcBef>
              <a:spcAft>
                <a:spcPts val="0"/>
              </a:spcAft>
              <a:buSzPts val="5700"/>
              <a:buChar char="●"/>
              <a:defRPr/>
            </a:lvl7pPr>
            <a:lvl8pPr marL="3657600" lvl="7" indent="-590550" algn="ctr">
              <a:spcBef>
                <a:spcPts val="0"/>
              </a:spcBef>
              <a:spcAft>
                <a:spcPts val="0"/>
              </a:spcAft>
              <a:buSzPts val="5700"/>
              <a:buChar char="○"/>
              <a:defRPr/>
            </a:lvl8pPr>
            <a:lvl9pPr marL="4114800" lvl="8" indent="-590550" algn="ctr">
              <a:spcBef>
                <a:spcPts val="0"/>
              </a:spcBef>
              <a:spcAft>
                <a:spcPts val="0"/>
              </a:spcAft>
              <a:buSzPts val="5700"/>
              <a:buChar char="■"/>
              <a:defRPr/>
            </a:lvl9pPr>
          </a:lstStyle>
          <a:p>
            <a:endParaRPr/>
          </a:p>
        </p:txBody>
      </p:sp>
      <p:sp>
        <p:nvSpPr>
          <p:cNvPr id="47" name="Google Shape;47;p11"/>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50"/>
        <p:cNvGrpSpPr/>
        <p:nvPr/>
      </p:nvGrpSpPr>
      <p:grpSpPr>
        <a:xfrm>
          <a:off x="0" y="0"/>
          <a:ext cx="0" cy="0"/>
          <a:chOff x="0" y="0"/>
          <a:chExt cx="0" cy="0"/>
        </a:xfrm>
      </p:grpSpPr>
      <p:sp>
        <p:nvSpPr>
          <p:cNvPr id="51" name="Google Shape;51;p13"/>
          <p:cNvSpPr txBox="1">
            <a:spLocks noGrp="1"/>
          </p:cNvSpPr>
          <p:nvPr>
            <p:ph type="ctrTitle"/>
          </p:nvPr>
        </p:nvSpPr>
        <p:spPr>
          <a:xfrm>
            <a:off x="1277100" y="3049782"/>
            <a:ext cx="34909800" cy="8407500"/>
          </a:xfrm>
          <a:prstGeom prst="rect">
            <a:avLst/>
          </a:prstGeom>
          <a:noFill/>
          <a:ln>
            <a:noFill/>
          </a:ln>
        </p:spPr>
        <p:txBody>
          <a:bodyPr spcFirstLastPara="1" wrap="square" lIns="371050" tIns="371050" rIns="371050" bIns="371050" anchor="b" anchorCtr="0">
            <a:normAutofit/>
          </a:bodyPr>
          <a:lstStyle>
            <a:lvl1pPr lvl="0" algn="ctr" rtl="0">
              <a:lnSpc>
                <a:spcPct val="100000"/>
              </a:lnSpc>
              <a:spcBef>
                <a:spcPts val="0"/>
              </a:spcBef>
              <a:spcAft>
                <a:spcPts val="0"/>
              </a:spcAft>
              <a:buSzPts val="21300"/>
              <a:buNone/>
              <a:defRPr sz="13500"/>
            </a:lvl1pPr>
            <a:lvl2pPr lvl="1" algn="ctr" rtl="0">
              <a:lnSpc>
                <a:spcPct val="100000"/>
              </a:lnSpc>
              <a:spcBef>
                <a:spcPts val="0"/>
              </a:spcBef>
              <a:spcAft>
                <a:spcPts val="0"/>
              </a:spcAft>
              <a:buSzPts val="21300"/>
              <a:buNone/>
              <a:defRPr sz="13500"/>
            </a:lvl2pPr>
            <a:lvl3pPr lvl="2" algn="ctr" rtl="0">
              <a:lnSpc>
                <a:spcPct val="100000"/>
              </a:lnSpc>
              <a:spcBef>
                <a:spcPts val="0"/>
              </a:spcBef>
              <a:spcAft>
                <a:spcPts val="0"/>
              </a:spcAft>
              <a:buSzPts val="21300"/>
              <a:buNone/>
              <a:defRPr sz="13500"/>
            </a:lvl3pPr>
            <a:lvl4pPr lvl="3" algn="ctr" rtl="0">
              <a:lnSpc>
                <a:spcPct val="100000"/>
              </a:lnSpc>
              <a:spcBef>
                <a:spcPts val="0"/>
              </a:spcBef>
              <a:spcAft>
                <a:spcPts val="0"/>
              </a:spcAft>
              <a:buSzPts val="21300"/>
              <a:buNone/>
              <a:defRPr sz="13500"/>
            </a:lvl4pPr>
            <a:lvl5pPr lvl="4" algn="ctr" rtl="0">
              <a:lnSpc>
                <a:spcPct val="100000"/>
              </a:lnSpc>
              <a:spcBef>
                <a:spcPts val="0"/>
              </a:spcBef>
              <a:spcAft>
                <a:spcPts val="0"/>
              </a:spcAft>
              <a:buSzPts val="21300"/>
              <a:buNone/>
              <a:defRPr sz="13500"/>
            </a:lvl5pPr>
            <a:lvl6pPr lvl="5" algn="ctr" rtl="0">
              <a:lnSpc>
                <a:spcPct val="100000"/>
              </a:lnSpc>
              <a:spcBef>
                <a:spcPts val="0"/>
              </a:spcBef>
              <a:spcAft>
                <a:spcPts val="0"/>
              </a:spcAft>
              <a:buSzPts val="21300"/>
              <a:buNone/>
              <a:defRPr sz="13500"/>
            </a:lvl6pPr>
            <a:lvl7pPr lvl="6" algn="ctr" rtl="0">
              <a:lnSpc>
                <a:spcPct val="100000"/>
              </a:lnSpc>
              <a:spcBef>
                <a:spcPts val="0"/>
              </a:spcBef>
              <a:spcAft>
                <a:spcPts val="0"/>
              </a:spcAft>
              <a:buSzPts val="21300"/>
              <a:buNone/>
              <a:defRPr sz="13500"/>
            </a:lvl7pPr>
            <a:lvl8pPr lvl="7" algn="ctr" rtl="0">
              <a:lnSpc>
                <a:spcPct val="100000"/>
              </a:lnSpc>
              <a:spcBef>
                <a:spcPts val="0"/>
              </a:spcBef>
              <a:spcAft>
                <a:spcPts val="0"/>
              </a:spcAft>
              <a:buSzPts val="21300"/>
              <a:buNone/>
              <a:defRPr sz="13500"/>
            </a:lvl8pPr>
            <a:lvl9pPr lvl="8" algn="ctr" rtl="0">
              <a:lnSpc>
                <a:spcPct val="100000"/>
              </a:lnSpc>
              <a:spcBef>
                <a:spcPts val="0"/>
              </a:spcBef>
              <a:spcAft>
                <a:spcPts val="0"/>
              </a:spcAft>
              <a:buSzPts val="21300"/>
              <a:buNone/>
              <a:defRPr sz="13500"/>
            </a:lvl9pPr>
          </a:lstStyle>
          <a:p>
            <a:endParaRPr/>
          </a:p>
        </p:txBody>
      </p:sp>
      <p:sp>
        <p:nvSpPr>
          <p:cNvPr id="52" name="Google Shape;52;p13"/>
          <p:cNvSpPr txBox="1">
            <a:spLocks noGrp="1"/>
          </p:cNvSpPr>
          <p:nvPr>
            <p:ph type="subTitle" idx="1"/>
          </p:nvPr>
        </p:nvSpPr>
        <p:spPr>
          <a:xfrm>
            <a:off x="1277066" y="11608582"/>
            <a:ext cx="34909800" cy="3246600"/>
          </a:xfrm>
          <a:prstGeom prst="rect">
            <a:avLst/>
          </a:prstGeom>
          <a:noFill/>
          <a:ln>
            <a:noFill/>
          </a:ln>
        </p:spPr>
        <p:txBody>
          <a:bodyPr spcFirstLastPara="1" wrap="square" lIns="371050" tIns="371050" rIns="371050" bIns="371050" anchor="t" anchorCtr="0">
            <a:normAutofit/>
          </a:bodyPr>
          <a:lstStyle>
            <a:lvl1pPr lvl="0" algn="ctr" rtl="0">
              <a:lnSpc>
                <a:spcPct val="100000"/>
              </a:lnSpc>
              <a:spcBef>
                <a:spcPts val="0"/>
              </a:spcBef>
              <a:spcAft>
                <a:spcPts val="0"/>
              </a:spcAft>
              <a:buSzPts val="11500"/>
              <a:buNone/>
              <a:defRPr sz="7400"/>
            </a:lvl1pPr>
            <a:lvl2pPr lvl="1" algn="ctr" rtl="0">
              <a:lnSpc>
                <a:spcPct val="100000"/>
              </a:lnSpc>
              <a:spcBef>
                <a:spcPts val="0"/>
              </a:spcBef>
              <a:spcAft>
                <a:spcPts val="0"/>
              </a:spcAft>
              <a:buSzPts val="11500"/>
              <a:buNone/>
              <a:defRPr sz="7400"/>
            </a:lvl2pPr>
            <a:lvl3pPr lvl="2" algn="ctr" rtl="0">
              <a:lnSpc>
                <a:spcPct val="100000"/>
              </a:lnSpc>
              <a:spcBef>
                <a:spcPts val="0"/>
              </a:spcBef>
              <a:spcAft>
                <a:spcPts val="0"/>
              </a:spcAft>
              <a:buSzPts val="11500"/>
              <a:buNone/>
              <a:defRPr sz="7400"/>
            </a:lvl3pPr>
            <a:lvl4pPr lvl="3" algn="ctr" rtl="0">
              <a:lnSpc>
                <a:spcPct val="100000"/>
              </a:lnSpc>
              <a:spcBef>
                <a:spcPts val="0"/>
              </a:spcBef>
              <a:spcAft>
                <a:spcPts val="0"/>
              </a:spcAft>
              <a:buSzPts val="11500"/>
              <a:buNone/>
              <a:defRPr sz="7400"/>
            </a:lvl4pPr>
            <a:lvl5pPr lvl="4" algn="ctr" rtl="0">
              <a:lnSpc>
                <a:spcPct val="100000"/>
              </a:lnSpc>
              <a:spcBef>
                <a:spcPts val="0"/>
              </a:spcBef>
              <a:spcAft>
                <a:spcPts val="0"/>
              </a:spcAft>
              <a:buSzPts val="11500"/>
              <a:buNone/>
              <a:defRPr sz="7400"/>
            </a:lvl5pPr>
            <a:lvl6pPr lvl="5" algn="ctr" rtl="0">
              <a:lnSpc>
                <a:spcPct val="100000"/>
              </a:lnSpc>
              <a:spcBef>
                <a:spcPts val="0"/>
              </a:spcBef>
              <a:spcAft>
                <a:spcPts val="0"/>
              </a:spcAft>
              <a:buSzPts val="11500"/>
              <a:buNone/>
              <a:defRPr sz="7400"/>
            </a:lvl6pPr>
            <a:lvl7pPr lvl="6" algn="ctr" rtl="0">
              <a:lnSpc>
                <a:spcPct val="100000"/>
              </a:lnSpc>
              <a:spcBef>
                <a:spcPts val="0"/>
              </a:spcBef>
              <a:spcAft>
                <a:spcPts val="0"/>
              </a:spcAft>
              <a:buSzPts val="11500"/>
              <a:buNone/>
              <a:defRPr sz="7400"/>
            </a:lvl7pPr>
            <a:lvl8pPr lvl="7" algn="ctr" rtl="0">
              <a:lnSpc>
                <a:spcPct val="100000"/>
              </a:lnSpc>
              <a:spcBef>
                <a:spcPts val="0"/>
              </a:spcBef>
              <a:spcAft>
                <a:spcPts val="0"/>
              </a:spcAft>
              <a:buSzPts val="11500"/>
              <a:buNone/>
              <a:defRPr sz="7400"/>
            </a:lvl8pPr>
            <a:lvl9pPr lvl="8" algn="ctr" rtl="0">
              <a:lnSpc>
                <a:spcPct val="100000"/>
              </a:lnSpc>
              <a:spcBef>
                <a:spcPts val="0"/>
              </a:spcBef>
              <a:spcAft>
                <a:spcPts val="0"/>
              </a:spcAft>
              <a:buSzPts val="11500"/>
              <a:buNone/>
              <a:defRPr sz="7400"/>
            </a:lvl9pPr>
          </a:lstStyle>
          <a:p>
            <a:endParaRPr/>
          </a:p>
        </p:txBody>
      </p:sp>
      <p:sp>
        <p:nvSpPr>
          <p:cNvPr id="53" name="Google Shape;53;p13"/>
          <p:cNvSpPr txBox="1">
            <a:spLocks noGrp="1"/>
          </p:cNvSpPr>
          <p:nvPr>
            <p:ph type="sldNum" idx="12"/>
          </p:nvPr>
        </p:nvSpPr>
        <p:spPr>
          <a:xfrm>
            <a:off x="34712514" y="19100547"/>
            <a:ext cx="2248200" cy="1612200"/>
          </a:xfrm>
          <a:prstGeom prst="rect">
            <a:avLst/>
          </a:prstGeom>
          <a:noFill/>
          <a:ln>
            <a:noFill/>
          </a:ln>
        </p:spPr>
        <p:txBody>
          <a:bodyPr spcFirstLastPara="1" wrap="square" lIns="371050" tIns="371050" rIns="371050" bIns="371050" anchor="ctr" anchorCtr="0">
            <a:normAutofit/>
          </a:bodyPr>
          <a:lstStyle>
            <a:lvl1pPr marL="0" marR="0" lvl="0" indent="0" algn="r" rtl="0">
              <a:lnSpc>
                <a:spcPct val="100000"/>
              </a:lnSpc>
              <a:spcBef>
                <a:spcPts val="0"/>
              </a:spcBef>
              <a:spcAft>
                <a:spcPts val="0"/>
              </a:spcAft>
              <a:buClr>
                <a:srgbClr val="000000"/>
              </a:buClr>
              <a:buSzPts val="4100"/>
              <a:buFont typeface="Arial"/>
              <a:buNone/>
              <a:defRPr sz="25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4100"/>
              <a:buFont typeface="Arial"/>
              <a:buNone/>
              <a:defRPr sz="25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4100"/>
              <a:buFont typeface="Arial"/>
              <a:buNone/>
              <a:defRPr sz="25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4100"/>
              <a:buFont typeface="Arial"/>
              <a:buNone/>
              <a:defRPr sz="25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4100"/>
              <a:buFont typeface="Arial"/>
              <a:buNone/>
              <a:defRPr sz="25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4100"/>
              <a:buFont typeface="Arial"/>
              <a:buNone/>
              <a:defRPr sz="25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4100"/>
              <a:buFont typeface="Arial"/>
              <a:buNone/>
              <a:defRPr sz="25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4100"/>
              <a:buFont typeface="Arial"/>
              <a:buNone/>
              <a:defRPr sz="25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4100"/>
              <a:buFont typeface="Arial"/>
              <a:buNone/>
              <a:defRPr sz="25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277066" y="8809881"/>
            <a:ext cx="34909800" cy="3447900"/>
          </a:xfrm>
          <a:prstGeom prst="rect">
            <a:avLst/>
          </a:prstGeom>
        </p:spPr>
        <p:txBody>
          <a:bodyPr spcFirstLastPara="1" wrap="square" lIns="374550" tIns="374550" rIns="374550" bIns="374550" anchor="ctr" anchorCtr="0">
            <a:normAutofit/>
          </a:bodyPr>
          <a:lstStyle>
            <a:lvl1pPr lvl="0" algn="ctr">
              <a:spcBef>
                <a:spcPts val="0"/>
              </a:spcBef>
              <a:spcAft>
                <a:spcPts val="0"/>
              </a:spcAft>
              <a:buSzPts val="14700"/>
              <a:buNone/>
              <a:defRPr sz="14700"/>
            </a:lvl1pPr>
            <a:lvl2pPr lvl="1" algn="ctr">
              <a:spcBef>
                <a:spcPts val="0"/>
              </a:spcBef>
              <a:spcAft>
                <a:spcPts val="0"/>
              </a:spcAft>
              <a:buSzPts val="14700"/>
              <a:buNone/>
              <a:defRPr sz="14700"/>
            </a:lvl2pPr>
            <a:lvl3pPr lvl="2" algn="ctr">
              <a:spcBef>
                <a:spcPts val="0"/>
              </a:spcBef>
              <a:spcAft>
                <a:spcPts val="0"/>
              </a:spcAft>
              <a:buSzPts val="14700"/>
              <a:buNone/>
              <a:defRPr sz="14700"/>
            </a:lvl3pPr>
            <a:lvl4pPr lvl="3" algn="ctr">
              <a:spcBef>
                <a:spcPts val="0"/>
              </a:spcBef>
              <a:spcAft>
                <a:spcPts val="0"/>
              </a:spcAft>
              <a:buSzPts val="14700"/>
              <a:buNone/>
              <a:defRPr sz="14700"/>
            </a:lvl4pPr>
            <a:lvl5pPr lvl="4" algn="ctr">
              <a:spcBef>
                <a:spcPts val="0"/>
              </a:spcBef>
              <a:spcAft>
                <a:spcPts val="0"/>
              </a:spcAft>
              <a:buSzPts val="14700"/>
              <a:buNone/>
              <a:defRPr sz="14700"/>
            </a:lvl5pPr>
            <a:lvl6pPr lvl="5" algn="ctr">
              <a:spcBef>
                <a:spcPts val="0"/>
              </a:spcBef>
              <a:spcAft>
                <a:spcPts val="0"/>
              </a:spcAft>
              <a:buSzPts val="14700"/>
              <a:buNone/>
              <a:defRPr sz="14700"/>
            </a:lvl6pPr>
            <a:lvl7pPr lvl="6" algn="ctr">
              <a:spcBef>
                <a:spcPts val="0"/>
              </a:spcBef>
              <a:spcAft>
                <a:spcPts val="0"/>
              </a:spcAft>
              <a:buSzPts val="14700"/>
              <a:buNone/>
              <a:defRPr sz="14700"/>
            </a:lvl7pPr>
            <a:lvl8pPr lvl="7" algn="ctr">
              <a:spcBef>
                <a:spcPts val="0"/>
              </a:spcBef>
              <a:spcAft>
                <a:spcPts val="0"/>
              </a:spcAft>
              <a:buSzPts val="14700"/>
              <a:buNone/>
              <a:defRPr sz="14700"/>
            </a:lvl8pPr>
            <a:lvl9pPr lvl="8" algn="ctr">
              <a:spcBef>
                <a:spcPts val="0"/>
              </a:spcBef>
              <a:spcAft>
                <a:spcPts val="0"/>
              </a:spcAft>
              <a:buSzPts val="14700"/>
              <a:buNone/>
              <a:defRPr sz="14700"/>
            </a:lvl9pPr>
          </a:lstStyle>
          <a:p>
            <a:endParaRPr/>
          </a:p>
        </p:txBody>
      </p:sp>
      <p:sp>
        <p:nvSpPr>
          <p:cNvPr id="15" name="Google Shape;15;p3"/>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277066" y="1822822"/>
            <a:ext cx="34909800" cy="2345700"/>
          </a:xfrm>
          <a:prstGeom prst="rect">
            <a:avLst/>
          </a:prstGeom>
        </p:spPr>
        <p:txBody>
          <a:bodyPr spcFirstLastPara="1" wrap="square" lIns="374550" tIns="374550" rIns="374550" bIns="374550" anchor="t" anchorCtr="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a:endParaRPr/>
          </a:p>
        </p:txBody>
      </p:sp>
      <p:sp>
        <p:nvSpPr>
          <p:cNvPr id="18" name="Google Shape;18;p4"/>
          <p:cNvSpPr txBox="1">
            <a:spLocks noGrp="1"/>
          </p:cNvSpPr>
          <p:nvPr>
            <p:ph type="body" idx="1"/>
          </p:nvPr>
        </p:nvSpPr>
        <p:spPr>
          <a:xfrm>
            <a:off x="1277066" y="4720537"/>
            <a:ext cx="34909800" cy="13993500"/>
          </a:xfrm>
          <a:prstGeom prst="rect">
            <a:avLst/>
          </a:prstGeom>
        </p:spPr>
        <p:txBody>
          <a:bodyPr spcFirstLastPara="1" wrap="square" lIns="374550" tIns="374550" rIns="374550" bIns="374550" anchor="t" anchorCtr="0">
            <a:normAutofit/>
          </a:bodyPr>
          <a:lstStyle>
            <a:lvl1pPr marL="457200" lvl="0" indent="-698500">
              <a:spcBef>
                <a:spcPts val="0"/>
              </a:spcBef>
              <a:spcAft>
                <a:spcPts val="0"/>
              </a:spcAft>
              <a:buSzPts val="7400"/>
              <a:buChar char="●"/>
              <a:defRPr/>
            </a:lvl1pPr>
            <a:lvl2pPr marL="914400" lvl="1" indent="-590550">
              <a:spcBef>
                <a:spcPts val="0"/>
              </a:spcBef>
              <a:spcAft>
                <a:spcPts val="0"/>
              </a:spcAft>
              <a:buSzPts val="5700"/>
              <a:buChar char="○"/>
              <a:defRPr/>
            </a:lvl2pPr>
            <a:lvl3pPr marL="1371600" lvl="2" indent="-590550">
              <a:spcBef>
                <a:spcPts val="0"/>
              </a:spcBef>
              <a:spcAft>
                <a:spcPts val="0"/>
              </a:spcAft>
              <a:buSzPts val="5700"/>
              <a:buChar char="■"/>
              <a:defRPr/>
            </a:lvl3pPr>
            <a:lvl4pPr marL="1828800" lvl="3" indent="-590550">
              <a:spcBef>
                <a:spcPts val="0"/>
              </a:spcBef>
              <a:spcAft>
                <a:spcPts val="0"/>
              </a:spcAft>
              <a:buSzPts val="5700"/>
              <a:buChar char="●"/>
              <a:defRPr/>
            </a:lvl4pPr>
            <a:lvl5pPr marL="2286000" lvl="4" indent="-590550">
              <a:spcBef>
                <a:spcPts val="0"/>
              </a:spcBef>
              <a:spcAft>
                <a:spcPts val="0"/>
              </a:spcAft>
              <a:buSzPts val="5700"/>
              <a:buChar char="○"/>
              <a:defRPr/>
            </a:lvl5pPr>
            <a:lvl6pPr marL="2743200" lvl="5" indent="-590550">
              <a:spcBef>
                <a:spcPts val="0"/>
              </a:spcBef>
              <a:spcAft>
                <a:spcPts val="0"/>
              </a:spcAft>
              <a:buSzPts val="5700"/>
              <a:buChar char="■"/>
              <a:defRPr/>
            </a:lvl6pPr>
            <a:lvl7pPr marL="3200400" lvl="6" indent="-590550">
              <a:spcBef>
                <a:spcPts val="0"/>
              </a:spcBef>
              <a:spcAft>
                <a:spcPts val="0"/>
              </a:spcAft>
              <a:buSzPts val="5700"/>
              <a:buChar char="●"/>
              <a:defRPr/>
            </a:lvl7pPr>
            <a:lvl8pPr marL="3657600" lvl="7" indent="-590550">
              <a:spcBef>
                <a:spcPts val="0"/>
              </a:spcBef>
              <a:spcAft>
                <a:spcPts val="0"/>
              </a:spcAft>
              <a:buSzPts val="5700"/>
              <a:buChar char="○"/>
              <a:defRPr/>
            </a:lvl8pPr>
            <a:lvl9pPr marL="4114800" lvl="8" indent="-590550">
              <a:spcBef>
                <a:spcPts val="0"/>
              </a:spcBef>
              <a:spcAft>
                <a:spcPts val="0"/>
              </a:spcAft>
              <a:buSzPts val="5700"/>
              <a:buChar char="■"/>
              <a:defRPr/>
            </a:lvl9pPr>
          </a:lstStyle>
          <a:p>
            <a:endParaRPr/>
          </a:p>
        </p:txBody>
      </p:sp>
      <p:sp>
        <p:nvSpPr>
          <p:cNvPr id="19" name="Google Shape;19;p4"/>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277066" y="1822822"/>
            <a:ext cx="34909800" cy="2345700"/>
          </a:xfrm>
          <a:prstGeom prst="rect">
            <a:avLst/>
          </a:prstGeom>
        </p:spPr>
        <p:txBody>
          <a:bodyPr spcFirstLastPara="1" wrap="square" lIns="374550" tIns="374550" rIns="374550" bIns="374550" anchor="t" anchorCtr="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a:endParaRPr/>
          </a:p>
        </p:txBody>
      </p:sp>
      <p:sp>
        <p:nvSpPr>
          <p:cNvPr id="22" name="Google Shape;22;p5"/>
          <p:cNvSpPr txBox="1">
            <a:spLocks noGrp="1"/>
          </p:cNvSpPr>
          <p:nvPr>
            <p:ph type="body" idx="1"/>
          </p:nvPr>
        </p:nvSpPr>
        <p:spPr>
          <a:xfrm>
            <a:off x="1277066" y="4720537"/>
            <a:ext cx="16388100" cy="13993500"/>
          </a:xfrm>
          <a:prstGeom prst="rect">
            <a:avLst/>
          </a:prstGeom>
        </p:spPr>
        <p:txBody>
          <a:bodyPr spcFirstLastPara="1" wrap="square" lIns="374550" tIns="374550" rIns="374550" bIns="374550" anchor="t" anchorCtr="0">
            <a:normAutofit/>
          </a:bodyPr>
          <a:lstStyle>
            <a:lvl1pPr marL="457200" lvl="0" indent="-590550">
              <a:spcBef>
                <a:spcPts val="0"/>
              </a:spcBef>
              <a:spcAft>
                <a:spcPts val="0"/>
              </a:spcAft>
              <a:buSzPts val="5700"/>
              <a:buChar char="●"/>
              <a:defRPr sz="5700"/>
            </a:lvl1pPr>
            <a:lvl2pPr marL="914400" lvl="1" indent="-539750">
              <a:spcBef>
                <a:spcPts val="0"/>
              </a:spcBef>
              <a:spcAft>
                <a:spcPts val="0"/>
              </a:spcAft>
              <a:buSzPts val="4900"/>
              <a:buChar char="○"/>
              <a:defRPr sz="4900"/>
            </a:lvl2pPr>
            <a:lvl3pPr marL="1371600" lvl="2" indent="-539750">
              <a:spcBef>
                <a:spcPts val="0"/>
              </a:spcBef>
              <a:spcAft>
                <a:spcPts val="0"/>
              </a:spcAft>
              <a:buSzPts val="4900"/>
              <a:buChar char="■"/>
              <a:defRPr sz="4900"/>
            </a:lvl3pPr>
            <a:lvl4pPr marL="1828800" lvl="3" indent="-539750">
              <a:spcBef>
                <a:spcPts val="0"/>
              </a:spcBef>
              <a:spcAft>
                <a:spcPts val="0"/>
              </a:spcAft>
              <a:buSzPts val="4900"/>
              <a:buChar char="●"/>
              <a:defRPr sz="4900"/>
            </a:lvl4pPr>
            <a:lvl5pPr marL="2286000" lvl="4" indent="-539750">
              <a:spcBef>
                <a:spcPts val="0"/>
              </a:spcBef>
              <a:spcAft>
                <a:spcPts val="0"/>
              </a:spcAft>
              <a:buSzPts val="4900"/>
              <a:buChar char="○"/>
              <a:defRPr sz="4900"/>
            </a:lvl5pPr>
            <a:lvl6pPr marL="2743200" lvl="5" indent="-539750">
              <a:spcBef>
                <a:spcPts val="0"/>
              </a:spcBef>
              <a:spcAft>
                <a:spcPts val="0"/>
              </a:spcAft>
              <a:buSzPts val="4900"/>
              <a:buChar char="■"/>
              <a:defRPr sz="4900"/>
            </a:lvl6pPr>
            <a:lvl7pPr marL="3200400" lvl="6" indent="-539750">
              <a:spcBef>
                <a:spcPts val="0"/>
              </a:spcBef>
              <a:spcAft>
                <a:spcPts val="0"/>
              </a:spcAft>
              <a:buSzPts val="4900"/>
              <a:buChar char="●"/>
              <a:defRPr sz="4900"/>
            </a:lvl7pPr>
            <a:lvl8pPr marL="3657600" lvl="7" indent="-539750">
              <a:spcBef>
                <a:spcPts val="0"/>
              </a:spcBef>
              <a:spcAft>
                <a:spcPts val="0"/>
              </a:spcAft>
              <a:buSzPts val="4900"/>
              <a:buChar char="○"/>
              <a:defRPr sz="4900"/>
            </a:lvl8pPr>
            <a:lvl9pPr marL="4114800" lvl="8" indent="-539750">
              <a:spcBef>
                <a:spcPts val="0"/>
              </a:spcBef>
              <a:spcAft>
                <a:spcPts val="0"/>
              </a:spcAft>
              <a:buSzPts val="4900"/>
              <a:buChar char="■"/>
              <a:defRPr sz="4900"/>
            </a:lvl9pPr>
          </a:lstStyle>
          <a:p>
            <a:endParaRPr/>
          </a:p>
        </p:txBody>
      </p:sp>
      <p:sp>
        <p:nvSpPr>
          <p:cNvPr id="23" name="Google Shape;23;p5"/>
          <p:cNvSpPr txBox="1">
            <a:spLocks noGrp="1"/>
          </p:cNvSpPr>
          <p:nvPr>
            <p:ph type="body" idx="2"/>
          </p:nvPr>
        </p:nvSpPr>
        <p:spPr>
          <a:xfrm>
            <a:off x="19798822" y="4720537"/>
            <a:ext cx="16388100" cy="13993500"/>
          </a:xfrm>
          <a:prstGeom prst="rect">
            <a:avLst/>
          </a:prstGeom>
        </p:spPr>
        <p:txBody>
          <a:bodyPr spcFirstLastPara="1" wrap="square" lIns="374550" tIns="374550" rIns="374550" bIns="374550" anchor="t" anchorCtr="0">
            <a:normAutofit/>
          </a:bodyPr>
          <a:lstStyle>
            <a:lvl1pPr marL="457200" lvl="0" indent="-590550">
              <a:spcBef>
                <a:spcPts val="0"/>
              </a:spcBef>
              <a:spcAft>
                <a:spcPts val="0"/>
              </a:spcAft>
              <a:buSzPts val="5700"/>
              <a:buChar char="●"/>
              <a:defRPr sz="5700"/>
            </a:lvl1pPr>
            <a:lvl2pPr marL="914400" lvl="1" indent="-539750">
              <a:spcBef>
                <a:spcPts val="0"/>
              </a:spcBef>
              <a:spcAft>
                <a:spcPts val="0"/>
              </a:spcAft>
              <a:buSzPts val="4900"/>
              <a:buChar char="○"/>
              <a:defRPr sz="4900"/>
            </a:lvl2pPr>
            <a:lvl3pPr marL="1371600" lvl="2" indent="-539750">
              <a:spcBef>
                <a:spcPts val="0"/>
              </a:spcBef>
              <a:spcAft>
                <a:spcPts val="0"/>
              </a:spcAft>
              <a:buSzPts val="4900"/>
              <a:buChar char="■"/>
              <a:defRPr sz="4900"/>
            </a:lvl3pPr>
            <a:lvl4pPr marL="1828800" lvl="3" indent="-539750">
              <a:spcBef>
                <a:spcPts val="0"/>
              </a:spcBef>
              <a:spcAft>
                <a:spcPts val="0"/>
              </a:spcAft>
              <a:buSzPts val="4900"/>
              <a:buChar char="●"/>
              <a:defRPr sz="4900"/>
            </a:lvl4pPr>
            <a:lvl5pPr marL="2286000" lvl="4" indent="-539750">
              <a:spcBef>
                <a:spcPts val="0"/>
              </a:spcBef>
              <a:spcAft>
                <a:spcPts val="0"/>
              </a:spcAft>
              <a:buSzPts val="4900"/>
              <a:buChar char="○"/>
              <a:defRPr sz="4900"/>
            </a:lvl5pPr>
            <a:lvl6pPr marL="2743200" lvl="5" indent="-539750">
              <a:spcBef>
                <a:spcPts val="0"/>
              </a:spcBef>
              <a:spcAft>
                <a:spcPts val="0"/>
              </a:spcAft>
              <a:buSzPts val="4900"/>
              <a:buChar char="■"/>
              <a:defRPr sz="4900"/>
            </a:lvl6pPr>
            <a:lvl7pPr marL="3200400" lvl="6" indent="-539750">
              <a:spcBef>
                <a:spcPts val="0"/>
              </a:spcBef>
              <a:spcAft>
                <a:spcPts val="0"/>
              </a:spcAft>
              <a:buSzPts val="4900"/>
              <a:buChar char="●"/>
              <a:defRPr sz="4900"/>
            </a:lvl7pPr>
            <a:lvl8pPr marL="3657600" lvl="7" indent="-539750">
              <a:spcBef>
                <a:spcPts val="0"/>
              </a:spcBef>
              <a:spcAft>
                <a:spcPts val="0"/>
              </a:spcAft>
              <a:buSzPts val="4900"/>
              <a:buChar char="○"/>
              <a:defRPr sz="4900"/>
            </a:lvl8pPr>
            <a:lvl9pPr marL="4114800" lvl="8" indent="-539750">
              <a:spcBef>
                <a:spcPts val="0"/>
              </a:spcBef>
              <a:spcAft>
                <a:spcPts val="0"/>
              </a:spcAft>
              <a:buSzPts val="4900"/>
              <a:buChar char="■"/>
              <a:defRPr sz="4900"/>
            </a:lvl9pPr>
          </a:lstStyle>
          <a:p>
            <a:endParaRPr/>
          </a:p>
        </p:txBody>
      </p:sp>
      <p:sp>
        <p:nvSpPr>
          <p:cNvPr id="24" name="Google Shape;24;p5"/>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277066" y="1822822"/>
            <a:ext cx="34909800" cy="2345700"/>
          </a:xfrm>
          <a:prstGeom prst="rect">
            <a:avLst/>
          </a:prstGeom>
        </p:spPr>
        <p:txBody>
          <a:bodyPr spcFirstLastPara="1" wrap="square" lIns="374550" tIns="374550" rIns="374550" bIns="374550" anchor="t" anchorCtr="0">
            <a:normAutofit/>
          </a:bodyPr>
          <a:lstStyle>
            <a:lvl1pPr lvl="0">
              <a:spcBef>
                <a:spcPts val="0"/>
              </a:spcBef>
              <a:spcAft>
                <a:spcPts val="0"/>
              </a:spcAft>
              <a:buSzPts val="11500"/>
              <a:buNone/>
              <a:defRPr/>
            </a:lvl1pPr>
            <a:lvl2pPr lvl="1">
              <a:spcBef>
                <a:spcPts val="0"/>
              </a:spcBef>
              <a:spcAft>
                <a:spcPts val="0"/>
              </a:spcAft>
              <a:buSzPts val="11500"/>
              <a:buNone/>
              <a:defRPr/>
            </a:lvl2pPr>
            <a:lvl3pPr lvl="2">
              <a:spcBef>
                <a:spcPts val="0"/>
              </a:spcBef>
              <a:spcAft>
                <a:spcPts val="0"/>
              </a:spcAft>
              <a:buSzPts val="11500"/>
              <a:buNone/>
              <a:defRPr/>
            </a:lvl3pPr>
            <a:lvl4pPr lvl="3">
              <a:spcBef>
                <a:spcPts val="0"/>
              </a:spcBef>
              <a:spcAft>
                <a:spcPts val="0"/>
              </a:spcAft>
              <a:buSzPts val="11500"/>
              <a:buNone/>
              <a:defRPr/>
            </a:lvl4pPr>
            <a:lvl5pPr lvl="4">
              <a:spcBef>
                <a:spcPts val="0"/>
              </a:spcBef>
              <a:spcAft>
                <a:spcPts val="0"/>
              </a:spcAft>
              <a:buSzPts val="11500"/>
              <a:buNone/>
              <a:defRPr/>
            </a:lvl5pPr>
            <a:lvl6pPr lvl="5">
              <a:spcBef>
                <a:spcPts val="0"/>
              </a:spcBef>
              <a:spcAft>
                <a:spcPts val="0"/>
              </a:spcAft>
              <a:buSzPts val="11500"/>
              <a:buNone/>
              <a:defRPr/>
            </a:lvl6pPr>
            <a:lvl7pPr lvl="6">
              <a:spcBef>
                <a:spcPts val="0"/>
              </a:spcBef>
              <a:spcAft>
                <a:spcPts val="0"/>
              </a:spcAft>
              <a:buSzPts val="11500"/>
              <a:buNone/>
              <a:defRPr/>
            </a:lvl7pPr>
            <a:lvl8pPr lvl="7">
              <a:spcBef>
                <a:spcPts val="0"/>
              </a:spcBef>
              <a:spcAft>
                <a:spcPts val="0"/>
              </a:spcAft>
              <a:buSzPts val="11500"/>
              <a:buNone/>
              <a:defRPr/>
            </a:lvl8pPr>
            <a:lvl9pPr lvl="8">
              <a:spcBef>
                <a:spcPts val="0"/>
              </a:spcBef>
              <a:spcAft>
                <a:spcPts val="0"/>
              </a:spcAft>
              <a:buSzPts val="11500"/>
              <a:buNone/>
              <a:defRPr/>
            </a:lvl9pPr>
          </a:lstStyle>
          <a:p>
            <a:endParaRPr/>
          </a:p>
        </p:txBody>
      </p:sp>
      <p:sp>
        <p:nvSpPr>
          <p:cNvPr id="27" name="Google Shape;27;p6"/>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277066" y="2275737"/>
            <a:ext cx="11504700" cy="3095400"/>
          </a:xfrm>
          <a:prstGeom prst="rect">
            <a:avLst/>
          </a:prstGeom>
        </p:spPr>
        <p:txBody>
          <a:bodyPr spcFirstLastPara="1" wrap="square" lIns="374550" tIns="374550" rIns="374550" bIns="374550" anchor="b" anchorCtr="0">
            <a:normAutofit/>
          </a:bodyPr>
          <a:lstStyle>
            <a:lvl1pPr lvl="0">
              <a:spcBef>
                <a:spcPts val="0"/>
              </a:spcBef>
              <a:spcAft>
                <a:spcPts val="0"/>
              </a:spcAft>
              <a:buSzPts val="9800"/>
              <a:buNone/>
              <a:defRPr sz="9800"/>
            </a:lvl1pPr>
            <a:lvl2pPr lvl="1">
              <a:spcBef>
                <a:spcPts val="0"/>
              </a:spcBef>
              <a:spcAft>
                <a:spcPts val="0"/>
              </a:spcAft>
              <a:buSzPts val="9800"/>
              <a:buNone/>
              <a:defRPr sz="9800"/>
            </a:lvl2pPr>
            <a:lvl3pPr lvl="2">
              <a:spcBef>
                <a:spcPts val="0"/>
              </a:spcBef>
              <a:spcAft>
                <a:spcPts val="0"/>
              </a:spcAft>
              <a:buSzPts val="9800"/>
              <a:buNone/>
              <a:defRPr sz="9800"/>
            </a:lvl3pPr>
            <a:lvl4pPr lvl="3">
              <a:spcBef>
                <a:spcPts val="0"/>
              </a:spcBef>
              <a:spcAft>
                <a:spcPts val="0"/>
              </a:spcAft>
              <a:buSzPts val="9800"/>
              <a:buNone/>
              <a:defRPr sz="9800"/>
            </a:lvl4pPr>
            <a:lvl5pPr lvl="4">
              <a:spcBef>
                <a:spcPts val="0"/>
              </a:spcBef>
              <a:spcAft>
                <a:spcPts val="0"/>
              </a:spcAft>
              <a:buSzPts val="9800"/>
              <a:buNone/>
              <a:defRPr sz="9800"/>
            </a:lvl5pPr>
            <a:lvl6pPr lvl="5">
              <a:spcBef>
                <a:spcPts val="0"/>
              </a:spcBef>
              <a:spcAft>
                <a:spcPts val="0"/>
              </a:spcAft>
              <a:buSzPts val="9800"/>
              <a:buNone/>
              <a:defRPr sz="9800"/>
            </a:lvl6pPr>
            <a:lvl7pPr lvl="6">
              <a:spcBef>
                <a:spcPts val="0"/>
              </a:spcBef>
              <a:spcAft>
                <a:spcPts val="0"/>
              </a:spcAft>
              <a:buSzPts val="9800"/>
              <a:buNone/>
              <a:defRPr sz="9800"/>
            </a:lvl7pPr>
            <a:lvl8pPr lvl="7">
              <a:spcBef>
                <a:spcPts val="0"/>
              </a:spcBef>
              <a:spcAft>
                <a:spcPts val="0"/>
              </a:spcAft>
              <a:buSzPts val="9800"/>
              <a:buNone/>
              <a:defRPr sz="9800"/>
            </a:lvl8pPr>
            <a:lvl9pPr lvl="8">
              <a:spcBef>
                <a:spcPts val="0"/>
              </a:spcBef>
              <a:spcAft>
                <a:spcPts val="0"/>
              </a:spcAft>
              <a:buSzPts val="9800"/>
              <a:buNone/>
              <a:defRPr sz="9800"/>
            </a:lvl9pPr>
          </a:lstStyle>
          <a:p>
            <a:endParaRPr/>
          </a:p>
        </p:txBody>
      </p:sp>
      <p:sp>
        <p:nvSpPr>
          <p:cNvPr id="30" name="Google Shape;30;p7"/>
          <p:cNvSpPr txBox="1">
            <a:spLocks noGrp="1"/>
          </p:cNvSpPr>
          <p:nvPr>
            <p:ph type="body" idx="1"/>
          </p:nvPr>
        </p:nvSpPr>
        <p:spPr>
          <a:xfrm>
            <a:off x="1277066" y="5691801"/>
            <a:ext cx="11504700" cy="13022700"/>
          </a:xfrm>
          <a:prstGeom prst="rect">
            <a:avLst/>
          </a:prstGeom>
        </p:spPr>
        <p:txBody>
          <a:bodyPr spcFirstLastPara="1" wrap="square" lIns="374550" tIns="374550" rIns="374550" bIns="374550" anchor="t" anchorCtr="0">
            <a:normAutofit/>
          </a:bodyPr>
          <a:lstStyle>
            <a:lvl1pPr marL="457200" lvl="0" indent="-539750">
              <a:spcBef>
                <a:spcPts val="0"/>
              </a:spcBef>
              <a:spcAft>
                <a:spcPts val="0"/>
              </a:spcAft>
              <a:buSzPts val="4900"/>
              <a:buChar char="●"/>
              <a:defRPr sz="4900"/>
            </a:lvl1pPr>
            <a:lvl2pPr marL="914400" lvl="1" indent="-539750">
              <a:spcBef>
                <a:spcPts val="0"/>
              </a:spcBef>
              <a:spcAft>
                <a:spcPts val="0"/>
              </a:spcAft>
              <a:buSzPts val="4900"/>
              <a:buChar char="○"/>
              <a:defRPr sz="4900"/>
            </a:lvl2pPr>
            <a:lvl3pPr marL="1371600" lvl="2" indent="-539750">
              <a:spcBef>
                <a:spcPts val="0"/>
              </a:spcBef>
              <a:spcAft>
                <a:spcPts val="0"/>
              </a:spcAft>
              <a:buSzPts val="4900"/>
              <a:buChar char="■"/>
              <a:defRPr sz="4900"/>
            </a:lvl3pPr>
            <a:lvl4pPr marL="1828800" lvl="3" indent="-539750">
              <a:spcBef>
                <a:spcPts val="0"/>
              </a:spcBef>
              <a:spcAft>
                <a:spcPts val="0"/>
              </a:spcAft>
              <a:buSzPts val="4900"/>
              <a:buChar char="●"/>
              <a:defRPr sz="4900"/>
            </a:lvl4pPr>
            <a:lvl5pPr marL="2286000" lvl="4" indent="-539750">
              <a:spcBef>
                <a:spcPts val="0"/>
              </a:spcBef>
              <a:spcAft>
                <a:spcPts val="0"/>
              </a:spcAft>
              <a:buSzPts val="4900"/>
              <a:buChar char="○"/>
              <a:defRPr sz="4900"/>
            </a:lvl5pPr>
            <a:lvl6pPr marL="2743200" lvl="5" indent="-539750">
              <a:spcBef>
                <a:spcPts val="0"/>
              </a:spcBef>
              <a:spcAft>
                <a:spcPts val="0"/>
              </a:spcAft>
              <a:buSzPts val="4900"/>
              <a:buChar char="■"/>
              <a:defRPr sz="4900"/>
            </a:lvl6pPr>
            <a:lvl7pPr marL="3200400" lvl="6" indent="-539750">
              <a:spcBef>
                <a:spcPts val="0"/>
              </a:spcBef>
              <a:spcAft>
                <a:spcPts val="0"/>
              </a:spcAft>
              <a:buSzPts val="4900"/>
              <a:buChar char="●"/>
              <a:defRPr sz="4900"/>
            </a:lvl7pPr>
            <a:lvl8pPr marL="3657600" lvl="7" indent="-539750">
              <a:spcBef>
                <a:spcPts val="0"/>
              </a:spcBef>
              <a:spcAft>
                <a:spcPts val="0"/>
              </a:spcAft>
              <a:buSzPts val="4900"/>
              <a:buChar char="○"/>
              <a:defRPr sz="4900"/>
            </a:lvl8pPr>
            <a:lvl9pPr marL="4114800" lvl="8" indent="-539750">
              <a:spcBef>
                <a:spcPts val="0"/>
              </a:spcBef>
              <a:spcAft>
                <a:spcPts val="0"/>
              </a:spcAft>
              <a:buSzPts val="4900"/>
              <a:buChar char="■"/>
              <a:defRPr sz="4900"/>
            </a:lvl9pPr>
          </a:lstStyle>
          <a:p>
            <a:endParaRPr/>
          </a:p>
        </p:txBody>
      </p:sp>
      <p:sp>
        <p:nvSpPr>
          <p:cNvPr id="31" name="Google Shape;31;p7"/>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2008603" y="1843814"/>
            <a:ext cx="26089500" cy="16755900"/>
          </a:xfrm>
          <a:prstGeom prst="rect">
            <a:avLst/>
          </a:prstGeom>
        </p:spPr>
        <p:txBody>
          <a:bodyPr spcFirstLastPara="1" wrap="square" lIns="374550" tIns="374550" rIns="374550" bIns="374550" anchor="ctr" anchorCtr="0">
            <a:normAutofit/>
          </a:bodyPr>
          <a:lstStyle>
            <a:lvl1pPr lvl="0">
              <a:spcBef>
                <a:spcPts val="0"/>
              </a:spcBef>
              <a:spcAft>
                <a:spcPts val="0"/>
              </a:spcAft>
              <a:buSzPts val="19700"/>
              <a:buNone/>
              <a:defRPr sz="19700"/>
            </a:lvl1pPr>
            <a:lvl2pPr lvl="1">
              <a:spcBef>
                <a:spcPts val="0"/>
              </a:spcBef>
              <a:spcAft>
                <a:spcPts val="0"/>
              </a:spcAft>
              <a:buSzPts val="19700"/>
              <a:buNone/>
              <a:defRPr sz="19700"/>
            </a:lvl2pPr>
            <a:lvl3pPr lvl="2">
              <a:spcBef>
                <a:spcPts val="0"/>
              </a:spcBef>
              <a:spcAft>
                <a:spcPts val="0"/>
              </a:spcAft>
              <a:buSzPts val="19700"/>
              <a:buNone/>
              <a:defRPr sz="19700"/>
            </a:lvl3pPr>
            <a:lvl4pPr lvl="3">
              <a:spcBef>
                <a:spcPts val="0"/>
              </a:spcBef>
              <a:spcAft>
                <a:spcPts val="0"/>
              </a:spcAft>
              <a:buSzPts val="19700"/>
              <a:buNone/>
              <a:defRPr sz="19700"/>
            </a:lvl4pPr>
            <a:lvl5pPr lvl="4">
              <a:spcBef>
                <a:spcPts val="0"/>
              </a:spcBef>
              <a:spcAft>
                <a:spcPts val="0"/>
              </a:spcAft>
              <a:buSzPts val="19700"/>
              <a:buNone/>
              <a:defRPr sz="19700"/>
            </a:lvl5pPr>
            <a:lvl6pPr lvl="5">
              <a:spcBef>
                <a:spcPts val="0"/>
              </a:spcBef>
              <a:spcAft>
                <a:spcPts val="0"/>
              </a:spcAft>
              <a:buSzPts val="19700"/>
              <a:buNone/>
              <a:defRPr sz="19700"/>
            </a:lvl6pPr>
            <a:lvl7pPr lvl="6">
              <a:spcBef>
                <a:spcPts val="0"/>
              </a:spcBef>
              <a:spcAft>
                <a:spcPts val="0"/>
              </a:spcAft>
              <a:buSzPts val="19700"/>
              <a:buNone/>
              <a:defRPr sz="19700"/>
            </a:lvl7pPr>
            <a:lvl8pPr lvl="7">
              <a:spcBef>
                <a:spcPts val="0"/>
              </a:spcBef>
              <a:spcAft>
                <a:spcPts val="0"/>
              </a:spcAft>
              <a:buSzPts val="19700"/>
              <a:buNone/>
              <a:defRPr sz="19700"/>
            </a:lvl8pPr>
            <a:lvl9pPr lvl="8">
              <a:spcBef>
                <a:spcPts val="0"/>
              </a:spcBef>
              <a:spcAft>
                <a:spcPts val="0"/>
              </a:spcAft>
              <a:buSzPts val="19700"/>
              <a:buNone/>
              <a:defRPr sz="19700"/>
            </a:lvl9pPr>
          </a:lstStyle>
          <a:p>
            <a:endParaRPr/>
          </a:p>
        </p:txBody>
      </p:sp>
      <p:sp>
        <p:nvSpPr>
          <p:cNvPr id="34" name="Google Shape;34;p8"/>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8731938" y="-512"/>
            <a:ext cx="18732000" cy="21067800"/>
          </a:xfrm>
          <a:prstGeom prst="rect">
            <a:avLst/>
          </a:prstGeom>
          <a:solidFill>
            <a:schemeClr val="lt2"/>
          </a:solidFill>
          <a:ln>
            <a:noFill/>
          </a:ln>
        </p:spPr>
        <p:txBody>
          <a:bodyPr spcFirstLastPara="1" wrap="square" lIns="374550" tIns="374550" rIns="374550" bIns="37455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087780" y="5051085"/>
            <a:ext cx="16573500" cy="6071400"/>
          </a:xfrm>
          <a:prstGeom prst="rect">
            <a:avLst/>
          </a:prstGeom>
        </p:spPr>
        <p:txBody>
          <a:bodyPr spcFirstLastPara="1" wrap="square" lIns="374550" tIns="374550" rIns="374550" bIns="374550" anchor="b" anchorCtr="0">
            <a:normAutofit/>
          </a:bodyPr>
          <a:lstStyle>
            <a:lvl1pPr lvl="0" algn="ctr">
              <a:spcBef>
                <a:spcPts val="0"/>
              </a:spcBef>
              <a:spcAft>
                <a:spcPts val="0"/>
              </a:spcAft>
              <a:buSzPts val="17200"/>
              <a:buNone/>
              <a:defRPr sz="17200"/>
            </a:lvl1pPr>
            <a:lvl2pPr lvl="1" algn="ctr">
              <a:spcBef>
                <a:spcPts val="0"/>
              </a:spcBef>
              <a:spcAft>
                <a:spcPts val="0"/>
              </a:spcAft>
              <a:buSzPts val="17200"/>
              <a:buNone/>
              <a:defRPr sz="17200"/>
            </a:lvl2pPr>
            <a:lvl3pPr lvl="2" algn="ctr">
              <a:spcBef>
                <a:spcPts val="0"/>
              </a:spcBef>
              <a:spcAft>
                <a:spcPts val="0"/>
              </a:spcAft>
              <a:buSzPts val="17200"/>
              <a:buNone/>
              <a:defRPr sz="17200"/>
            </a:lvl3pPr>
            <a:lvl4pPr lvl="3" algn="ctr">
              <a:spcBef>
                <a:spcPts val="0"/>
              </a:spcBef>
              <a:spcAft>
                <a:spcPts val="0"/>
              </a:spcAft>
              <a:buSzPts val="17200"/>
              <a:buNone/>
              <a:defRPr sz="17200"/>
            </a:lvl4pPr>
            <a:lvl5pPr lvl="4" algn="ctr">
              <a:spcBef>
                <a:spcPts val="0"/>
              </a:spcBef>
              <a:spcAft>
                <a:spcPts val="0"/>
              </a:spcAft>
              <a:buSzPts val="17200"/>
              <a:buNone/>
              <a:defRPr sz="17200"/>
            </a:lvl5pPr>
            <a:lvl6pPr lvl="5" algn="ctr">
              <a:spcBef>
                <a:spcPts val="0"/>
              </a:spcBef>
              <a:spcAft>
                <a:spcPts val="0"/>
              </a:spcAft>
              <a:buSzPts val="17200"/>
              <a:buNone/>
              <a:defRPr sz="17200"/>
            </a:lvl6pPr>
            <a:lvl7pPr lvl="6" algn="ctr">
              <a:spcBef>
                <a:spcPts val="0"/>
              </a:spcBef>
              <a:spcAft>
                <a:spcPts val="0"/>
              </a:spcAft>
              <a:buSzPts val="17200"/>
              <a:buNone/>
              <a:defRPr sz="17200"/>
            </a:lvl7pPr>
            <a:lvl8pPr lvl="7" algn="ctr">
              <a:spcBef>
                <a:spcPts val="0"/>
              </a:spcBef>
              <a:spcAft>
                <a:spcPts val="0"/>
              </a:spcAft>
              <a:buSzPts val="17200"/>
              <a:buNone/>
              <a:defRPr sz="17200"/>
            </a:lvl8pPr>
            <a:lvl9pPr lvl="8" algn="ctr">
              <a:spcBef>
                <a:spcPts val="0"/>
              </a:spcBef>
              <a:spcAft>
                <a:spcPts val="0"/>
              </a:spcAft>
              <a:buSzPts val="17200"/>
              <a:buNone/>
              <a:defRPr sz="17200"/>
            </a:lvl9pPr>
          </a:lstStyle>
          <a:p>
            <a:endParaRPr/>
          </a:p>
        </p:txBody>
      </p:sp>
      <p:sp>
        <p:nvSpPr>
          <p:cNvPr id="38" name="Google Shape;38;p9"/>
          <p:cNvSpPr txBox="1">
            <a:spLocks noGrp="1"/>
          </p:cNvSpPr>
          <p:nvPr>
            <p:ph type="subTitle" idx="1"/>
          </p:nvPr>
        </p:nvSpPr>
        <p:spPr>
          <a:xfrm>
            <a:off x="1087780" y="11481395"/>
            <a:ext cx="16573500" cy="5058900"/>
          </a:xfrm>
          <a:prstGeom prst="rect">
            <a:avLst/>
          </a:prstGeom>
        </p:spPr>
        <p:txBody>
          <a:bodyPr spcFirstLastPara="1" wrap="square" lIns="374550" tIns="374550" rIns="374550" bIns="374550" anchor="t" anchorCtr="0">
            <a:normAutofit/>
          </a:bodyPr>
          <a:lstStyle>
            <a:lvl1pPr lvl="0" algn="ctr">
              <a:lnSpc>
                <a:spcPct val="100000"/>
              </a:lnSpc>
              <a:spcBef>
                <a:spcPts val="0"/>
              </a:spcBef>
              <a:spcAft>
                <a:spcPts val="0"/>
              </a:spcAft>
              <a:buSzPts val="8600"/>
              <a:buNone/>
              <a:defRPr sz="8600"/>
            </a:lvl1pPr>
            <a:lvl2pPr lvl="1" algn="ctr">
              <a:lnSpc>
                <a:spcPct val="100000"/>
              </a:lnSpc>
              <a:spcBef>
                <a:spcPts val="0"/>
              </a:spcBef>
              <a:spcAft>
                <a:spcPts val="0"/>
              </a:spcAft>
              <a:buSzPts val="8600"/>
              <a:buNone/>
              <a:defRPr sz="8600"/>
            </a:lvl2pPr>
            <a:lvl3pPr lvl="2" algn="ctr">
              <a:lnSpc>
                <a:spcPct val="100000"/>
              </a:lnSpc>
              <a:spcBef>
                <a:spcPts val="0"/>
              </a:spcBef>
              <a:spcAft>
                <a:spcPts val="0"/>
              </a:spcAft>
              <a:buSzPts val="8600"/>
              <a:buNone/>
              <a:defRPr sz="8600"/>
            </a:lvl3pPr>
            <a:lvl4pPr lvl="3" algn="ctr">
              <a:lnSpc>
                <a:spcPct val="100000"/>
              </a:lnSpc>
              <a:spcBef>
                <a:spcPts val="0"/>
              </a:spcBef>
              <a:spcAft>
                <a:spcPts val="0"/>
              </a:spcAft>
              <a:buSzPts val="8600"/>
              <a:buNone/>
              <a:defRPr sz="8600"/>
            </a:lvl4pPr>
            <a:lvl5pPr lvl="4" algn="ctr">
              <a:lnSpc>
                <a:spcPct val="100000"/>
              </a:lnSpc>
              <a:spcBef>
                <a:spcPts val="0"/>
              </a:spcBef>
              <a:spcAft>
                <a:spcPts val="0"/>
              </a:spcAft>
              <a:buSzPts val="8600"/>
              <a:buNone/>
              <a:defRPr sz="8600"/>
            </a:lvl5pPr>
            <a:lvl6pPr lvl="5" algn="ctr">
              <a:lnSpc>
                <a:spcPct val="100000"/>
              </a:lnSpc>
              <a:spcBef>
                <a:spcPts val="0"/>
              </a:spcBef>
              <a:spcAft>
                <a:spcPts val="0"/>
              </a:spcAft>
              <a:buSzPts val="8600"/>
              <a:buNone/>
              <a:defRPr sz="8600"/>
            </a:lvl6pPr>
            <a:lvl7pPr lvl="6" algn="ctr">
              <a:lnSpc>
                <a:spcPct val="100000"/>
              </a:lnSpc>
              <a:spcBef>
                <a:spcPts val="0"/>
              </a:spcBef>
              <a:spcAft>
                <a:spcPts val="0"/>
              </a:spcAft>
              <a:buSzPts val="8600"/>
              <a:buNone/>
              <a:defRPr sz="8600"/>
            </a:lvl7pPr>
            <a:lvl8pPr lvl="7" algn="ctr">
              <a:lnSpc>
                <a:spcPct val="100000"/>
              </a:lnSpc>
              <a:spcBef>
                <a:spcPts val="0"/>
              </a:spcBef>
              <a:spcAft>
                <a:spcPts val="0"/>
              </a:spcAft>
              <a:buSzPts val="8600"/>
              <a:buNone/>
              <a:defRPr sz="8600"/>
            </a:lvl8pPr>
            <a:lvl9pPr lvl="8" algn="ctr">
              <a:lnSpc>
                <a:spcPct val="100000"/>
              </a:lnSpc>
              <a:spcBef>
                <a:spcPts val="0"/>
              </a:spcBef>
              <a:spcAft>
                <a:spcPts val="0"/>
              </a:spcAft>
              <a:buSzPts val="8600"/>
              <a:buNone/>
              <a:defRPr sz="8600"/>
            </a:lvl9pPr>
          </a:lstStyle>
          <a:p>
            <a:endParaRPr/>
          </a:p>
        </p:txBody>
      </p:sp>
      <p:sp>
        <p:nvSpPr>
          <p:cNvPr id="39" name="Google Shape;39;p9"/>
          <p:cNvSpPr txBox="1">
            <a:spLocks noGrp="1"/>
          </p:cNvSpPr>
          <p:nvPr>
            <p:ph type="body" idx="2"/>
          </p:nvPr>
        </p:nvSpPr>
        <p:spPr>
          <a:xfrm>
            <a:off x="20237621" y="2965811"/>
            <a:ext cx="15720600" cy="15135000"/>
          </a:xfrm>
          <a:prstGeom prst="rect">
            <a:avLst/>
          </a:prstGeom>
        </p:spPr>
        <p:txBody>
          <a:bodyPr spcFirstLastPara="1" wrap="square" lIns="374550" tIns="374550" rIns="374550" bIns="374550" anchor="ctr" anchorCtr="0">
            <a:normAutofit/>
          </a:bodyPr>
          <a:lstStyle>
            <a:lvl1pPr marL="457200" lvl="0" indent="-698500">
              <a:spcBef>
                <a:spcPts val="0"/>
              </a:spcBef>
              <a:spcAft>
                <a:spcPts val="0"/>
              </a:spcAft>
              <a:buSzPts val="7400"/>
              <a:buChar char="●"/>
              <a:defRPr/>
            </a:lvl1pPr>
            <a:lvl2pPr marL="914400" lvl="1" indent="-590550">
              <a:spcBef>
                <a:spcPts val="0"/>
              </a:spcBef>
              <a:spcAft>
                <a:spcPts val="0"/>
              </a:spcAft>
              <a:buSzPts val="5700"/>
              <a:buChar char="○"/>
              <a:defRPr/>
            </a:lvl2pPr>
            <a:lvl3pPr marL="1371600" lvl="2" indent="-590550">
              <a:spcBef>
                <a:spcPts val="0"/>
              </a:spcBef>
              <a:spcAft>
                <a:spcPts val="0"/>
              </a:spcAft>
              <a:buSzPts val="5700"/>
              <a:buChar char="■"/>
              <a:defRPr/>
            </a:lvl3pPr>
            <a:lvl4pPr marL="1828800" lvl="3" indent="-590550">
              <a:spcBef>
                <a:spcPts val="0"/>
              </a:spcBef>
              <a:spcAft>
                <a:spcPts val="0"/>
              </a:spcAft>
              <a:buSzPts val="5700"/>
              <a:buChar char="●"/>
              <a:defRPr/>
            </a:lvl4pPr>
            <a:lvl5pPr marL="2286000" lvl="4" indent="-590550">
              <a:spcBef>
                <a:spcPts val="0"/>
              </a:spcBef>
              <a:spcAft>
                <a:spcPts val="0"/>
              </a:spcAft>
              <a:buSzPts val="5700"/>
              <a:buChar char="○"/>
              <a:defRPr/>
            </a:lvl5pPr>
            <a:lvl6pPr marL="2743200" lvl="5" indent="-590550">
              <a:spcBef>
                <a:spcPts val="0"/>
              </a:spcBef>
              <a:spcAft>
                <a:spcPts val="0"/>
              </a:spcAft>
              <a:buSzPts val="5700"/>
              <a:buChar char="■"/>
              <a:defRPr/>
            </a:lvl6pPr>
            <a:lvl7pPr marL="3200400" lvl="6" indent="-590550">
              <a:spcBef>
                <a:spcPts val="0"/>
              </a:spcBef>
              <a:spcAft>
                <a:spcPts val="0"/>
              </a:spcAft>
              <a:buSzPts val="5700"/>
              <a:buChar char="●"/>
              <a:defRPr/>
            </a:lvl7pPr>
            <a:lvl8pPr marL="3657600" lvl="7" indent="-590550">
              <a:spcBef>
                <a:spcPts val="0"/>
              </a:spcBef>
              <a:spcAft>
                <a:spcPts val="0"/>
              </a:spcAft>
              <a:buSzPts val="5700"/>
              <a:buChar char="○"/>
              <a:defRPr/>
            </a:lvl8pPr>
            <a:lvl9pPr marL="4114800" lvl="8" indent="-590550">
              <a:spcBef>
                <a:spcPts val="0"/>
              </a:spcBef>
              <a:spcAft>
                <a:spcPts val="0"/>
              </a:spcAft>
              <a:buSzPts val="5700"/>
              <a:buChar char="■"/>
              <a:defRPr/>
            </a:lvl9pPr>
          </a:lstStyle>
          <a:p>
            <a:endParaRPr/>
          </a:p>
        </p:txBody>
      </p:sp>
      <p:sp>
        <p:nvSpPr>
          <p:cNvPr id="40" name="Google Shape;40;p9"/>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277066" y="17328434"/>
            <a:ext cx="24577800" cy="2478600"/>
          </a:xfrm>
          <a:prstGeom prst="rect">
            <a:avLst/>
          </a:prstGeom>
        </p:spPr>
        <p:txBody>
          <a:bodyPr spcFirstLastPara="1" wrap="square" lIns="374550" tIns="374550" rIns="374550" bIns="374550" anchor="ctr" anchorCtr="0">
            <a:normAutofit/>
          </a:bodyPr>
          <a:lstStyle>
            <a:lvl1pPr marL="457200" lvl="0" indent="-228600">
              <a:lnSpc>
                <a:spcPct val="100000"/>
              </a:lnSpc>
              <a:spcBef>
                <a:spcPts val="0"/>
              </a:spcBef>
              <a:spcAft>
                <a:spcPts val="0"/>
              </a:spcAft>
              <a:buSzPts val="7400"/>
              <a:buNone/>
              <a:defRPr/>
            </a:lvl1pPr>
          </a:lstStyle>
          <a:p>
            <a:endParaRPr/>
          </a:p>
        </p:txBody>
      </p:sp>
      <p:sp>
        <p:nvSpPr>
          <p:cNvPr id="43" name="Google Shape;43;p10"/>
          <p:cNvSpPr txBox="1">
            <a:spLocks noGrp="1"/>
          </p:cNvSpPr>
          <p:nvPr>
            <p:ph type="sldNum" idx="12"/>
          </p:nvPr>
        </p:nvSpPr>
        <p:spPr>
          <a:xfrm>
            <a:off x="34712500" y="19100535"/>
            <a:ext cx="2248200" cy="1612200"/>
          </a:xfrm>
          <a:prstGeom prst="rect">
            <a:avLst/>
          </a:prstGeom>
        </p:spPr>
        <p:txBody>
          <a:bodyPr spcFirstLastPara="1" wrap="square" lIns="374550" tIns="374550" rIns="374550" bIns="3745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277066" y="1822822"/>
            <a:ext cx="34909800" cy="2345700"/>
          </a:xfrm>
          <a:prstGeom prst="rect">
            <a:avLst/>
          </a:prstGeom>
          <a:noFill/>
          <a:ln>
            <a:noFill/>
          </a:ln>
        </p:spPr>
        <p:txBody>
          <a:bodyPr spcFirstLastPara="1" wrap="square" lIns="374550" tIns="374550" rIns="374550" bIns="374550" anchor="t" anchorCtr="0">
            <a:normAutofit/>
          </a:bodyPr>
          <a:lstStyle>
            <a:lvl1pPr lvl="0">
              <a:spcBef>
                <a:spcPts val="0"/>
              </a:spcBef>
              <a:spcAft>
                <a:spcPts val="0"/>
              </a:spcAft>
              <a:buClr>
                <a:schemeClr val="dk1"/>
              </a:buClr>
              <a:buSzPts val="11500"/>
              <a:buNone/>
              <a:defRPr sz="11500">
                <a:solidFill>
                  <a:schemeClr val="dk1"/>
                </a:solidFill>
              </a:defRPr>
            </a:lvl1pPr>
            <a:lvl2pPr lvl="1">
              <a:spcBef>
                <a:spcPts val="0"/>
              </a:spcBef>
              <a:spcAft>
                <a:spcPts val="0"/>
              </a:spcAft>
              <a:buClr>
                <a:schemeClr val="dk1"/>
              </a:buClr>
              <a:buSzPts val="11500"/>
              <a:buNone/>
              <a:defRPr sz="11500">
                <a:solidFill>
                  <a:schemeClr val="dk1"/>
                </a:solidFill>
              </a:defRPr>
            </a:lvl2pPr>
            <a:lvl3pPr lvl="2">
              <a:spcBef>
                <a:spcPts val="0"/>
              </a:spcBef>
              <a:spcAft>
                <a:spcPts val="0"/>
              </a:spcAft>
              <a:buClr>
                <a:schemeClr val="dk1"/>
              </a:buClr>
              <a:buSzPts val="11500"/>
              <a:buNone/>
              <a:defRPr sz="11500">
                <a:solidFill>
                  <a:schemeClr val="dk1"/>
                </a:solidFill>
              </a:defRPr>
            </a:lvl3pPr>
            <a:lvl4pPr lvl="3">
              <a:spcBef>
                <a:spcPts val="0"/>
              </a:spcBef>
              <a:spcAft>
                <a:spcPts val="0"/>
              </a:spcAft>
              <a:buClr>
                <a:schemeClr val="dk1"/>
              </a:buClr>
              <a:buSzPts val="11500"/>
              <a:buNone/>
              <a:defRPr sz="11500">
                <a:solidFill>
                  <a:schemeClr val="dk1"/>
                </a:solidFill>
              </a:defRPr>
            </a:lvl4pPr>
            <a:lvl5pPr lvl="4">
              <a:spcBef>
                <a:spcPts val="0"/>
              </a:spcBef>
              <a:spcAft>
                <a:spcPts val="0"/>
              </a:spcAft>
              <a:buClr>
                <a:schemeClr val="dk1"/>
              </a:buClr>
              <a:buSzPts val="11500"/>
              <a:buNone/>
              <a:defRPr sz="11500">
                <a:solidFill>
                  <a:schemeClr val="dk1"/>
                </a:solidFill>
              </a:defRPr>
            </a:lvl5pPr>
            <a:lvl6pPr lvl="5">
              <a:spcBef>
                <a:spcPts val="0"/>
              </a:spcBef>
              <a:spcAft>
                <a:spcPts val="0"/>
              </a:spcAft>
              <a:buClr>
                <a:schemeClr val="dk1"/>
              </a:buClr>
              <a:buSzPts val="11500"/>
              <a:buNone/>
              <a:defRPr sz="11500">
                <a:solidFill>
                  <a:schemeClr val="dk1"/>
                </a:solidFill>
              </a:defRPr>
            </a:lvl6pPr>
            <a:lvl7pPr lvl="6">
              <a:spcBef>
                <a:spcPts val="0"/>
              </a:spcBef>
              <a:spcAft>
                <a:spcPts val="0"/>
              </a:spcAft>
              <a:buClr>
                <a:schemeClr val="dk1"/>
              </a:buClr>
              <a:buSzPts val="11500"/>
              <a:buNone/>
              <a:defRPr sz="11500">
                <a:solidFill>
                  <a:schemeClr val="dk1"/>
                </a:solidFill>
              </a:defRPr>
            </a:lvl7pPr>
            <a:lvl8pPr lvl="7">
              <a:spcBef>
                <a:spcPts val="0"/>
              </a:spcBef>
              <a:spcAft>
                <a:spcPts val="0"/>
              </a:spcAft>
              <a:buClr>
                <a:schemeClr val="dk1"/>
              </a:buClr>
              <a:buSzPts val="11500"/>
              <a:buNone/>
              <a:defRPr sz="11500">
                <a:solidFill>
                  <a:schemeClr val="dk1"/>
                </a:solidFill>
              </a:defRPr>
            </a:lvl8pPr>
            <a:lvl9pPr lvl="8">
              <a:spcBef>
                <a:spcPts val="0"/>
              </a:spcBef>
              <a:spcAft>
                <a:spcPts val="0"/>
              </a:spcAft>
              <a:buClr>
                <a:schemeClr val="dk1"/>
              </a:buClr>
              <a:buSzPts val="11500"/>
              <a:buNone/>
              <a:defRPr sz="11500">
                <a:solidFill>
                  <a:schemeClr val="dk1"/>
                </a:solidFill>
              </a:defRPr>
            </a:lvl9pPr>
          </a:lstStyle>
          <a:p>
            <a:endParaRPr/>
          </a:p>
        </p:txBody>
      </p:sp>
      <p:sp>
        <p:nvSpPr>
          <p:cNvPr id="7" name="Google Shape;7;p1"/>
          <p:cNvSpPr txBox="1">
            <a:spLocks noGrp="1"/>
          </p:cNvSpPr>
          <p:nvPr>
            <p:ph type="body" idx="1"/>
          </p:nvPr>
        </p:nvSpPr>
        <p:spPr>
          <a:xfrm>
            <a:off x="1277066" y="4720537"/>
            <a:ext cx="34909800" cy="13993500"/>
          </a:xfrm>
          <a:prstGeom prst="rect">
            <a:avLst/>
          </a:prstGeom>
          <a:noFill/>
          <a:ln>
            <a:noFill/>
          </a:ln>
        </p:spPr>
        <p:txBody>
          <a:bodyPr spcFirstLastPara="1" wrap="square" lIns="374550" tIns="374550" rIns="374550" bIns="374550" anchor="t" anchorCtr="0">
            <a:normAutofit/>
          </a:bodyPr>
          <a:lstStyle>
            <a:lvl1pPr marL="457200" lvl="0" indent="-698500">
              <a:lnSpc>
                <a:spcPct val="115000"/>
              </a:lnSpc>
              <a:spcBef>
                <a:spcPts val="0"/>
              </a:spcBef>
              <a:spcAft>
                <a:spcPts val="0"/>
              </a:spcAft>
              <a:buClr>
                <a:schemeClr val="dk2"/>
              </a:buClr>
              <a:buSzPts val="7400"/>
              <a:buChar char="●"/>
              <a:defRPr sz="7400">
                <a:solidFill>
                  <a:schemeClr val="dk2"/>
                </a:solidFill>
              </a:defRPr>
            </a:lvl1pPr>
            <a:lvl2pPr marL="914400" lvl="1" indent="-590550">
              <a:lnSpc>
                <a:spcPct val="115000"/>
              </a:lnSpc>
              <a:spcBef>
                <a:spcPts val="0"/>
              </a:spcBef>
              <a:spcAft>
                <a:spcPts val="0"/>
              </a:spcAft>
              <a:buClr>
                <a:schemeClr val="dk2"/>
              </a:buClr>
              <a:buSzPts val="5700"/>
              <a:buChar char="○"/>
              <a:defRPr sz="5700">
                <a:solidFill>
                  <a:schemeClr val="dk2"/>
                </a:solidFill>
              </a:defRPr>
            </a:lvl2pPr>
            <a:lvl3pPr marL="1371600" lvl="2" indent="-590550">
              <a:lnSpc>
                <a:spcPct val="115000"/>
              </a:lnSpc>
              <a:spcBef>
                <a:spcPts val="0"/>
              </a:spcBef>
              <a:spcAft>
                <a:spcPts val="0"/>
              </a:spcAft>
              <a:buClr>
                <a:schemeClr val="dk2"/>
              </a:buClr>
              <a:buSzPts val="5700"/>
              <a:buChar char="■"/>
              <a:defRPr sz="5700">
                <a:solidFill>
                  <a:schemeClr val="dk2"/>
                </a:solidFill>
              </a:defRPr>
            </a:lvl3pPr>
            <a:lvl4pPr marL="1828800" lvl="3" indent="-590550">
              <a:lnSpc>
                <a:spcPct val="115000"/>
              </a:lnSpc>
              <a:spcBef>
                <a:spcPts val="0"/>
              </a:spcBef>
              <a:spcAft>
                <a:spcPts val="0"/>
              </a:spcAft>
              <a:buClr>
                <a:schemeClr val="dk2"/>
              </a:buClr>
              <a:buSzPts val="5700"/>
              <a:buChar char="●"/>
              <a:defRPr sz="5700">
                <a:solidFill>
                  <a:schemeClr val="dk2"/>
                </a:solidFill>
              </a:defRPr>
            </a:lvl4pPr>
            <a:lvl5pPr marL="2286000" lvl="4" indent="-590550">
              <a:lnSpc>
                <a:spcPct val="115000"/>
              </a:lnSpc>
              <a:spcBef>
                <a:spcPts val="0"/>
              </a:spcBef>
              <a:spcAft>
                <a:spcPts val="0"/>
              </a:spcAft>
              <a:buClr>
                <a:schemeClr val="dk2"/>
              </a:buClr>
              <a:buSzPts val="5700"/>
              <a:buChar char="○"/>
              <a:defRPr sz="5700">
                <a:solidFill>
                  <a:schemeClr val="dk2"/>
                </a:solidFill>
              </a:defRPr>
            </a:lvl5pPr>
            <a:lvl6pPr marL="2743200" lvl="5" indent="-590550">
              <a:lnSpc>
                <a:spcPct val="115000"/>
              </a:lnSpc>
              <a:spcBef>
                <a:spcPts val="0"/>
              </a:spcBef>
              <a:spcAft>
                <a:spcPts val="0"/>
              </a:spcAft>
              <a:buClr>
                <a:schemeClr val="dk2"/>
              </a:buClr>
              <a:buSzPts val="5700"/>
              <a:buChar char="■"/>
              <a:defRPr sz="5700">
                <a:solidFill>
                  <a:schemeClr val="dk2"/>
                </a:solidFill>
              </a:defRPr>
            </a:lvl6pPr>
            <a:lvl7pPr marL="3200400" lvl="6" indent="-590550">
              <a:lnSpc>
                <a:spcPct val="115000"/>
              </a:lnSpc>
              <a:spcBef>
                <a:spcPts val="0"/>
              </a:spcBef>
              <a:spcAft>
                <a:spcPts val="0"/>
              </a:spcAft>
              <a:buClr>
                <a:schemeClr val="dk2"/>
              </a:buClr>
              <a:buSzPts val="5700"/>
              <a:buChar char="●"/>
              <a:defRPr sz="5700">
                <a:solidFill>
                  <a:schemeClr val="dk2"/>
                </a:solidFill>
              </a:defRPr>
            </a:lvl7pPr>
            <a:lvl8pPr marL="3657600" lvl="7" indent="-590550">
              <a:lnSpc>
                <a:spcPct val="115000"/>
              </a:lnSpc>
              <a:spcBef>
                <a:spcPts val="0"/>
              </a:spcBef>
              <a:spcAft>
                <a:spcPts val="0"/>
              </a:spcAft>
              <a:buClr>
                <a:schemeClr val="dk2"/>
              </a:buClr>
              <a:buSzPts val="5700"/>
              <a:buChar char="○"/>
              <a:defRPr sz="5700">
                <a:solidFill>
                  <a:schemeClr val="dk2"/>
                </a:solidFill>
              </a:defRPr>
            </a:lvl8pPr>
            <a:lvl9pPr marL="4114800" lvl="8" indent="-590550">
              <a:lnSpc>
                <a:spcPct val="115000"/>
              </a:lnSpc>
              <a:spcBef>
                <a:spcPts val="0"/>
              </a:spcBef>
              <a:spcAft>
                <a:spcPts val="0"/>
              </a:spcAft>
              <a:buClr>
                <a:schemeClr val="dk2"/>
              </a:buClr>
              <a:buSzPts val="5700"/>
              <a:buChar char="■"/>
              <a:defRPr sz="5700">
                <a:solidFill>
                  <a:schemeClr val="dk2"/>
                </a:solidFill>
              </a:defRPr>
            </a:lvl9pPr>
          </a:lstStyle>
          <a:p>
            <a:endParaRPr/>
          </a:p>
        </p:txBody>
      </p:sp>
      <p:sp>
        <p:nvSpPr>
          <p:cNvPr id="8" name="Google Shape;8;p1"/>
          <p:cNvSpPr txBox="1">
            <a:spLocks noGrp="1"/>
          </p:cNvSpPr>
          <p:nvPr>
            <p:ph type="sldNum" idx="12"/>
          </p:nvPr>
        </p:nvSpPr>
        <p:spPr>
          <a:xfrm>
            <a:off x="34712500" y="19100535"/>
            <a:ext cx="2248200" cy="1612200"/>
          </a:xfrm>
          <a:prstGeom prst="rect">
            <a:avLst/>
          </a:prstGeom>
          <a:noFill/>
          <a:ln>
            <a:noFill/>
          </a:ln>
        </p:spPr>
        <p:txBody>
          <a:bodyPr spcFirstLastPara="1" wrap="square" lIns="374550" tIns="374550" rIns="374550" bIns="374550" anchor="ctr" anchorCtr="0">
            <a:normAutofit/>
          </a:bodyPr>
          <a:lstStyle>
            <a:lvl1pPr lvl="0" algn="r">
              <a:buNone/>
              <a:defRPr sz="4100">
                <a:solidFill>
                  <a:schemeClr val="dk2"/>
                </a:solidFill>
              </a:defRPr>
            </a:lvl1pPr>
            <a:lvl2pPr lvl="1" algn="r">
              <a:buNone/>
              <a:defRPr sz="4100">
                <a:solidFill>
                  <a:schemeClr val="dk2"/>
                </a:solidFill>
              </a:defRPr>
            </a:lvl2pPr>
            <a:lvl3pPr lvl="2" algn="r">
              <a:buNone/>
              <a:defRPr sz="4100">
                <a:solidFill>
                  <a:schemeClr val="dk2"/>
                </a:solidFill>
              </a:defRPr>
            </a:lvl3pPr>
            <a:lvl4pPr lvl="3" algn="r">
              <a:buNone/>
              <a:defRPr sz="4100">
                <a:solidFill>
                  <a:schemeClr val="dk2"/>
                </a:solidFill>
              </a:defRPr>
            </a:lvl4pPr>
            <a:lvl5pPr lvl="4" algn="r">
              <a:buNone/>
              <a:defRPr sz="4100">
                <a:solidFill>
                  <a:schemeClr val="dk2"/>
                </a:solidFill>
              </a:defRPr>
            </a:lvl5pPr>
            <a:lvl6pPr lvl="5" algn="r">
              <a:buNone/>
              <a:defRPr sz="4100">
                <a:solidFill>
                  <a:schemeClr val="dk2"/>
                </a:solidFill>
              </a:defRPr>
            </a:lvl6pPr>
            <a:lvl7pPr lvl="6" algn="r">
              <a:buNone/>
              <a:defRPr sz="4100">
                <a:solidFill>
                  <a:schemeClr val="dk2"/>
                </a:solidFill>
              </a:defRPr>
            </a:lvl7pPr>
            <a:lvl8pPr lvl="7" algn="r">
              <a:buNone/>
              <a:defRPr sz="4100">
                <a:solidFill>
                  <a:schemeClr val="dk2"/>
                </a:solidFill>
              </a:defRPr>
            </a:lvl8pPr>
            <a:lvl9pPr lvl="8" algn="r">
              <a:buNone/>
              <a:defRPr sz="41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7"/>
        <p:cNvGrpSpPr/>
        <p:nvPr/>
      </p:nvGrpSpPr>
      <p:grpSpPr>
        <a:xfrm>
          <a:off x="0" y="0"/>
          <a:ext cx="0" cy="0"/>
          <a:chOff x="0" y="0"/>
          <a:chExt cx="0" cy="0"/>
        </a:xfrm>
      </p:grpSpPr>
      <p:pic>
        <p:nvPicPr>
          <p:cNvPr id="58" name="Google Shape;58;p14"/>
          <p:cNvPicPr preferRelativeResize="0"/>
          <p:nvPr/>
        </p:nvPicPr>
        <p:blipFill rotWithShape="1">
          <a:blip r:embed="rId3">
            <a:alphaModFix/>
          </a:blip>
          <a:srcRect l="9561" t="13886" r="11287" b="21911"/>
          <a:stretch/>
        </p:blipFill>
        <p:spPr>
          <a:xfrm>
            <a:off x="1781457" y="18396318"/>
            <a:ext cx="5963381" cy="2446265"/>
          </a:xfrm>
          <a:prstGeom prst="rect">
            <a:avLst/>
          </a:prstGeom>
          <a:noFill/>
          <a:ln>
            <a:noFill/>
          </a:ln>
        </p:spPr>
      </p:pic>
      <p:sp>
        <p:nvSpPr>
          <p:cNvPr id="59" name="Google Shape;59;p14"/>
          <p:cNvSpPr txBox="1"/>
          <p:nvPr/>
        </p:nvSpPr>
        <p:spPr>
          <a:xfrm>
            <a:off x="1307275" y="2648175"/>
            <a:ext cx="10694400" cy="6739664"/>
          </a:xfrm>
          <a:prstGeom prst="rect">
            <a:avLst/>
          </a:prstGeom>
          <a:noFill/>
          <a:ln w="9525" cap="flat" cmpd="sng">
            <a:solidFill>
              <a:schemeClr val="dk1"/>
            </a:solidFill>
            <a:prstDash val="solid"/>
            <a:round/>
            <a:headEnd type="none" w="sm" len="sm"/>
            <a:tailEnd type="none" w="sm" len="sm"/>
          </a:ln>
        </p:spPr>
        <p:txBody>
          <a:bodyPr spcFirstLastPara="1" wrap="square" lIns="91440" tIns="91440" rIns="91440" bIns="91440" anchor="ctr" anchorCtr="0">
            <a:noAutofit/>
          </a:bodyPr>
          <a:lstStyle/>
          <a:p>
            <a:pPr marL="0" marR="0" lvl="0" indent="0" algn="ctr" rtl="0">
              <a:lnSpc>
                <a:spcPct val="100000"/>
              </a:lnSpc>
              <a:spcBef>
                <a:spcPts val="0"/>
              </a:spcBef>
              <a:spcAft>
                <a:spcPts val="0"/>
              </a:spcAft>
              <a:buNone/>
            </a:pPr>
            <a:endParaRPr sz="2800" b="1" dirty="0"/>
          </a:p>
          <a:p>
            <a:pPr marL="0" marR="0" lvl="0" indent="0" algn="ctr" rtl="0">
              <a:lnSpc>
                <a:spcPct val="100000"/>
              </a:lnSpc>
              <a:spcBef>
                <a:spcPts val="0"/>
              </a:spcBef>
              <a:spcAft>
                <a:spcPts val="0"/>
              </a:spcAft>
              <a:buNone/>
            </a:pPr>
            <a:endParaRPr sz="2800" b="1" dirty="0"/>
          </a:p>
          <a:p>
            <a:pPr marL="0" marR="0" lvl="0" indent="0" algn="ctr" rtl="0">
              <a:lnSpc>
                <a:spcPct val="100000"/>
              </a:lnSpc>
              <a:spcBef>
                <a:spcPts val="0"/>
              </a:spcBef>
              <a:spcAft>
                <a:spcPts val="0"/>
              </a:spcAft>
              <a:buNone/>
            </a:pPr>
            <a:endParaRPr sz="2800" b="1" dirty="0"/>
          </a:p>
          <a:p>
            <a:pPr marL="3746500" marR="0" lvl="0" indent="0" algn="l" rtl="0">
              <a:lnSpc>
                <a:spcPct val="100000"/>
              </a:lnSpc>
              <a:spcBef>
                <a:spcPts val="0"/>
              </a:spcBef>
              <a:spcAft>
                <a:spcPts val="0"/>
              </a:spcAft>
              <a:buNone/>
            </a:pPr>
            <a:endParaRPr sz="2800" b="1" dirty="0"/>
          </a:p>
          <a:p>
            <a:pPr marL="0" marR="0" lvl="0" indent="0" algn="ctr" rtl="0">
              <a:lnSpc>
                <a:spcPct val="100000"/>
              </a:lnSpc>
              <a:spcBef>
                <a:spcPts val="0"/>
              </a:spcBef>
              <a:spcAft>
                <a:spcPts val="0"/>
              </a:spcAft>
              <a:buNone/>
            </a:pPr>
            <a:r>
              <a:rPr lang="en" sz="36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Abstract</a:t>
            </a:r>
            <a:endParaRPr sz="3600" dirty="0">
              <a:latin typeface="Calibri" panose="020F0502020204030204" pitchFamily="34" charset="0"/>
              <a:ea typeface="Calibri" panose="020F0502020204030204" pitchFamily="34" charset="0"/>
              <a:cs typeface="Calibri" panose="020F0502020204030204" pitchFamily="34" charset="0"/>
              <a:sym typeface="Calibri"/>
            </a:endParaRPr>
          </a:p>
          <a:p>
            <a:pPr marL="0" lvl="0" indent="0" algn="l" rtl="0">
              <a:lnSpc>
                <a:spcPct val="100000"/>
              </a:lnSpc>
              <a:spcBef>
                <a:spcPts val="0"/>
              </a:spcBef>
              <a:spcAft>
                <a:spcPts val="0"/>
              </a:spcAft>
              <a:buNone/>
            </a:pPr>
            <a:r>
              <a:rPr lang="en" sz="2800" dirty="0">
                <a:latin typeface="Calibri"/>
                <a:ea typeface="Calibri"/>
                <a:cs typeface="Calibri"/>
                <a:sym typeface="Calibri"/>
              </a:rPr>
              <a:t>This study researches the impact of PGPB (Plant Growth-Promoting Bacteria) and nutrient-infused biochar on plant growth in New England soil. New England’s soil is notorious for its lack of certain nutrients, rocky structure, among other problems. If carried out, biochar will be soaked in water and infused with nutrient rich substances and PGPB. Then, it will be mixed in soil to grow plants, compared against a control group grown in regular soil. Over five months, growth metrics—height, stem diameter, root length, and leaf count— are expected to be significantly better in plants grown in the biochar-amended soil. The results will highlight biochar and PGPB’s potential as a sustainable amendment for improving agricultural productivity through enhanced nutrient availability. This underscores the importance of further exploring biochar and PGPB benefits and applications in sustainable agriculture.</a:t>
            </a:r>
            <a:endParaRPr sz="2800" dirty="0">
              <a:latin typeface="Calibri"/>
              <a:ea typeface="Calibri"/>
              <a:cs typeface="Calibri"/>
              <a:sym typeface="Calibri"/>
            </a:endParaRPr>
          </a:p>
          <a:p>
            <a:pPr marL="0" marR="0" lvl="0" indent="0" algn="ctr" rtl="0">
              <a:lnSpc>
                <a:spcPct val="100000"/>
              </a:lnSpc>
              <a:spcBef>
                <a:spcPts val="0"/>
              </a:spcBef>
              <a:spcAft>
                <a:spcPts val="0"/>
              </a:spcAft>
              <a:buNone/>
            </a:pPr>
            <a:endParaRPr sz="2800" b="1" dirty="0"/>
          </a:p>
          <a:p>
            <a:pPr marL="0" marR="0" lvl="0" indent="0" algn="ctr" rtl="0">
              <a:lnSpc>
                <a:spcPct val="100000"/>
              </a:lnSpc>
              <a:spcBef>
                <a:spcPts val="0"/>
              </a:spcBef>
              <a:spcAft>
                <a:spcPts val="0"/>
              </a:spcAft>
              <a:buNone/>
            </a:pPr>
            <a:endParaRPr sz="2800" b="1" dirty="0"/>
          </a:p>
          <a:p>
            <a:pPr marL="0" marR="0" lvl="0" indent="0" algn="l" rtl="0">
              <a:lnSpc>
                <a:spcPct val="100000"/>
              </a:lnSpc>
              <a:spcBef>
                <a:spcPts val="0"/>
              </a:spcBef>
              <a:spcAft>
                <a:spcPts val="0"/>
              </a:spcAft>
              <a:buNone/>
            </a:pPr>
            <a:endParaRPr sz="2800" dirty="0"/>
          </a:p>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p:txBody>
      </p:sp>
      <p:sp>
        <p:nvSpPr>
          <p:cNvPr id="60" name="Google Shape;60;p14"/>
          <p:cNvSpPr txBox="1"/>
          <p:nvPr/>
        </p:nvSpPr>
        <p:spPr>
          <a:xfrm>
            <a:off x="8974491" y="0"/>
            <a:ext cx="20134500" cy="2648100"/>
          </a:xfrm>
          <a:prstGeom prst="rect">
            <a:avLst/>
          </a:prstGeom>
          <a:noFill/>
          <a:ln>
            <a:noFill/>
          </a:ln>
        </p:spPr>
        <p:txBody>
          <a:bodyPr spcFirstLastPara="1" wrap="square" lIns="58475" tIns="58475" rIns="58475" bIns="58475" anchor="ctr" anchorCtr="0">
            <a:noAutofit/>
          </a:bodyPr>
          <a:lstStyle/>
          <a:p>
            <a:pPr marL="0" lvl="0" indent="0" algn="ctr" rtl="0">
              <a:lnSpc>
                <a:spcPct val="100000"/>
              </a:lnSpc>
              <a:spcBef>
                <a:spcPts val="0"/>
              </a:spcBef>
              <a:spcAft>
                <a:spcPts val="0"/>
              </a:spcAft>
              <a:buNone/>
            </a:pPr>
            <a:r>
              <a:rPr lang="en" sz="5000" b="1" dirty="0">
                <a:solidFill>
                  <a:schemeClr val="dk1"/>
                </a:solidFill>
                <a:latin typeface="Jost"/>
                <a:ea typeface="Jost"/>
                <a:cs typeface="Jost"/>
                <a:sym typeface="Jost"/>
              </a:rPr>
              <a:t>Bio-Char(ming) New England’s Soil Fertilizer</a:t>
            </a:r>
            <a:endParaRPr sz="5000" b="1" i="0" u="none" strike="noStrike" cap="none" dirty="0">
              <a:solidFill>
                <a:srgbClr val="000000"/>
              </a:solidFill>
              <a:latin typeface="Jost"/>
              <a:ea typeface="Jost"/>
              <a:cs typeface="Jost"/>
              <a:sym typeface="Jost"/>
            </a:endParaRPr>
          </a:p>
          <a:p>
            <a:pPr marL="0" lvl="0" indent="0" algn="ctr" rtl="0">
              <a:spcBef>
                <a:spcPts val="0"/>
              </a:spcBef>
              <a:spcAft>
                <a:spcPts val="0"/>
              </a:spcAft>
              <a:buNone/>
            </a:pPr>
            <a:r>
              <a:rPr lang="en" sz="2900" dirty="0">
                <a:solidFill>
                  <a:schemeClr val="dk1"/>
                </a:solidFill>
                <a:latin typeface="Jost"/>
                <a:ea typeface="Jost"/>
                <a:cs typeface="Jost"/>
                <a:sym typeface="Jost"/>
              </a:rPr>
              <a:t>Shrewsbury High School, Shrewsbury, MA, USA</a:t>
            </a:r>
            <a:endParaRPr sz="2900" dirty="0">
              <a:solidFill>
                <a:schemeClr val="dk1"/>
              </a:solidFill>
              <a:latin typeface="Jost"/>
              <a:ea typeface="Jost"/>
              <a:cs typeface="Jost"/>
              <a:sym typeface="Jost"/>
            </a:endParaRPr>
          </a:p>
          <a:p>
            <a:pPr marL="0" lvl="0" indent="0" algn="ctr" rtl="0">
              <a:spcBef>
                <a:spcPts val="0"/>
              </a:spcBef>
              <a:spcAft>
                <a:spcPts val="0"/>
              </a:spcAft>
              <a:buNone/>
            </a:pPr>
            <a:r>
              <a:rPr lang="en" sz="2900" dirty="0">
                <a:solidFill>
                  <a:schemeClr val="dk1"/>
                </a:solidFill>
                <a:latin typeface="Jost"/>
                <a:ea typeface="Jost"/>
                <a:cs typeface="Jost"/>
                <a:sym typeface="Jost"/>
              </a:rPr>
              <a:t>By: Aadrishma Dahal, Aashi Gupta, Aleena Shaikh, Amal Nadaf, Ayesha Naveed, and Rachael Laikangbam</a:t>
            </a:r>
            <a:endParaRPr sz="2900" dirty="0">
              <a:solidFill>
                <a:schemeClr val="dk1"/>
              </a:solidFill>
              <a:latin typeface="Jost"/>
              <a:ea typeface="Jost"/>
              <a:cs typeface="Jost"/>
              <a:sym typeface="Jost"/>
            </a:endParaRPr>
          </a:p>
          <a:p>
            <a:pPr marL="0" lvl="0" indent="0" algn="ctr" rtl="0">
              <a:spcBef>
                <a:spcPts val="0"/>
              </a:spcBef>
              <a:spcAft>
                <a:spcPts val="0"/>
              </a:spcAft>
              <a:buNone/>
            </a:pPr>
            <a:r>
              <a:rPr lang="en" sz="2900" dirty="0">
                <a:solidFill>
                  <a:schemeClr val="dk1"/>
                </a:solidFill>
                <a:latin typeface="Jost"/>
                <a:ea typeface="Jost"/>
                <a:cs typeface="Jost"/>
                <a:sym typeface="Jost"/>
              </a:rPr>
              <a:t>Special Thanks to our mentor Susana Donkor (Aurion Biotech) and teacher advisor Dr.Duggan!</a:t>
            </a:r>
            <a:endParaRPr sz="2900" dirty="0"/>
          </a:p>
        </p:txBody>
      </p:sp>
      <p:sp>
        <p:nvSpPr>
          <p:cNvPr id="61" name="Google Shape;61;p14"/>
          <p:cNvSpPr txBox="1"/>
          <p:nvPr/>
        </p:nvSpPr>
        <p:spPr>
          <a:xfrm>
            <a:off x="1307100" y="9588076"/>
            <a:ext cx="10694400" cy="9026198"/>
          </a:xfrm>
          <a:prstGeom prst="rect">
            <a:avLst/>
          </a:prstGeom>
          <a:noFill/>
          <a:ln w="9525" cap="flat" cmpd="sng">
            <a:solidFill>
              <a:schemeClr val="dk1"/>
            </a:solidFill>
            <a:prstDash val="solid"/>
            <a:round/>
            <a:headEnd type="none" w="sm" len="sm"/>
            <a:tailEnd type="none" w="sm" len="sm"/>
          </a:ln>
        </p:spPr>
        <p:txBody>
          <a:bodyPr spcFirstLastPara="1" wrap="square" lIns="91440" tIns="91440" rIns="91440" bIns="91440" anchor="t" anchorCtr="0">
            <a:noAutofit/>
          </a:bodyPr>
          <a:lstStyle/>
          <a:p>
            <a:pPr marL="0" marR="0" lvl="0" indent="0" algn="ctr" rtl="0">
              <a:lnSpc>
                <a:spcPct val="100000"/>
              </a:lnSpc>
              <a:spcBef>
                <a:spcPts val="0"/>
              </a:spcBef>
              <a:spcAft>
                <a:spcPts val="0"/>
              </a:spcAft>
              <a:buNone/>
            </a:pPr>
            <a:r>
              <a:rPr lang="en" sz="3600" b="1" i="0"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rPr>
              <a:t>Introduction/Background</a:t>
            </a:r>
          </a:p>
          <a:p>
            <a:pPr marL="0" marR="0" lvl="0" indent="0" algn="ctr" rtl="0">
              <a:lnSpc>
                <a:spcPct val="100000"/>
              </a:lnSpc>
              <a:spcBef>
                <a:spcPts val="0"/>
              </a:spcBef>
              <a:spcAft>
                <a:spcPts val="0"/>
              </a:spcAft>
              <a:buNone/>
            </a:pPr>
            <a:endParaRPr sz="1100" b="1" i="0"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marR="0" lvl="0" indent="0" algn="l" rtl="0">
              <a:lnSpc>
                <a:spcPct val="100000"/>
              </a:lnSpc>
              <a:spcBef>
                <a:spcPts val="0"/>
              </a:spcBef>
              <a:spcAft>
                <a:spcPts val="0"/>
              </a:spcAft>
              <a:buNone/>
            </a:pPr>
            <a:r>
              <a:rPr lang="en" sz="2800" b="1" dirty="0">
                <a:solidFill>
                  <a:schemeClr val="dk1"/>
                </a:solidFill>
                <a:latin typeface="Calibri" panose="020F0502020204030204" pitchFamily="34" charset="0"/>
                <a:ea typeface="Calibri" panose="020F0502020204030204" pitchFamily="34" charset="0"/>
                <a:cs typeface="Calibri" panose="020F0502020204030204" pitchFamily="34" charset="0"/>
              </a:rPr>
              <a:t>Problem:</a:t>
            </a:r>
            <a:r>
              <a:rPr lang="en" sz="2800" dirty="0">
                <a:solidFill>
                  <a:schemeClr val="dk1"/>
                </a:solidFill>
                <a:latin typeface="Calibri" panose="020F0502020204030204" pitchFamily="34" charset="0"/>
                <a:ea typeface="Calibri" panose="020F0502020204030204" pitchFamily="34" charset="0"/>
                <a:cs typeface="Calibri" panose="020F0502020204030204" pitchFamily="34" charset="0"/>
              </a:rPr>
              <a:t> New England soil is known to be rocky and uneven, which leaves it lacking in nutrients for growing plants. In a world that is changing due to global warming, it is vital that we preserve crop growing in the U.S. </a:t>
            </a:r>
            <a:endParaRPr sz="2800" dirty="0">
              <a:solidFill>
                <a:schemeClr val="dk1"/>
              </a:solidFill>
              <a:latin typeface="Calibri" panose="020F0502020204030204" pitchFamily="34" charset="0"/>
              <a:ea typeface="Calibri" panose="020F0502020204030204" pitchFamily="34" charset="0"/>
              <a:cs typeface="Calibri" panose="020F0502020204030204" pitchFamily="34" charset="0"/>
            </a:endParaRPr>
          </a:p>
          <a:p>
            <a:pPr marL="0" marR="0" lvl="0" indent="0" algn="l" rtl="0">
              <a:lnSpc>
                <a:spcPct val="100000"/>
              </a:lnSpc>
              <a:spcBef>
                <a:spcPts val="0"/>
              </a:spcBef>
              <a:spcAft>
                <a:spcPts val="0"/>
              </a:spcAft>
              <a:buNone/>
            </a:pPr>
            <a:r>
              <a:rPr lang="en" sz="2800" b="1" dirty="0">
                <a:solidFill>
                  <a:schemeClr val="dk1"/>
                </a:solidFill>
                <a:latin typeface="Calibri" panose="020F0502020204030204" pitchFamily="34" charset="0"/>
                <a:ea typeface="Calibri" panose="020F0502020204030204" pitchFamily="34" charset="0"/>
                <a:cs typeface="Calibri" panose="020F0502020204030204" pitchFamily="34" charset="0"/>
              </a:rPr>
              <a:t>Solution</a:t>
            </a:r>
            <a:r>
              <a:rPr lang="en" sz="2800" dirty="0">
                <a:solidFill>
                  <a:schemeClr val="dk1"/>
                </a:solidFill>
                <a:latin typeface="Calibri" panose="020F0502020204030204" pitchFamily="34" charset="0"/>
                <a:ea typeface="Calibri" panose="020F0502020204030204" pitchFamily="34" charset="0"/>
                <a:cs typeface="Calibri" panose="020F0502020204030204" pitchFamily="34" charset="0"/>
              </a:rPr>
              <a:t>: Biochar has been used throughout history by to enrich the soil. </a:t>
            </a:r>
            <a:endParaRPr sz="2800" dirty="0">
              <a:solidFill>
                <a:schemeClr val="dk1"/>
              </a:solidFill>
              <a:latin typeface="Calibri" panose="020F0502020204030204" pitchFamily="34" charset="0"/>
              <a:ea typeface="Calibri" panose="020F0502020204030204" pitchFamily="34" charset="0"/>
              <a:cs typeface="Calibri" panose="020F0502020204030204" pitchFamily="34" charset="0"/>
            </a:endParaRPr>
          </a:p>
          <a:p>
            <a:pPr marL="0" marR="0" lvl="0" indent="0" algn="l" rtl="0">
              <a:lnSpc>
                <a:spcPct val="100000"/>
              </a:lnSpc>
              <a:spcBef>
                <a:spcPts val="0"/>
              </a:spcBef>
              <a:spcAft>
                <a:spcPts val="0"/>
              </a:spcAft>
              <a:buNone/>
            </a:pPr>
            <a:r>
              <a:rPr lang="en" sz="2800" b="1" dirty="0">
                <a:solidFill>
                  <a:schemeClr val="dk1"/>
                </a:solidFill>
                <a:latin typeface="Calibri" panose="020F0502020204030204" pitchFamily="34" charset="0"/>
                <a:ea typeface="Calibri" panose="020F0502020204030204" pitchFamily="34" charset="0"/>
                <a:cs typeface="Calibri" panose="020F0502020204030204" pitchFamily="34" charset="0"/>
              </a:rPr>
              <a:t>What is BioChar: </a:t>
            </a:r>
            <a:r>
              <a:rPr lang="en" sz="2800" dirty="0">
                <a:solidFill>
                  <a:schemeClr val="dk1"/>
                </a:solidFill>
                <a:latin typeface="Calibri" panose="020F0502020204030204" pitchFamily="34" charset="0"/>
                <a:ea typeface="Calibri" panose="020F0502020204030204" pitchFamily="34" charset="0"/>
                <a:cs typeface="Calibri" panose="020F0502020204030204" pitchFamily="34" charset="0"/>
              </a:rPr>
              <a:t>Biochar is made from organic material that has been combusted in the presence of limited oxygen which changes the structure of the carbon atoms to create a compound that is sponge-like and absorbs nutrients well. When placed in the soil, the spongy carbon releases these nutrients into the soil, supplying it, and enabling it to grow.</a:t>
            </a:r>
            <a:endParaRPr sz="2800" dirty="0">
              <a:solidFill>
                <a:schemeClr val="dk1"/>
              </a:solidFill>
              <a:latin typeface="Calibri" panose="020F0502020204030204" pitchFamily="34" charset="0"/>
              <a:ea typeface="Calibri" panose="020F0502020204030204" pitchFamily="34" charset="0"/>
              <a:cs typeface="Calibri" panose="020F0502020204030204" pitchFamily="34" charset="0"/>
            </a:endParaRPr>
          </a:p>
          <a:p>
            <a:pPr marL="0" marR="0" lvl="0" indent="0" algn="l" rtl="0">
              <a:lnSpc>
                <a:spcPct val="100000"/>
              </a:lnSpc>
              <a:spcBef>
                <a:spcPts val="0"/>
              </a:spcBef>
              <a:spcAft>
                <a:spcPts val="0"/>
              </a:spcAft>
              <a:buNone/>
            </a:pPr>
            <a:r>
              <a:rPr lang="en" sz="2800" b="1" dirty="0">
                <a:solidFill>
                  <a:schemeClr val="dk1"/>
                </a:solidFill>
                <a:latin typeface="Calibri" panose="020F0502020204030204" pitchFamily="34" charset="0"/>
                <a:ea typeface="Calibri" panose="020F0502020204030204" pitchFamily="34" charset="0"/>
                <a:cs typeface="Calibri" panose="020F0502020204030204" pitchFamily="34" charset="0"/>
              </a:rPr>
              <a:t>What is PGPB: </a:t>
            </a:r>
            <a:r>
              <a:rPr lang="en" sz="2800" dirty="0">
                <a:solidFill>
                  <a:schemeClr val="dk1"/>
                </a:solidFill>
                <a:latin typeface="Calibri" panose="020F0502020204030204" pitchFamily="34" charset="0"/>
                <a:ea typeface="Calibri" panose="020F0502020204030204" pitchFamily="34" charset="0"/>
                <a:cs typeface="Calibri" panose="020F0502020204030204" pitchFamily="34" charset="0"/>
              </a:rPr>
              <a:t>Plant Growth-Promoting Bacteria promote plant growth through nitrogen fixation, phosphate solubilization, and the production of plant hormones.</a:t>
            </a:r>
            <a:endParaRPr sz="2800" dirty="0">
              <a:solidFill>
                <a:schemeClr val="dk1"/>
              </a:solidFill>
              <a:latin typeface="Calibri" panose="020F0502020204030204" pitchFamily="34" charset="0"/>
              <a:ea typeface="Calibri" panose="020F0502020204030204" pitchFamily="34" charset="0"/>
              <a:cs typeface="Calibri" panose="020F0502020204030204" pitchFamily="34" charset="0"/>
            </a:endParaRPr>
          </a:p>
          <a:p>
            <a:pPr marL="0" marR="0" lvl="0" indent="0" algn="l" rtl="0">
              <a:lnSpc>
                <a:spcPct val="100000"/>
              </a:lnSpc>
              <a:spcBef>
                <a:spcPts val="0"/>
              </a:spcBef>
              <a:spcAft>
                <a:spcPts val="0"/>
              </a:spcAft>
              <a:buNone/>
            </a:pPr>
            <a:r>
              <a:rPr lang="en" sz="2800" b="1" dirty="0">
                <a:solidFill>
                  <a:schemeClr val="dk1"/>
                </a:solidFill>
                <a:latin typeface="Calibri" panose="020F0502020204030204" pitchFamily="34" charset="0"/>
                <a:ea typeface="Calibri" panose="020F0502020204030204" pitchFamily="34" charset="0"/>
                <a:cs typeface="Calibri" panose="020F0502020204030204" pitchFamily="34" charset="0"/>
              </a:rPr>
              <a:t>Application: </a:t>
            </a:r>
            <a:r>
              <a:rPr lang="en" sz="2800" dirty="0">
                <a:solidFill>
                  <a:schemeClr val="dk1"/>
                </a:solidFill>
                <a:latin typeface="Calibri" panose="020F0502020204030204" pitchFamily="34" charset="0"/>
                <a:ea typeface="Calibri" panose="020F0502020204030204" pitchFamily="34" charset="0"/>
                <a:cs typeface="Calibri" panose="020F0502020204030204" pitchFamily="34" charset="0"/>
              </a:rPr>
              <a:t>New England soil lacks calcium, potassium, magnesium, and is also high in acidity. This project utilizes Biochar by infusing it with these nutrients and PGPB (plant growth promoting bacteria) strains and doubles as a buffer for soil which will help increase the pH.  </a:t>
            </a:r>
            <a:endParaRPr sz="2800" dirty="0">
              <a:solidFill>
                <a:schemeClr val="dk1"/>
              </a:solidFill>
              <a:latin typeface="Calibri" panose="020F0502020204030204" pitchFamily="34" charset="0"/>
              <a:ea typeface="Calibri" panose="020F0502020204030204" pitchFamily="34" charset="0"/>
              <a:cs typeface="Calibri" panose="020F0502020204030204" pitchFamily="34" charset="0"/>
            </a:endParaRPr>
          </a:p>
        </p:txBody>
      </p:sp>
      <p:sp>
        <p:nvSpPr>
          <p:cNvPr id="62" name="Google Shape;62;p14"/>
          <p:cNvSpPr txBox="1"/>
          <p:nvPr/>
        </p:nvSpPr>
        <p:spPr>
          <a:xfrm>
            <a:off x="12389825" y="2648100"/>
            <a:ext cx="13629600" cy="16022175"/>
          </a:xfrm>
          <a:prstGeom prst="rect">
            <a:avLst/>
          </a:prstGeom>
          <a:noFill/>
          <a:ln w="9525" cap="flat" cmpd="sng">
            <a:solidFill>
              <a:schemeClr val="dk1"/>
            </a:solidFill>
            <a:prstDash val="solid"/>
            <a:round/>
            <a:headEnd type="none" w="sm" len="sm"/>
            <a:tailEnd type="none" w="sm" len="sm"/>
          </a:ln>
        </p:spPr>
        <p:txBody>
          <a:bodyPr spcFirstLastPara="1" wrap="square" lIns="58475" tIns="58475" rIns="58475" bIns="58475" anchor="t" anchorCtr="0">
            <a:noAutofit/>
          </a:bodyPr>
          <a:lstStyle/>
          <a:p>
            <a:pPr marL="0" marR="0" lvl="0" indent="0" algn="l" rtl="0">
              <a:lnSpc>
                <a:spcPct val="100000"/>
              </a:lnSpc>
              <a:spcBef>
                <a:spcPts val="0"/>
              </a:spcBef>
              <a:spcAft>
                <a:spcPts val="0"/>
              </a:spcAft>
              <a:buNone/>
            </a:pPr>
            <a:endParaRPr sz="28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r>
              <a:rPr lang="en" sz="2800" dirty="0">
                <a:solidFill>
                  <a:schemeClr val="dk1"/>
                </a:solidFill>
                <a:latin typeface="Calibri"/>
                <a:ea typeface="Calibri"/>
                <a:cs typeface="Calibri"/>
                <a:sym typeface="Calibri"/>
              </a:rPr>
              <a:t>Experiment details:</a:t>
            </a:r>
            <a:endParaRPr sz="2800" dirty="0">
              <a:solidFill>
                <a:schemeClr val="dk1"/>
              </a:solidFill>
              <a:latin typeface="Calibri"/>
              <a:ea typeface="Calibri"/>
              <a:cs typeface="Calibri"/>
              <a:sym typeface="Calibri"/>
            </a:endParaRPr>
          </a:p>
          <a:p>
            <a:pPr marL="469900" marR="0" lvl="0" indent="-4445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Infusing substances into biochar in order to deliver key nutrients to New England Soil </a:t>
            </a:r>
            <a:endParaRPr sz="2800" dirty="0">
              <a:solidFill>
                <a:schemeClr val="dk1"/>
              </a:solidFill>
              <a:latin typeface="Calibri"/>
              <a:ea typeface="Calibri"/>
              <a:cs typeface="Calibri"/>
              <a:sym typeface="Calibri"/>
            </a:endParaRPr>
          </a:p>
          <a:p>
            <a:pPr marL="939800" marR="0" lvl="1" indent="-4445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Soak biochar in water for 1-3 days</a:t>
            </a:r>
            <a:endParaRPr sz="2800" dirty="0">
              <a:solidFill>
                <a:schemeClr val="dk1"/>
              </a:solidFill>
              <a:latin typeface="Calibri"/>
              <a:ea typeface="Calibri"/>
              <a:cs typeface="Calibri"/>
              <a:sym typeface="Calibri"/>
            </a:endParaRPr>
          </a:p>
          <a:p>
            <a:pPr marL="939800" marR="0" lvl="1" indent="-4445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Add bone meal, nutrient-rich fertilizers, and PGPB strains (Pseudomonas aeruginosa, Klebsiella pneumoniae, Bacillus thurigiensis, Bacillus pumilus, Rhodococcus hoagii) to the mixture</a:t>
            </a:r>
            <a:endParaRPr sz="2800" dirty="0">
              <a:solidFill>
                <a:schemeClr val="dk1"/>
              </a:solidFill>
              <a:latin typeface="Calibri"/>
              <a:ea typeface="Calibri"/>
              <a:cs typeface="Calibri"/>
              <a:sym typeface="Calibri"/>
            </a:endParaRPr>
          </a:p>
          <a:p>
            <a:pPr marL="1358900" marR="0" lvl="2" indent="-3937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Pseudomonas aeruginosa enhances plant growth through phytohormone production, nutrient mobilization, siderophore-mediated pathogen competition for iron, and pollutant degradation.</a:t>
            </a:r>
            <a:endParaRPr sz="2800" dirty="0">
              <a:solidFill>
                <a:schemeClr val="dk1"/>
              </a:solidFill>
              <a:latin typeface="Calibri"/>
              <a:ea typeface="Calibri"/>
              <a:cs typeface="Calibri"/>
              <a:sym typeface="Calibri"/>
            </a:endParaRPr>
          </a:p>
          <a:p>
            <a:pPr marL="1358900" marR="0" lvl="2" indent="-3937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Klebsiella pneumoniae promotes plant growth by nitrogen fixation, producing antimicrobial substances, and aiding in pollutant breakdown, enhancing soil health and reducing chemical pesticide reliance.</a:t>
            </a:r>
            <a:endParaRPr sz="2800" dirty="0">
              <a:solidFill>
                <a:schemeClr val="dk1"/>
              </a:solidFill>
              <a:latin typeface="Calibri"/>
              <a:ea typeface="Calibri"/>
              <a:cs typeface="Calibri"/>
              <a:sym typeface="Calibri"/>
            </a:endParaRPr>
          </a:p>
          <a:p>
            <a:pPr marL="1358900" marR="0" lvl="2" indent="-3937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Bacillus thuringiensis is a soil-dwelling bacterium that produces toxins harmful to insects, making it a natural pesticide, while also being safe for plants, animals, and humans, thus supporting sustainable agricultural practices.</a:t>
            </a:r>
            <a:endParaRPr sz="2800" dirty="0">
              <a:solidFill>
                <a:schemeClr val="dk1"/>
              </a:solidFill>
              <a:latin typeface="Calibri"/>
              <a:ea typeface="Calibri"/>
              <a:cs typeface="Calibri"/>
              <a:sym typeface="Calibri"/>
            </a:endParaRPr>
          </a:p>
          <a:p>
            <a:pPr marL="1358900" marR="0" lvl="2" indent="-3937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Rhodococcus hoagii aids in breaking down environmental pollutants, especially hydrocarbons, facilitating soil clean-up and supporting eco-friendly remediation projects.</a:t>
            </a:r>
            <a:endParaRPr sz="2800" dirty="0">
              <a:solidFill>
                <a:schemeClr val="dk1"/>
              </a:solidFill>
              <a:latin typeface="Calibri"/>
              <a:ea typeface="Calibri"/>
              <a:cs typeface="Calibri"/>
              <a:sym typeface="Calibri"/>
            </a:endParaRPr>
          </a:p>
          <a:p>
            <a:pPr marL="939800" marR="0" lvl="1" indent="-4445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Let the mixture settle for 2 days</a:t>
            </a:r>
            <a:endParaRPr sz="2800" dirty="0">
              <a:solidFill>
                <a:schemeClr val="dk1"/>
              </a:solidFill>
              <a:latin typeface="Calibri"/>
              <a:ea typeface="Calibri"/>
              <a:cs typeface="Calibri"/>
              <a:sym typeface="Calibri"/>
            </a:endParaRPr>
          </a:p>
          <a:p>
            <a:pPr marL="939800" marR="0" lvl="1" indent="-4445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Combine the mixture with soil in a 1:4 ratio (biochar:soil)</a:t>
            </a:r>
            <a:endParaRPr sz="2800" dirty="0">
              <a:solidFill>
                <a:schemeClr val="dk1"/>
              </a:solidFill>
              <a:latin typeface="Calibri"/>
              <a:ea typeface="Calibri"/>
              <a:cs typeface="Calibri"/>
              <a:sym typeface="Calibri"/>
            </a:endParaRPr>
          </a:p>
          <a:p>
            <a:pPr marL="939800" marR="0" lvl="1" indent="-4445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Prepare a control group with just New England soil</a:t>
            </a:r>
            <a:endParaRPr sz="2800" dirty="0">
              <a:solidFill>
                <a:schemeClr val="dk1"/>
              </a:solidFill>
              <a:latin typeface="Calibri"/>
              <a:ea typeface="Calibri"/>
              <a:cs typeface="Calibri"/>
              <a:sym typeface="Calibri"/>
            </a:endParaRPr>
          </a:p>
          <a:p>
            <a:pPr marL="939800" marR="0" lvl="1" indent="-4445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Grow plants for 5 months</a:t>
            </a:r>
            <a:endParaRPr sz="2800" dirty="0">
              <a:solidFill>
                <a:schemeClr val="dk1"/>
              </a:solidFill>
              <a:latin typeface="Calibri"/>
              <a:ea typeface="Calibri"/>
              <a:cs typeface="Calibri"/>
              <a:sym typeface="Calibri"/>
            </a:endParaRPr>
          </a:p>
          <a:p>
            <a:pPr marL="939800" marR="0" lvl="1" indent="-4445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Collect data on measure height, stem diameter, root length, leaf count, etc </a:t>
            </a:r>
            <a:endParaRPr sz="28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8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8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8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8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800" dirty="0">
              <a:solidFill>
                <a:schemeClr val="dk1"/>
              </a:solidFill>
              <a:latin typeface="Calibri"/>
              <a:ea typeface="Calibri"/>
              <a:cs typeface="Calibri"/>
              <a:sym typeface="Calibri"/>
            </a:endParaRPr>
          </a:p>
          <a:p>
            <a:pPr marL="469900" marR="0" lvl="0" indent="0" algn="l" rtl="0">
              <a:lnSpc>
                <a:spcPct val="100000"/>
              </a:lnSpc>
              <a:spcBef>
                <a:spcPts val="0"/>
              </a:spcBef>
              <a:spcAft>
                <a:spcPts val="0"/>
              </a:spcAft>
              <a:buNone/>
            </a:pPr>
            <a:endParaRPr sz="2800" i="0" u="none" strike="noStrike" cap="none" dirty="0">
              <a:solidFill>
                <a:schemeClr val="dk1"/>
              </a:solidFill>
              <a:latin typeface="Calibri"/>
              <a:ea typeface="Calibri"/>
              <a:cs typeface="Calibri"/>
              <a:sym typeface="Calibri"/>
            </a:endParaRPr>
          </a:p>
        </p:txBody>
      </p:sp>
      <p:sp>
        <p:nvSpPr>
          <p:cNvPr id="63" name="Google Shape;63;p14"/>
          <p:cNvSpPr txBox="1"/>
          <p:nvPr/>
        </p:nvSpPr>
        <p:spPr>
          <a:xfrm>
            <a:off x="26407550" y="2648100"/>
            <a:ext cx="9699625" cy="10063723"/>
          </a:xfrm>
          <a:prstGeom prst="rect">
            <a:avLst/>
          </a:prstGeom>
          <a:noFill/>
          <a:ln w="9525" cap="flat" cmpd="sng">
            <a:solidFill>
              <a:schemeClr val="dk1"/>
            </a:solidFill>
            <a:prstDash val="solid"/>
            <a:round/>
            <a:headEnd type="none" w="sm" len="sm"/>
            <a:tailEnd type="none" w="sm" len="sm"/>
          </a:ln>
        </p:spPr>
        <p:txBody>
          <a:bodyPr spcFirstLastPara="1" wrap="square" lIns="91440" tIns="91440" rIns="91440" bIns="91440" anchor="ctr" anchorCtr="0">
            <a:noAutofit/>
          </a:bodyPr>
          <a:lstStyle/>
          <a:p>
            <a:pPr marL="0" marR="0" lvl="0" indent="0" algn="ctr" rtl="0">
              <a:lnSpc>
                <a:spcPct val="100000"/>
              </a:lnSpc>
              <a:spcBef>
                <a:spcPts val="0"/>
              </a:spcBef>
              <a:spcAft>
                <a:spcPts val="0"/>
              </a:spcAft>
              <a:buNone/>
            </a:pPr>
            <a:endParaRPr sz="2800" b="1" dirty="0"/>
          </a:p>
          <a:p>
            <a:pPr marL="0" marR="0" lvl="0" indent="0" algn="ctr" rtl="0">
              <a:lnSpc>
                <a:spcPct val="100000"/>
              </a:lnSpc>
              <a:spcBef>
                <a:spcPts val="0"/>
              </a:spcBef>
              <a:spcAft>
                <a:spcPts val="0"/>
              </a:spcAft>
              <a:buNone/>
            </a:pPr>
            <a:endParaRPr sz="2800" b="1" dirty="0"/>
          </a:p>
          <a:p>
            <a:pPr marL="0" marR="0" lvl="0" indent="0" algn="ctr" rtl="0">
              <a:lnSpc>
                <a:spcPct val="100000"/>
              </a:lnSpc>
              <a:spcBef>
                <a:spcPts val="0"/>
              </a:spcBef>
              <a:spcAft>
                <a:spcPts val="0"/>
              </a:spcAft>
              <a:buNone/>
            </a:pPr>
            <a:r>
              <a:rPr lang="en" sz="36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Team Content</a:t>
            </a:r>
            <a:endParaRPr sz="360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endParaRPr>
          </a:p>
          <a:p>
            <a:pPr marL="0" marR="0" lvl="0" indent="0" algn="l" rtl="0">
              <a:lnSpc>
                <a:spcPct val="100000"/>
              </a:lnSpc>
              <a:spcBef>
                <a:spcPts val="0"/>
              </a:spcBef>
              <a:spcAft>
                <a:spcPts val="0"/>
              </a:spcAft>
              <a:buNone/>
            </a:pPr>
            <a:r>
              <a:rPr lang="en" sz="2800" dirty="0">
                <a:solidFill>
                  <a:schemeClr val="dk1"/>
                </a:solidFill>
                <a:latin typeface="Calibri"/>
                <a:ea typeface="Calibri"/>
                <a:cs typeface="Calibri"/>
                <a:sym typeface="Calibri"/>
              </a:rPr>
              <a:t>We are a group of 7 hailing from Shrewsbury High School. Our team is completely rookie and student-led, however we still have persevered through our circumstances! WIth the aid of our teacher advisor, Dr.Duggan, and assigned team mentor, Susana Donkor, we have put many hours into this project. Whether it be hours in our local library, evening zoom calls, or early morning FaceTimes, we made it our goal to finish this project while still having fun!</a:t>
            </a:r>
            <a:endParaRPr sz="28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None/>
            </a:pPr>
            <a:r>
              <a:rPr lang="en" sz="36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And maybe some next steps:</a:t>
            </a:r>
            <a:endParaRPr sz="36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317500" marR="0" lvl="0" indent="-3429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Whether it be families gardening at home, local farmers planting crops, or large corporations mass producing, New England’s soil gives everyone a problem. It’s rocky conditions, unpredictable weather, and lack of certain nutrients prove that BioChar should be a widely accessible resource to be used by all!</a:t>
            </a:r>
            <a:endParaRPr sz="2800" dirty="0">
              <a:solidFill>
                <a:schemeClr val="dk1"/>
              </a:solidFill>
              <a:latin typeface="Calibri"/>
              <a:ea typeface="Calibri"/>
              <a:cs typeface="Calibri"/>
              <a:sym typeface="Calibri"/>
            </a:endParaRPr>
          </a:p>
          <a:p>
            <a:pPr marL="317500" marR="0" lvl="0" indent="-3429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If a future team (or us) were to carry out the experiment, then we would hope they follow our outlined experiment. Although it takes several months, most of the experiment is the BioChar sitting and waiting for nutrients and bacteria to be absorbed.</a:t>
            </a:r>
            <a:endParaRPr sz="2800" dirty="0">
              <a:solidFill>
                <a:schemeClr val="dk1"/>
              </a:solidFill>
              <a:latin typeface="Calibri"/>
              <a:ea typeface="Calibri"/>
              <a:cs typeface="Calibri"/>
              <a:sym typeface="Calibri"/>
            </a:endParaRPr>
          </a:p>
          <a:p>
            <a:pPr marL="317500" marR="0" lvl="0" indent="-342900" algn="l" rtl="0">
              <a:lnSpc>
                <a:spcPct val="100000"/>
              </a:lnSpc>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Experiment with different PGPB strains to find one best compatible with New England Soil/different crops grown in New England. </a:t>
            </a:r>
            <a:endParaRPr sz="28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8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endParaRPr sz="2800" dirty="0">
              <a:solidFill>
                <a:schemeClr val="dk1"/>
              </a:solidFill>
              <a:latin typeface="Calibri"/>
              <a:ea typeface="Calibri"/>
              <a:cs typeface="Calibri"/>
              <a:sym typeface="Calibri"/>
            </a:endParaRPr>
          </a:p>
        </p:txBody>
      </p:sp>
      <p:sp>
        <p:nvSpPr>
          <p:cNvPr id="64" name="Google Shape;64;p14"/>
          <p:cNvSpPr txBox="1"/>
          <p:nvPr/>
        </p:nvSpPr>
        <p:spPr>
          <a:xfrm>
            <a:off x="26407550" y="12949417"/>
            <a:ext cx="9699600" cy="5664857"/>
          </a:xfrm>
          <a:prstGeom prst="rect">
            <a:avLst/>
          </a:prstGeom>
          <a:noFill/>
          <a:ln w="9525" cap="flat" cmpd="sng">
            <a:solidFill>
              <a:schemeClr val="dk1"/>
            </a:solidFill>
            <a:prstDash val="solid"/>
            <a:round/>
            <a:headEnd type="none" w="sm" len="sm"/>
            <a:tailEnd type="none" w="sm" len="sm"/>
          </a:ln>
        </p:spPr>
        <p:txBody>
          <a:bodyPr spcFirstLastPara="1" wrap="square" lIns="91440" tIns="91440" rIns="91440" bIns="91440" anchor="t" anchorCtr="0">
            <a:noAutofit/>
          </a:bodyPr>
          <a:lstStyle/>
          <a:p>
            <a:pPr marL="0" marR="0" lvl="0" indent="0" algn="ctr" rtl="0">
              <a:lnSpc>
                <a:spcPct val="100000"/>
              </a:lnSpc>
              <a:spcBef>
                <a:spcPts val="0"/>
              </a:spcBef>
              <a:spcAft>
                <a:spcPts val="0"/>
              </a:spcAft>
              <a:buNone/>
            </a:pPr>
            <a:r>
              <a:rPr lang="en" sz="36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References and acknowledgements</a:t>
            </a:r>
            <a:endParaRPr sz="36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marL="0" marR="0" lvl="0" indent="0" algn="l" rtl="0">
              <a:lnSpc>
                <a:spcPct val="100000"/>
              </a:lnSpc>
              <a:spcBef>
                <a:spcPts val="0"/>
              </a:spcBef>
              <a:spcAft>
                <a:spcPts val="0"/>
              </a:spcAft>
              <a:buNone/>
            </a:pPr>
            <a:endParaRPr sz="2800" b="1" dirty="0"/>
          </a:p>
          <a:p>
            <a:pPr marL="0" marR="0" lvl="0" indent="0" algn="l" rtl="0">
              <a:lnSpc>
                <a:spcPct val="100000"/>
              </a:lnSpc>
              <a:spcBef>
                <a:spcPts val="0"/>
              </a:spcBef>
              <a:spcAft>
                <a:spcPts val="0"/>
              </a:spcAft>
              <a:buNone/>
            </a:pPr>
            <a:r>
              <a:rPr lang="en" sz="5000" b="1" dirty="0"/>
              <a:t>  Works Cited: </a:t>
            </a:r>
            <a:endParaRPr sz="5000" b="1" dirty="0"/>
          </a:p>
          <a:p>
            <a:pPr marL="0" marR="0" lvl="0" indent="0" algn="ctr" rtl="0">
              <a:lnSpc>
                <a:spcPct val="100000"/>
              </a:lnSpc>
              <a:spcBef>
                <a:spcPts val="0"/>
              </a:spcBef>
              <a:spcAft>
                <a:spcPts val="0"/>
              </a:spcAft>
              <a:buNone/>
            </a:pPr>
            <a:endParaRPr sz="2800" b="1" dirty="0"/>
          </a:p>
          <a:p>
            <a:pPr marL="0" marR="0" lvl="0" indent="0" algn="ctr" rtl="0">
              <a:lnSpc>
                <a:spcPct val="100000"/>
              </a:lnSpc>
              <a:spcBef>
                <a:spcPts val="0"/>
              </a:spcBef>
              <a:spcAft>
                <a:spcPts val="0"/>
              </a:spcAft>
              <a:buNone/>
            </a:pPr>
            <a:endParaRPr sz="2800" b="1" dirty="0"/>
          </a:p>
          <a:p>
            <a:pPr marL="939800" lvl="0" indent="-939800" algn="l" rtl="0">
              <a:spcBef>
                <a:spcPts val="0"/>
              </a:spcBef>
              <a:spcAft>
                <a:spcPts val="0"/>
              </a:spcAft>
              <a:buNone/>
            </a:pPr>
            <a:endParaRPr sz="2800" dirty="0"/>
          </a:p>
          <a:p>
            <a:pPr marL="0" marR="0" lvl="0" indent="0" algn="l" rtl="0">
              <a:lnSpc>
                <a:spcPct val="100000"/>
              </a:lnSpc>
              <a:spcBef>
                <a:spcPts val="0"/>
              </a:spcBef>
              <a:spcAft>
                <a:spcPts val="0"/>
              </a:spcAft>
              <a:buNone/>
            </a:pPr>
            <a:endParaRPr sz="2800" b="1" dirty="0"/>
          </a:p>
        </p:txBody>
      </p:sp>
      <p:pic>
        <p:nvPicPr>
          <p:cNvPr id="65" name="Google Shape;65;p14"/>
          <p:cNvPicPr preferRelativeResize="0"/>
          <p:nvPr/>
        </p:nvPicPr>
        <p:blipFill rotWithShape="1">
          <a:blip r:embed="rId4">
            <a:alphaModFix/>
          </a:blip>
          <a:srcRect b="-9661"/>
          <a:stretch/>
        </p:blipFill>
        <p:spPr>
          <a:xfrm>
            <a:off x="1217780" y="-342050"/>
            <a:ext cx="7090694" cy="2789988"/>
          </a:xfrm>
          <a:prstGeom prst="rect">
            <a:avLst/>
          </a:prstGeom>
          <a:noFill/>
          <a:ln>
            <a:noFill/>
          </a:ln>
        </p:spPr>
      </p:pic>
      <p:pic>
        <p:nvPicPr>
          <p:cNvPr id="66" name="Google Shape;66;p14"/>
          <p:cNvPicPr preferRelativeResize="0"/>
          <p:nvPr/>
        </p:nvPicPr>
        <p:blipFill rotWithShape="1">
          <a:blip r:embed="rId5">
            <a:alphaModFix/>
          </a:blip>
          <a:srcRect/>
          <a:stretch/>
        </p:blipFill>
        <p:spPr>
          <a:xfrm>
            <a:off x="15983519" y="18756917"/>
            <a:ext cx="3678344" cy="1792606"/>
          </a:xfrm>
          <a:prstGeom prst="rect">
            <a:avLst/>
          </a:prstGeom>
          <a:noFill/>
          <a:ln>
            <a:noFill/>
          </a:ln>
        </p:spPr>
      </p:pic>
      <p:pic>
        <p:nvPicPr>
          <p:cNvPr id="67" name="Google Shape;67;p14"/>
          <p:cNvPicPr preferRelativeResize="0"/>
          <p:nvPr/>
        </p:nvPicPr>
        <p:blipFill rotWithShape="1">
          <a:blip r:embed="rId6">
            <a:alphaModFix/>
          </a:blip>
          <a:srcRect/>
          <a:stretch/>
        </p:blipFill>
        <p:spPr>
          <a:xfrm>
            <a:off x="21690446" y="18851868"/>
            <a:ext cx="4191546" cy="1652885"/>
          </a:xfrm>
          <a:prstGeom prst="rect">
            <a:avLst/>
          </a:prstGeom>
          <a:noFill/>
          <a:ln>
            <a:noFill/>
          </a:ln>
        </p:spPr>
      </p:pic>
      <p:pic>
        <p:nvPicPr>
          <p:cNvPr id="68" name="Google Shape;68;p14"/>
          <p:cNvPicPr preferRelativeResize="0"/>
          <p:nvPr/>
        </p:nvPicPr>
        <p:blipFill rotWithShape="1">
          <a:blip r:embed="rId7">
            <a:alphaModFix/>
          </a:blip>
          <a:srcRect/>
          <a:stretch/>
        </p:blipFill>
        <p:spPr>
          <a:xfrm>
            <a:off x="8974466" y="18992971"/>
            <a:ext cx="5524518" cy="1792606"/>
          </a:xfrm>
          <a:prstGeom prst="rect">
            <a:avLst/>
          </a:prstGeom>
          <a:noFill/>
          <a:ln>
            <a:noFill/>
          </a:ln>
        </p:spPr>
      </p:pic>
      <p:pic>
        <p:nvPicPr>
          <p:cNvPr id="69" name="Google Shape;69;p14"/>
          <p:cNvPicPr preferRelativeResize="0"/>
          <p:nvPr/>
        </p:nvPicPr>
        <p:blipFill rotWithShape="1">
          <a:blip r:embed="rId8">
            <a:alphaModFix/>
          </a:blip>
          <a:srcRect/>
          <a:stretch/>
        </p:blipFill>
        <p:spPr>
          <a:xfrm>
            <a:off x="31578542" y="18851868"/>
            <a:ext cx="3925175" cy="1843217"/>
          </a:xfrm>
          <a:prstGeom prst="rect">
            <a:avLst/>
          </a:prstGeom>
          <a:noFill/>
          <a:ln>
            <a:noFill/>
          </a:ln>
        </p:spPr>
      </p:pic>
      <p:pic>
        <p:nvPicPr>
          <p:cNvPr id="70" name="Google Shape;70;p14"/>
          <p:cNvPicPr preferRelativeResize="0"/>
          <p:nvPr/>
        </p:nvPicPr>
        <p:blipFill rotWithShape="1">
          <a:blip r:embed="rId9">
            <a:alphaModFix/>
          </a:blip>
          <a:srcRect/>
          <a:stretch/>
        </p:blipFill>
        <p:spPr>
          <a:xfrm>
            <a:off x="30836643" y="577720"/>
            <a:ext cx="5270385" cy="950344"/>
          </a:xfrm>
          <a:prstGeom prst="rect">
            <a:avLst/>
          </a:prstGeom>
          <a:noFill/>
          <a:ln>
            <a:noFill/>
          </a:ln>
        </p:spPr>
      </p:pic>
      <p:pic>
        <p:nvPicPr>
          <p:cNvPr id="71" name="Google Shape;71;p14"/>
          <p:cNvPicPr preferRelativeResize="0"/>
          <p:nvPr/>
        </p:nvPicPr>
        <p:blipFill rotWithShape="1">
          <a:blip r:embed="rId10">
            <a:alphaModFix/>
          </a:blip>
          <a:srcRect/>
          <a:stretch/>
        </p:blipFill>
        <p:spPr>
          <a:xfrm>
            <a:off x="27812412" y="18817877"/>
            <a:ext cx="1836342" cy="1842732"/>
          </a:xfrm>
          <a:prstGeom prst="rect">
            <a:avLst/>
          </a:prstGeom>
          <a:noFill/>
          <a:ln>
            <a:noFill/>
          </a:ln>
        </p:spPr>
      </p:pic>
      <p:sp>
        <p:nvSpPr>
          <p:cNvPr id="72" name="Google Shape;72;p14"/>
          <p:cNvSpPr txBox="1"/>
          <p:nvPr/>
        </p:nvSpPr>
        <p:spPr>
          <a:xfrm>
            <a:off x="13299450" y="3075785"/>
            <a:ext cx="9046500" cy="276900"/>
          </a:xfrm>
          <a:prstGeom prst="rect">
            <a:avLst/>
          </a:prstGeom>
          <a:noFill/>
          <a:ln>
            <a:noFill/>
          </a:ln>
        </p:spPr>
        <p:txBody>
          <a:bodyPr spcFirstLastPara="1" wrap="square" lIns="91450" tIns="45675" rIns="91450" bIns="45675" anchor="t" anchorCtr="0">
            <a:spAutoFit/>
          </a:bodyPr>
          <a:lstStyle/>
          <a:p>
            <a:pPr marL="0" marR="0" lvl="0" indent="0" algn="l" rtl="0">
              <a:lnSpc>
                <a:spcPct val="100000"/>
              </a:lnSpc>
              <a:spcBef>
                <a:spcPts val="0"/>
              </a:spcBef>
              <a:spcAft>
                <a:spcPts val="0"/>
              </a:spcAft>
              <a:buNone/>
            </a:pPr>
            <a:endParaRPr sz="1200"/>
          </a:p>
        </p:txBody>
      </p:sp>
      <p:sp>
        <p:nvSpPr>
          <p:cNvPr id="73" name="Google Shape;73;p14"/>
          <p:cNvSpPr txBox="1"/>
          <p:nvPr/>
        </p:nvSpPr>
        <p:spPr>
          <a:xfrm>
            <a:off x="17108375" y="2397438"/>
            <a:ext cx="4192500" cy="1310413"/>
          </a:xfrm>
          <a:prstGeom prst="rect">
            <a:avLst/>
          </a:prstGeom>
          <a:noFill/>
          <a:ln>
            <a:noFill/>
          </a:ln>
        </p:spPr>
        <p:txBody>
          <a:bodyPr spcFirstLastPara="1" wrap="square" lIns="374550" tIns="374550" rIns="374550" bIns="374550" anchor="ctr" anchorCtr="0">
            <a:spAutoFit/>
          </a:bodyPr>
          <a:lstStyle/>
          <a:p>
            <a:pPr marL="0" lvl="0" indent="0" algn="l" rtl="0">
              <a:spcBef>
                <a:spcPts val="0"/>
              </a:spcBef>
              <a:spcAft>
                <a:spcPts val="0"/>
              </a:spcAft>
              <a:buNone/>
            </a:pPr>
            <a:r>
              <a:rPr lang="en" sz="3600" b="1" dirty="0">
                <a:solidFill>
                  <a:srgbClr val="191919"/>
                </a:solidFill>
                <a:latin typeface="Calibri" panose="020F0502020204030204" pitchFamily="34" charset="0"/>
                <a:ea typeface="Calibri" panose="020F0502020204030204" pitchFamily="34" charset="0"/>
                <a:cs typeface="Calibri" panose="020F0502020204030204" pitchFamily="34" charset="0"/>
              </a:rPr>
              <a:t>Science Content</a:t>
            </a:r>
            <a:endParaRPr sz="3600" b="1" dirty="0">
              <a:solidFill>
                <a:srgbClr val="191919"/>
              </a:solidFill>
              <a:latin typeface="Calibri" panose="020F0502020204030204" pitchFamily="34" charset="0"/>
              <a:ea typeface="Calibri" panose="020F0502020204030204" pitchFamily="34" charset="0"/>
              <a:cs typeface="Calibri" panose="020F0502020204030204" pitchFamily="34" charset="0"/>
            </a:endParaRPr>
          </a:p>
        </p:txBody>
      </p:sp>
      <p:pic>
        <p:nvPicPr>
          <p:cNvPr id="74" name="Google Shape;74;p14"/>
          <p:cNvPicPr preferRelativeResize="0"/>
          <p:nvPr/>
        </p:nvPicPr>
        <p:blipFill>
          <a:blip r:embed="rId11">
            <a:alphaModFix/>
          </a:blip>
          <a:stretch>
            <a:fillRect/>
          </a:stretch>
        </p:blipFill>
        <p:spPr>
          <a:xfrm>
            <a:off x="15342125" y="13453568"/>
            <a:ext cx="10539876" cy="4293531"/>
          </a:xfrm>
          <a:prstGeom prst="rect">
            <a:avLst/>
          </a:prstGeom>
          <a:noFill/>
          <a:ln>
            <a:noFill/>
          </a:ln>
        </p:spPr>
      </p:pic>
      <p:pic>
        <p:nvPicPr>
          <p:cNvPr id="75" name="Google Shape;75;p14"/>
          <p:cNvPicPr preferRelativeResize="0"/>
          <p:nvPr/>
        </p:nvPicPr>
        <p:blipFill>
          <a:blip r:embed="rId12">
            <a:alphaModFix/>
          </a:blip>
          <a:stretch>
            <a:fillRect/>
          </a:stretch>
        </p:blipFill>
        <p:spPr>
          <a:xfrm>
            <a:off x="31053600" y="13831859"/>
            <a:ext cx="4887425" cy="4564466"/>
          </a:xfrm>
          <a:prstGeom prst="rect">
            <a:avLst/>
          </a:prstGeom>
          <a:noFill/>
          <a:ln>
            <a:noFill/>
          </a:ln>
        </p:spPr>
      </p:pic>
      <p:sp>
        <p:nvSpPr>
          <p:cNvPr id="76" name="Google Shape;76;p14"/>
          <p:cNvSpPr txBox="1"/>
          <p:nvPr/>
        </p:nvSpPr>
        <p:spPr>
          <a:xfrm>
            <a:off x="26505025" y="15633175"/>
            <a:ext cx="4451100" cy="2878200"/>
          </a:xfrm>
          <a:prstGeom prst="rect">
            <a:avLst/>
          </a:prstGeom>
          <a:noFill/>
          <a:ln>
            <a:noFill/>
          </a:ln>
        </p:spPr>
        <p:txBody>
          <a:bodyPr spcFirstLastPara="1" wrap="square" lIns="91425" tIns="91425" rIns="91425" bIns="91425" anchor="t" anchorCtr="0">
            <a:spAutoFit/>
          </a:bodyPr>
          <a:lstStyle/>
          <a:p>
            <a:pPr marL="0" marR="0" lvl="0" indent="0" algn="l" rtl="0">
              <a:spcBef>
                <a:spcPts val="0"/>
              </a:spcBef>
              <a:spcAft>
                <a:spcPts val="0"/>
              </a:spcAft>
              <a:buNone/>
            </a:pPr>
            <a:r>
              <a:rPr lang="en" sz="3500" b="1">
                <a:solidFill>
                  <a:schemeClr val="dk1"/>
                </a:solidFill>
              </a:rPr>
              <a:t>Thanks again to our mentor Susanna Donkor and our teacher advisor Dr. Duggan!</a:t>
            </a:r>
            <a:endParaRPr sz="3500"/>
          </a:p>
        </p:txBody>
      </p:sp>
      <p:sp>
        <p:nvSpPr>
          <p:cNvPr id="77" name="Google Shape;77;p14"/>
          <p:cNvSpPr/>
          <p:nvPr/>
        </p:nvSpPr>
        <p:spPr>
          <a:xfrm>
            <a:off x="26913559" y="14727673"/>
            <a:ext cx="2195432" cy="905502"/>
          </a:xfrm>
          <a:prstGeom prst="rightArrow">
            <a:avLst>
              <a:gd name="adj1" fmla="val 50000"/>
              <a:gd name="adj2" fmla="val 50000"/>
            </a:avLst>
          </a:prstGeom>
          <a:solidFill>
            <a:srgbClr val="93C47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chemeClr val="dk1"/>
              </a:solidFill>
            </a:endParaRPr>
          </a:p>
        </p:txBody>
      </p:sp>
      <p:sp>
        <p:nvSpPr>
          <p:cNvPr id="78" name="Google Shape;78;p14"/>
          <p:cNvSpPr txBox="1"/>
          <p:nvPr/>
        </p:nvSpPr>
        <p:spPr>
          <a:xfrm>
            <a:off x="12600125" y="13217875"/>
            <a:ext cx="2742000" cy="5356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800" dirty="0">
                <a:solidFill>
                  <a:schemeClr val="dk1"/>
                </a:solidFill>
                <a:latin typeface="Calibri"/>
                <a:ea typeface="Calibri"/>
                <a:cs typeface="Calibri"/>
                <a:sym typeface="Calibri"/>
              </a:rPr>
              <a:t>Expected results: </a:t>
            </a:r>
            <a:endParaRPr sz="2800" dirty="0">
              <a:solidFill>
                <a:schemeClr val="dk1"/>
              </a:solidFill>
              <a:latin typeface="Calibri"/>
              <a:ea typeface="Calibri"/>
              <a:cs typeface="Calibri"/>
              <a:sym typeface="Calibri"/>
            </a:endParaRPr>
          </a:p>
          <a:p>
            <a:pPr marL="0" lvl="0" indent="0" algn="l" rtl="0">
              <a:spcBef>
                <a:spcPts val="0"/>
              </a:spcBef>
              <a:spcAft>
                <a:spcPts val="0"/>
              </a:spcAft>
              <a:buNone/>
            </a:pPr>
            <a:r>
              <a:rPr lang="en" sz="2800" dirty="0">
                <a:solidFill>
                  <a:schemeClr val="dk1"/>
                </a:solidFill>
                <a:latin typeface="Calibri"/>
                <a:ea typeface="Calibri"/>
                <a:cs typeface="Calibri"/>
                <a:sym typeface="Calibri"/>
              </a:rPr>
              <a:t>Plants grown in the biochar with PGPB treatment will perform significantly better in all measured areas than our control group, plants grown in regular soil</a:t>
            </a:r>
            <a:endParaRPr sz="2800" dirty="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904</Words>
  <Application>Microsoft Office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Arial</vt:lpstr>
      <vt:lpstr>Jost</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Weisberg</dc:creator>
  <cp:lastModifiedBy>Chloe Weisberg</cp:lastModifiedBy>
  <cp:revision>8</cp:revision>
  <dcterms:modified xsi:type="dcterms:W3CDTF">2024-03-08T00:47:43Z</dcterms:modified>
</cp:coreProperties>
</file>