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1825" cy="210597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4" userDrawn="1">
          <p15:clr>
            <a:srgbClr val="A4A3A4"/>
          </p15:clr>
        </p15:guide>
        <p15:guide id="2" pos="11799"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2bfUW8xv++KFDjbMUZUHhyO8c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3F85C-46E2-98C0-3746-99C4A3A06C25}" name="James Vacca" initials="JV" userId="S::vaccaj26@wra.net::1319f8a0-2f84-482f-a62a-1d90014abd90" providerId="AD"/>
  <p188:author id="{0360EEB0-630F-2155-7480-39F799081A6E}" name="maegan.plank@ucb.com" initials="ma" userId="S::urn:spo:guest#maegan.plank@ucb.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64" y="168"/>
      </p:cViewPr>
      <p:guideLst>
        <p:guide orient="horz" pos="6634"/>
        <p:guide pos="117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fd191b55a_0_0: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Some next steps</a:t>
            </a:r>
          </a:p>
          <a:p>
            <a:pPr marL="0" lvl="0" indent="0" algn="l" rtl="0">
              <a:lnSpc>
                <a:spcPct val="100000"/>
              </a:lnSpc>
              <a:spcBef>
                <a:spcPts val="0"/>
              </a:spcBef>
              <a:spcAft>
                <a:spcPts val="0"/>
              </a:spcAft>
              <a:buSzPts val="1100"/>
              <a:buNone/>
            </a:pPr>
            <a:r>
              <a:rPr lang="en-US"/>
              <a:t>Own box</a:t>
            </a:r>
          </a:p>
          <a:p>
            <a:pPr marL="0" lvl="0" indent="0" algn="l" rtl="0">
              <a:lnSpc>
                <a:spcPct val="100000"/>
              </a:lnSpc>
              <a:spcBef>
                <a:spcPts val="0"/>
              </a:spcBef>
              <a:spcAft>
                <a:spcPts val="0"/>
              </a:spcAft>
              <a:buSzPts val="1100"/>
              <a:buNone/>
            </a:pPr>
            <a:r>
              <a:rPr lang="en-US"/>
              <a:t>This project not paper</a:t>
            </a:r>
          </a:p>
          <a:p>
            <a:pPr marL="0" lvl="0" indent="0" algn="l" rtl="0">
              <a:lnSpc>
                <a:spcPct val="100000"/>
              </a:lnSpc>
              <a:spcBef>
                <a:spcPts val="0"/>
              </a:spcBef>
              <a:spcAft>
                <a:spcPts val="0"/>
              </a:spcAft>
              <a:buSzPts val="1100"/>
              <a:buNone/>
            </a:pPr>
            <a:r>
              <a:rPr lang="en-US"/>
              <a:t>period after UCB</a:t>
            </a:r>
          </a:p>
          <a:p>
            <a:pPr marL="0" lvl="0" indent="0" algn="l" rtl="0">
              <a:lnSpc>
                <a:spcPct val="100000"/>
              </a:lnSpc>
              <a:spcBef>
                <a:spcPts val="0"/>
              </a:spcBef>
              <a:spcAft>
                <a:spcPts val="0"/>
              </a:spcAft>
              <a:buSzPts val="1100"/>
              <a:buNone/>
            </a:pPr>
            <a:r>
              <a:rPr lang="en-US"/>
              <a:t>P and T </a:t>
            </a:r>
            <a:r>
              <a:rPr lang="en-US" err="1"/>
              <a:t>capitlized</a:t>
            </a:r>
            <a:r>
              <a:rPr lang="en-US"/>
              <a:t>?</a:t>
            </a:r>
          </a:p>
          <a:p>
            <a:pPr marL="0" lvl="0" indent="0" algn="l" rtl="0">
              <a:lnSpc>
                <a:spcPct val="100000"/>
              </a:lnSpc>
              <a:spcBef>
                <a:spcPts val="0"/>
              </a:spcBef>
              <a:spcAft>
                <a:spcPts val="0"/>
              </a:spcAft>
              <a:buSzPts val="1100"/>
              <a:buNone/>
            </a:pPr>
            <a:r>
              <a:rPr lang="en-US"/>
              <a:t>Take PAPER out</a:t>
            </a:r>
          </a:p>
          <a:p>
            <a:pPr marL="0" lvl="0" indent="0" algn="l" rtl="0">
              <a:lnSpc>
                <a:spcPct val="100000"/>
              </a:lnSpc>
              <a:spcBef>
                <a:spcPts val="0"/>
              </a:spcBef>
              <a:spcAft>
                <a:spcPts val="0"/>
              </a:spcAft>
              <a:buSzPts val="1100"/>
              <a:buNone/>
            </a:pPr>
            <a:r>
              <a:rPr lang="en-US"/>
              <a:t>We propose using </a:t>
            </a:r>
            <a:r>
              <a:rPr lang="en-US" err="1"/>
              <a:t>C.t</a:t>
            </a:r>
            <a:r>
              <a:rPr lang="en-US"/>
              <a:t> as chassis</a:t>
            </a:r>
          </a:p>
          <a:p>
            <a:pPr marL="0" lvl="0" indent="0" algn="l" rtl="0">
              <a:lnSpc>
                <a:spcPct val="100000"/>
              </a:lnSpc>
              <a:spcBef>
                <a:spcPts val="0"/>
              </a:spcBef>
              <a:spcAft>
                <a:spcPts val="0"/>
              </a:spcAft>
              <a:buSzPts val="1100"/>
              <a:buNone/>
            </a:pPr>
            <a:r>
              <a:rPr lang="en-US"/>
              <a:t>Change figure three to figure 1 and reference it in intro / background</a:t>
            </a:r>
          </a:p>
          <a:p>
            <a:pPr marL="0" lvl="0" indent="0" algn="l" rtl="0">
              <a:lnSpc>
                <a:spcPct val="100000"/>
              </a:lnSpc>
              <a:spcBef>
                <a:spcPts val="0"/>
              </a:spcBef>
              <a:spcAft>
                <a:spcPts val="0"/>
              </a:spcAft>
              <a:buSzPts val="1100"/>
              <a:buNone/>
            </a:pPr>
            <a:r>
              <a:rPr lang="en-US"/>
              <a:t>Make figure 1 bigger</a:t>
            </a:r>
          </a:p>
          <a:p>
            <a:pPr marL="0" lvl="0" indent="0" algn="l" rtl="0">
              <a:lnSpc>
                <a:spcPct val="100000"/>
              </a:lnSpc>
              <a:spcBef>
                <a:spcPts val="0"/>
              </a:spcBef>
              <a:spcAft>
                <a:spcPts val="0"/>
              </a:spcAft>
              <a:buSzPts val="1100"/>
              <a:buNone/>
            </a:pPr>
            <a:r>
              <a:rPr lang="en-US"/>
              <a:t>Not liking ending the intro, background with for</a:t>
            </a:r>
          </a:p>
          <a:p>
            <a:pPr marL="0" lvl="0" indent="0" algn="l" rtl="0">
              <a:lnSpc>
                <a:spcPct val="100000"/>
              </a:lnSpc>
              <a:spcBef>
                <a:spcPts val="0"/>
              </a:spcBef>
              <a:spcAft>
                <a:spcPts val="0"/>
              </a:spcAft>
              <a:buSzPts val="1100"/>
              <a:buNone/>
            </a:pPr>
            <a:r>
              <a:rPr lang="en-US"/>
              <a:t>	Leaving millions of tons of plastic still in the </a:t>
            </a:r>
            <a:r>
              <a:rPr lang="en-US" err="1"/>
              <a:t>enviroment</a:t>
            </a:r>
            <a:r>
              <a:rPr lang="en-US"/>
              <a:t> (going to </a:t>
            </a:r>
            <a:r>
              <a:rPr lang="en-US" err="1"/>
              <a:t>watse</a:t>
            </a:r>
            <a:r>
              <a:rPr lang="en-US"/>
              <a:t>, going into </a:t>
            </a:r>
            <a:r>
              <a:rPr lang="en-US" err="1"/>
              <a:t>enviroment</a:t>
            </a:r>
            <a:r>
              <a:rPr lang="en-US"/>
              <a:t>)</a:t>
            </a:r>
          </a:p>
          <a:p>
            <a:pPr marL="0" lvl="0" indent="0" algn="l" rtl="0">
              <a:lnSpc>
                <a:spcPct val="100000"/>
              </a:lnSpc>
              <a:spcBef>
                <a:spcPts val="0"/>
              </a:spcBef>
              <a:spcAft>
                <a:spcPts val="0"/>
              </a:spcAft>
              <a:buSzPts val="1100"/>
              <a:buNone/>
            </a:pPr>
            <a:r>
              <a:rPr lang="en-US"/>
              <a:t>color </a:t>
            </a:r>
            <a:r>
              <a:rPr lang="en-US" err="1"/>
              <a:t>PETase</a:t>
            </a:r>
            <a:r>
              <a:rPr lang="en-US"/>
              <a:t> and </a:t>
            </a:r>
            <a:r>
              <a:rPr lang="en-US" err="1"/>
              <a:t>MHETase</a:t>
            </a:r>
            <a:r>
              <a:rPr lang="en-US"/>
              <a:t> more cause they get lost (bold red/yellow) (same color as LT)</a:t>
            </a:r>
          </a:p>
          <a:p>
            <a:pPr marL="0" lvl="0" indent="0" algn="l" rtl="0">
              <a:lnSpc>
                <a:spcPct val="100000"/>
              </a:lnSpc>
              <a:spcBef>
                <a:spcPts val="0"/>
              </a:spcBef>
              <a:spcAft>
                <a:spcPts val="0"/>
              </a:spcAft>
              <a:buSzPts val="1100"/>
              <a:buNone/>
            </a:pPr>
            <a:r>
              <a:rPr lang="en-US"/>
              <a:t>loose arrows in dark blue</a:t>
            </a:r>
          </a:p>
          <a:p>
            <a:pPr marL="0" lvl="0" indent="0" algn="l" rtl="0">
              <a:lnSpc>
                <a:spcPct val="100000"/>
              </a:lnSpc>
              <a:spcBef>
                <a:spcPts val="0"/>
              </a:spcBef>
              <a:spcAft>
                <a:spcPts val="0"/>
              </a:spcAft>
              <a:buSzPts val="1100"/>
              <a:buNone/>
            </a:pPr>
            <a:r>
              <a:rPr lang="en-US"/>
              <a:t>look up capitalization for the acids and that </a:t>
            </a:r>
            <a:r>
              <a:rPr lang="en-US" err="1"/>
              <a:t>stuffsy</a:t>
            </a:r>
            <a:endParaRPr lang="en-US"/>
          </a:p>
          <a:p>
            <a:pPr marL="0" lvl="0" indent="0" algn="l" rtl="0">
              <a:lnSpc>
                <a:spcPct val="100000"/>
              </a:lnSpc>
              <a:spcBef>
                <a:spcPts val="0"/>
              </a:spcBef>
              <a:spcAft>
                <a:spcPts val="0"/>
              </a:spcAft>
              <a:buSzPts val="1100"/>
              <a:buNone/>
            </a:pPr>
            <a:r>
              <a:rPr lang="en-US"/>
              <a:t>look the o on the </a:t>
            </a:r>
            <a:r>
              <a:rPr lang="en-US" err="1"/>
              <a:t>ethelyne</a:t>
            </a:r>
            <a:r>
              <a:rPr lang="en-US"/>
              <a:t> glycol</a:t>
            </a:r>
          </a:p>
          <a:p>
            <a:pPr marL="0" lvl="0" indent="0" algn="l" rtl="0">
              <a:lnSpc>
                <a:spcPct val="100000"/>
              </a:lnSpc>
              <a:spcBef>
                <a:spcPts val="0"/>
              </a:spcBef>
              <a:spcAft>
                <a:spcPts val="0"/>
              </a:spcAft>
              <a:buSzPts val="1100"/>
              <a:buNone/>
            </a:pPr>
            <a:r>
              <a:rPr lang="en-US"/>
              <a:t>Labels in different color</a:t>
            </a:r>
          </a:p>
          <a:p>
            <a:pPr marL="0" lvl="0" indent="0" algn="l" rtl="0">
              <a:lnSpc>
                <a:spcPct val="100000"/>
              </a:lnSpc>
              <a:spcBef>
                <a:spcPts val="0"/>
              </a:spcBef>
              <a:spcAft>
                <a:spcPts val="0"/>
              </a:spcAft>
              <a:buSzPts val="1100"/>
              <a:buNone/>
            </a:pPr>
            <a:r>
              <a:rPr lang="en-US"/>
              <a:t>MHET as a byproduct where is it (one in middle)(same label)</a:t>
            </a:r>
          </a:p>
          <a:p>
            <a:pPr marL="0" lvl="0" indent="0" algn="l" rtl="0">
              <a:lnSpc>
                <a:spcPct val="100000"/>
              </a:lnSpc>
              <a:spcBef>
                <a:spcPts val="0"/>
              </a:spcBef>
              <a:spcAft>
                <a:spcPts val="0"/>
              </a:spcAft>
              <a:buSzPts val="1100"/>
              <a:buNone/>
            </a:pPr>
            <a:r>
              <a:rPr lang="en-US"/>
              <a:t>flip TPA and EG</a:t>
            </a:r>
          </a:p>
          <a:p>
            <a:pPr marL="0" lvl="0" indent="0" algn="l" rtl="0">
              <a:lnSpc>
                <a:spcPct val="100000"/>
              </a:lnSpc>
              <a:spcBef>
                <a:spcPts val="0"/>
              </a:spcBef>
              <a:spcAft>
                <a:spcPts val="0"/>
              </a:spcAft>
              <a:buSzPts val="1100"/>
              <a:buNone/>
            </a:pPr>
            <a:r>
              <a:rPr lang="en-US"/>
              <a:t>Current and currently twice in The Science</a:t>
            </a:r>
          </a:p>
          <a:p>
            <a:pPr marL="0" lvl="0" indent="0" algn="l" rtl="0">
              <a:lnSpc>
                <a:spcPct val="100000"/>
              </a:lnSpc>
              <a:spcBef>
                <a:spcPts val="0"/>
              </a:spcBef>
              <a:spcAft>
                <a:spcPts val="0"/>
              </a:spcAft>
              <a:buSzPts val="1100"/>
              <a:buNone/>
            </a:pPr>
            <a:r>
              <a:rPr lang="en-US"/>
              <a:t>Take the last sentence out and put into next steps (reference figure two in science)</a:t>
            </a:r>
          </a:p>
          <a:p>
            <a:pPr marL="0" lvl="0" indent="0" algn="l" rtl="0">
              <a:lnSpc>
                <a:spcPct val="100000"/>
              </a:lnSpc>
              <a:spcBef>
                <a:spcPts val="0"/>
              </a:spcBef>
              <a:spcAft>
                <a:spcPts val="0"/>
              </a:spcAft>
              <a:buSzPts val="1100"/>
              <a:buNone/>
            </a:pPr>
            <a:r>
              <a:rPr lang="en-US" err="1"/>
              <a:t>BioBuilder</a:t>
            </a:r>
            <a:r>
              <a:rPr lang="en-US"/>
              <a:t> is one word</a:t>
            </a:r>
          </a:p>
          <a:p>
            <a:pPr marL="0" lvl="0" indent="0" algn="l" rtl="0">
              <a:lnSpc>
                <a:spcPct val="100000"/>
              </a:lnSpc>
              <a:spcBef>
                <a:spcPts val="0"/>
              </a:spcBef>
              <a:spcAft>
                <a:spcPts val="0"/>
              </a:spcAft>
              <a:buSzPts val="1100"/>
              <a:buNone/>
            </a:pPr>
            <a:r>
              <a:rPr lang="en-US"/>
              <a:t>Continuing to work on </a:t>
            </a:r>
            <a:r>
              <a:rPr lang="en-US" err="1"/>
              <a:t>sythetic</a:t>
            </a:r>
            <a:r>
              <a:rPr lang="en-US"/>
              <a:t> biology next year </a:t>
            </a:r>
          </a:p>
          <a:p>
            <a:pPr marL="0" lvl="0" indent="0" algn="l" rtl="0">
              <a:lnSpc>
                <a:spcPct val="100000"/>
              </a:lnSpc>
              <a:spcBef>
                <a:spcPts val="0"/>
              </a:spcBef>
              <a:spcAft>
                <a:spcPts val="0"/>
              </a:spcAft>
              <a:buSzPts val="1100"/>
              <a:buNone/>
            </a:pPr>
            <a:r>
              <a:rPr lang="en-US" err="1"/>
              <a:t>Refecences</a:t>
            </a:r>
            <a:r>
              <a:rPr lang="en-US"/>
              <a:t> down below and expand next steps and </a:t>
            </a:r>
            <a:r>
              <a:rPr lang="en-US" err="1"/>
              <a:t>mopve</a:t>
            </a:r>
            <a:r>
              <a:rPr lang="en-US"/>
              <a:t> up</a:t>
            </a:r>
          </a:p>
          <a:p>
            <a:pPr marL="0" lvl="0" indent="0" algn="l" rtl="0">
              <a:lnSpc>
                <a:spcPct val="100000"/>
              </a:lnSpc>
              <a:spcBef>
                <a:spcPts val="0"/>
              </a:spcBef>
              <a:spcAft>
                <a:spcPts val="0"/>
              </a:spcAft>
              <a:buSzPts val="1100"/>
              <a:buNone/>
            </a:pPr>
            <a:r>
              <a:rPr lang="en-US"/>
              <a:t>Reference figure three in the science </a:t>
            </a:r>
          </a:p>
          <a:p>
            <a:pPr marL="0" lvl="0" indent="0" algn="l" rtl="0">
              <a:lnSpc>
                <a:spcPct val="100000"/>
              </a:lnSpc>
              <a:spcBef>
                <a:spcPts val="0"/>
              </a:spcBef>
              <a:spcAft>
                <a:spcPts val="0"/>
              </a:spcAft>
              <a:buSzPts val="1100"/>
              <a:buNone/>
            </a:pPr>
            <a:r>
              <a:rPr lang="en-US"/>
              <a:t>Fix the colors for Figure three</a:t>
            </a:r>
          </a:p>
          <a:p>
            <a:pPr marL="0" lvl="0" indent="0" algn="l" rtl="0">
              <a:lnSpc>
                <a:spcPct val="100000"/>
              </a:lnSpc>
              <a:spcBef>
                <a:spcPts val="0"/>
              </a:spcBef>
              <a:spcAft>
                <a:spcPts val="0"/>
              </a:spcAft>
              <a:buSzPts val="1100"/>
              <a:buNone/>
            </a:pPr>
            <a:r>
              <a:rPr lang="en-US"/>
              <a:t>Flip Flop </a:t>
            </a:r>
            <a:r>
              <a:rPr lang="en-US" err="1"/>
              <a:t>referneces</a:t>
            </a:r>
            <a:r>
              <a:rPr lang="en-US"/>
              <a:t> and next steps</a:t>
            </a:r>
          </a:p>
          <a:p>
            <a:pPr marL="0" lvl="0" indent="0" algn="l" rtl="0">
              <a:lnSpc>
                <a:spcPct val="100000"/>
              </a:lnSpc>
              <a:spcBef>
                <a:spcPts val="0"/>
              </a:spcBef>
              <a:spcAft>
                <a:spcPts val="0"/>
              </a:spcAft>
              <a:buSzPts val="1100"/>
              <a:buNone/>
            </a:pPr>
            <a:r>
              <a:rPr lang="en-US"/>
              <a:t>Capitalize Acknowledgements and Next Steps</a:t>
            </a:r>
          </a:p>
          <a:p>
            <a:pPr marL="0" lvl="0" indent="0" algn="l" rtl="0">
              <a:lnSpc>
                <a:spcPct val="100000"/>
              </a:lnSpc>
              <a:spcBef>
                <a:spcPts val="0"/>
              </a:spcBef>
              <a:spcAft>
                <a:spcPts val="0"/>
              </a:spcAft>
              <a:buSzPts val="1100"/>
              <a:buNone/>
            </a:pPr>
            <a:r>
              <a:rPr lang="en-US"/>
              <a:t>C. </a:t>
            </a:r>
            <a:r>
              <a:rPr lang="en-US" err="1"/>
              <a:t>testestorni</a:t>
            </a:r>
            <a:r>
              <a:rPr lang="en-US"/>
              <a:t> under figure three capitalized</a:t>
            </a:r>
          </a:p>
          <a:p>
            <a:pPr marL="0" lvl="0" indent="0" algn="l" rtl="0">
              <a:lnSpc>
                <a:spcPct val="100000"/>
              </a:lnSpc>
              <a:spcBef>
                <a:spcPts val="0"/>
              </a:spcBef>
              <a:spcAft>
                <a:spcPts val="0"/>
              </a:spcAft>
              <a:buSzPts val="1100"/>
              <a:buNone/>
            </a:pPr>
            <a:r>
              <a:rPr lang="en-US"/>
              <a:t>bullet point some next steps</a:t>
            </a:r>
          </a:p>
          <a:p>
            <a:pPr marL="0" lvl="0" indent="0" algn="l" rtl="0">
              <a:lnSpc>
                <a:spcPct val="100000"/>
              </a:lnSpc>
              <a:spcBef>
                <a:spcPts val="0"/>
              </a:spcBef>
              <a:spcAft>
                <a:spcPts val="0"/>
              </a:spcAft>
              <a:buSzPts val="1100"/>
              <a:buNone/>
            </a:pPr>
            <a:r>
              <a:rPr lang="en-US"/>
              <a:t>Next Steps: learning how to </a:t>
            </a:r>
            <a:r>
              <a:rPr lang="en-US" err="1"/>
              <a:t>culutrue</a:t>
            </a:r>
            <a:r>
              <a:rPr lang="en-US"/>
              <a:t> C.T</a:t>
            </a:r>
          </a:p>
          <a:p>
            <a:pPr marL="0" lvl="0" indent="0" algn="l" rtl="0">
              <a:lnSpc>
                <a:spcPct val="100000"/>
              </a:lnSpc>
              <a:spcBef>
                <a:spcPts val="0"/>
              </a:spcBef>
              <a:spcAft>
                <a:spcPts val="0"/>
              </a:spcAft>
              <a:buSzPts val="1100"/>
              <a:buNone/>
            </a:pPr>
            <a:r>
              <a:rPr lang="en-US"/>
              <a:t>testing the PET </a:t>
            </a:r>
            <a:r>
              <a:rPr lang="en-US" err="1"/>
              <a:t>degregation</a:t>
            </a:r>
            <a:r>
              <a:rPr lang="en-US"/>
              <a:t> rate</a:t>
            </a:r>
          </a:p>
          <a:p>
            <a:pPr marL="0" lvl="0" indent="0" algn="l" rtl="0">
              <a:lnSpc>
                <a:spcPct val="100000"/>
              </a:lnSpc>
              <a:spcBef>
                <a:spcPts val="0"/>
              </a:spcBef>
              <a:spcAft>
                <a:spcPts val="0"/>
              </a:spcAft>
              <a:buSzPts val="1100"/>
              <a:buNone/>
            </a:pPr>
            <a:r>
              <a:rPr lang="en-US"/>
              <a:t>Establish baseline </a:t>
            </a:r>
            <a:r>
              <a:rPr lang="en-US" err="1"/>
              <a:t>degregation</a:t>
            </a:r>
            <a:r>
              <a:rPr lang="en-US"/>
              <a:t> rates for C.T and I.S independently</a:t>
            </a:r>
          </a:p>
          <a:p>
            <a:pPr marL="0" lvl="0" indent="0" algn="l" rtl="0">
              <a:lnSpc>
                <a:spcPct val="100000"/>
              </a:lnSpc>
              <a:spcBef>
                <a:spcPts val="0"/>
              </a:spcBef>
              <a:spcAft>
                <a:spcPts val="0"/>
              </a:spcAft>
              <a:buSzPts val="1100"/>
              <a:buNone/>
            </a:pPr>
            <a:r>
              <a:rPr lang="en-US" err="1"/>
              <a:t>Culutre</a:t>
            </a:r>
            <a:r>
              <a:rPr lang="en-US"/>
              <a:t> C.T in general</a:t>
            </a:r>
          </a:p>
          <a:p>
            <a:pPr marL="0" lvl="0" indent="0" algn="l" rtl="0">
              <a:lnSpc>
                <a:spcPct val="100000"/>
              </a:lnSpc>
              <a:spcBef>
                <a:spcPts val="0"/>
              </a:spcBef>
              <a:spcAft>
                <a:spcPts val="0"/>
              </a:spcAft>
              <a:buSzPts val="1100"/>
              <a:buNone/>
            </a:pPr>
            <a:r>
              <a:rPr lang="en-US"/>
              <a:t>Clone </a:t>
            </a:r>
            <a:r>
              <a:rPr lang="en-US" err="1"/>
              <a:t>MHETase</a:t>
            </a:r>
            <a:r>
              <a:rPr lang="en-US"/>
              <a:t> and </a:t>
            </a:r>
            <a:r>
              <a:rPr lang="en-US" err="1"/>
              <a:t>PETase</a:t>
            </a:r>
            <a:r>
              <a:rPr lang="en-US"/>
              <a:t> into </a:t>
            </a:r>
            <a:r>
              <a:rPr lang="en-US" err="1"/>
              <a:t>approporiate</a:t>
            </a:r>
            <a:r>
              <a:rPr lang="en-US"/>
              <a:t> plasmid and transform C.T with plasmid</a:t>
            </a:r>
          </a:p>
          <a:p>
            <a:pPr marL="0" lvl="0" indent="0" algn="l" rtl="0">
              <a:lnSpc>
                <a:spcPct val="100000"/>
              </a:lnSpc>
              <a:spcBef>
                <a:spcPts val="0"/>
              </a:spcBef>
              <a:spcAft>
                <a:spcPts val="0"/>
              </a:spcAft>
              <a:buSzPts val="1100"/>
              <a:buNone/>
            </a:pPr>
            <a:r>
              <a:rPr lang="en-US" err="1"/>
              <a:t>TEst</a:t>
            </a:r>
            <a:r>
              <a:rPr lang="en-US"/>
              <a:t> construct compared to the baselines for the other two</a:t>
            </a:r>
          </a:p>
          <a:p>
            <a:pPr marL="0" lvl="0" indent="0" algn="l" rtl="0">
              <a:lnSpc>
                <a:spcPct val="100000"/>
              </a:lnSpc>
              <a:spcBef>
                <a:spcPts val="0"/>
              </a:spcBef>
              <a:spcAft>
                <a:spcPts val="0"/>
              </a:spcAft>
              <a:buSzPts val="110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31" y="3048622"/>
            <a:ext cx="34907935" cy="8404295"/>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497"/>
            </a:lvl1pPr>
            <a:lvl2pPr lvl="1" algn="ctr">
              <a:lnSpc>
                <a:spcPct val="100000"/>
              </a:lnSpc>
              <a:spcBef>
                <a:spcPts val="0"/>
              </a:spcBef>
              <a:spcAft>
                <a:spcPts val="0"/>
              </a:spcAft>
              <a:buSzPts val="21100"/>
              <a:buNone/>
              <a:defRPr sz="13497"/>
            </a:lvl2pPr>
            <a:lvl3pPr lvl="2" algn="ctr">
              <a:lnSpc>
                <a:spcPct val="100000"/>
              </a:lnSpc>
              <a:spcBef>
                <a:spcPts val="0"/>
              </a:spcBef>
              <a:spcAft>
                <a:spcPts val="0"/>
              </a:spcAft>
              <a:buSzPts val="21100"/>
              <a:buNone/>
              <a:defRPr sz="13497"/>
            </a:lvl3pPr>
            <a:lvl4pPr lvl="3" algn="ctr">
              <a:lnSpc>
                <a:spcPct val="100000"/>
              </a:lnSpc>
              <a:spcBef>
                <a:spcPts val="0"/>
              </a:spcBef>
              <a:spcAft>
                <a:spcPts val="0"/>
              </a:spcAft>
              <a:buSzPts val="21100"/>
              <a:buNone/>
              <a:defRPr sz="13497"/>
            </a:lvl4pPr>
            <a:lvl5pPr lvl="4" algn="ctr">
              <a:lnSpc>
                <a:spcPct val="100000"/>
              </a:lnSpc>
              <a:spcBef>
                <a:spcPts val="0"/>
              </a:spcBef>
              <a:spcAft>
                <a:spcPts val="0"/>
              </a:spcAft>
              <a:buSzPts val="21100"/>
              <a:buNone/>
              <a:defRPr sz="13497"/>
            </a:lvl5pPr>
            <a:lvl6pPr lvl="5" algn="ctr">
              <a:lnSpc>
                <a:spcPct val="100000"/>
              </a:lnSpc>
              <a:spcBef>
                <a:spcPts val="0"/>
              </a:spcBef>
              <a:spcAft>
                <a:spcPts val="0"/>
              </a:spcAft>
              <a:buSzPts val="21100"/>
              <a:buNone/>
              <a:defRPr sz="13497"/>
            </a:lvl6pPr>
            <a:lvl7pPr lvl="6" algn="ctr">
              <a:lnSpc>
                <a:spcPct val="100000"/>
              </a:lnSpc>
              <a:spcBef>
                <a:spcPts val="0"/>
              </a:spcBef>
              <a:spcAft>
                <a:spcPts val="0"/>
              </a:spcAft>
              <a:buSzPts val="21100"/>
              <a:buNone/>
              <a:defRPr sz="13497"/>
            </a:lvl7pPr>
            <a:lvl8pPr lvl="7" algn="ctr">
              <a:lnSpc>
                <a:spcPct val="100000"/>
              </a:lnSpc>
              <a:spcBef>
                <a:spcPts val="0"/>
              </a:spcBef>
              <a:spcAft>
                <a:spcPts val="0"/>
              </a:spcAft>
              <a:buSzPts val="21100"/>
              <a:buNone/>
              <a:defRPr sz="13497"/>
            </a:lvl8pPr>
            <a:lvl9pPr lvl="8" algn="ctr">
              <a:lnSpc>
                <a:spcPct val="100000"/>
              </a:lnSpc>
              <a:spcBef>
                <a:spcPts val="0"/>
              </a:spcBef>
              <a:spcAft>
                <a:spcPts val="0"/>
              </a:spcAft>
              <a:buSzPts val="21100"/>
              <a:buNone/>
              <a:defRPr sz="13497"/>
            </a:lvl9pPr>
          </a:lstStyle>
          <a:p>
            <a:endParaRPr/>
          </a:p>
        </p:txBody>
      </p:sp>
      <p:sp>
        <p:nvSpPr>
          <p:cNvPr id="11" name="Google Shape;11;p3"/>
          <p:cNvSpPr txBox="1">
            <a:spLocks noGrp="1"/>
          </p:cNvSpPr>
          <p:nvPr>
            <p:ph type="subTitle" idx="1"/>
          </p:nvPr>
        </p:nvSpPr>
        <p:spPr>
          <a:xfrm>
            <a:off x="1276997" y="11604167"/>
            <a:ext cx="34907935" cy="3245295"/>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2"/>
            </a:lvl1pPr>
            <a:lvl2pPr lvl="1" algn="ctr">
              <a:lnSpc>
                <a:spcPct val="100000"/>
              </a:lnSpc>
              <a:spcBef>
                <a:spcPts val="0"/>
              </a:spcBef>
              <a:spcAft>
                <a:spcPts val="0"/>
              </a:spcAft>
              <a:buSzPts val="11400"/>
              <a:buNone/>
              <a:defRPr sz="7292"/>
            </a:lvl2pPr>
            <a:lvl3pPr lvl="2" algn="ctr">
              <a:lnSpc>
                <a:spcPct val="100000"/>
              </a:lnSpc>
              <a:spcBef>
                <a:spcPts val="0"/>
              </a:spcBef>
              <a:spcAft>
                <a:spcPts val="0"/>
              </a:spcAft>
              <a:buSzPts val="11400"/>
              <a:buNone/>
              <a:defRPr sz="7292"/>
            </a:lvl3pPr>
            <a:lvl4pPr lvl="3" algn="ctr">
              <a:lnSpc>
                <a:spcPct val="100000"/>
              </a:lnSpc>
              <a:spcBef>
                <a:spcPts val="0"/>
              </a:spcBef>
              <a:spcAft>
                <a:spcPts val="0"/>
              </a:spcAft>
              <a:buSzPts val="11400"/>
              <a:buNone/>
              <a:defRPr sz="7292"/>
            </a:lvl4pPr>
            <a:lvl5pPr lvl="4" algn="ctr">
              <a:lnSpc>
                <a:spcPct val="100000"/>
              </a:lnSpc>
              <a:spcBef>
                <a:spcPts val="0"/>
              </a:spcBef>
              <a:spcAft>
                <a:spcPts val="0"/>
              </a:spcAft>
              <a:buSzPts val="11400"/>
              <a:buNone/>
              <a:defRPr sz="7292"/>
            </a:lvl5pPr>
            <a:lvl6pPr lvl="5" algn="ctr">
              <a:lnSpc>
                <a:spcPct val="100000"/>
              </a:lnSpc>
              <a:spcBef>
                <a:spcPts val="0"/>
              </a:spcBef>
              <a:spcAft>
                <a:spcPts val="0"/>
              </a:spcAft>
              <a:buSzPts val="11400"/>
              <a:buNone/>
              <a:defRPr sz="7292"/>
            </a:lvl6pPr>
            <a:lvl7pPr lvl="6" algn="ctr">
              <a:lnSpc>
                <a:spcPct val="100000"/>
              </a:lnSpc>
              <a:spcBef>
                <a:spcPts val="0"/>
              </a:spcBef>
              <a:spcAft>
                <a:spcPts val="0"/>
              </a:spcAft>
              <a:buSzPts val="11400"/>
              <a:buNone/>
              <a:defRPr sz="7292"/>
            </a:lvl7pPr>
            <a:lvl8pPr lvl="7" algn="ctr">
              <a:lnSpc>
                <a:spcPct val="100000"/>
              </a:lnSpc>
              <a:spcBef>
                <a:spcPts val="0"/>
              </a:spcBef>
              <a:spcAft>
                <a:spcPts val="0"/>
              </a:spcAft>
              <a:buSzPts val="11400"/>
              <a:buNone/>
              <a:defRPr sz="7292"/>
            </a:lvl8pPr>
            <a:lvl9pPr lvl="8" algn="ctr">
              <a:lnSpc>
                <a:spcPct val="100000"/>
              </a:lnSpc>
              <a:spcBef>
                <a:spcPts val="0"/>
              </a:spcBef>
              <a:spcAft>
                <a:spcPts val="0"/>
              </a:spcAft>
              <a:buSzPts val="11400"/>
              <a:buNone/>
              <a:defRPr sz="7292"/>
            </a:lvl9pPr>
          </a:lstStyle>
          <a:p>
            <a:endParaRPr/>
          </a:p>
        </p:txBody>
      </p:sp>
      <p:sp>
        <p:nvSpPr>
          <p:cNvPr id="12" name="Google Shape;12;p3"/>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6997" y="4528967"/>
            <a:ext cx="34907935" cy="803944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52"/>
            </a:lvl1pPr>
            <a:lvl2pPr lvl="1" algn="ctr">
              <a:lnSpc>
                <a:spcPct val="100000"/>
              </a:lnSpc>
              <a:spcBef>
                <a:spcPts val="0"/>
              </a:spcBef>
              <a:spcAft>
                <a:spcPts val="0"/>
              </a:spcAft>
              <a:buSzPts val="48700"/>
              <a:buNone/>
              <a:defRPr sz="31152"/>
            </a:lvl2pPr>
            <a:lvl3pPr lvl="2" algn="ctr">
              <a:lnSpc>
                <a:spcPct val="100000"/>
              </a:lnSpc>
              <a:spcBef>
                <a:spcPts val="0"/>
              </a:spcBef>
              <a:spcAft>
                <a:spcPts val="0"/>
              </a:spcAft>
              <a:buSzPts val="48700"/>
              <a:buNone/>
              <a:defRPr sz="31152"/>
            </a:lvl3pPr>
            <a:lvl4pPr lvl="3" algn="ctr">
              <a:lnSpc>
                <a:spcPct val="100000"/>
              </a:lnSpc>
              <a:spcBef>
                <a:spcPts val="0"/>
              </a:spcBef>
              <a:spcAft>
                <a:spcPts val="0"/>
              </a:spcAft>
              <a:buSzPts val="48700"/>
              <a:buNone/>
              <a:defRPr sz="31152"/>
            </a:lvl4pPr>
            <a:lvl5pPr lvl="4" algn="ctr">
              <a:lnSpc>
                <a:spcPct val="100000"/>
              </a:lnSpc>
              <a:spcBef>
                <a:spcPts val="0"/>
              </a:spcBef>
              <a:spcAft>
                <a:spcPts val="0"/>
              </a:spcAft>
              <a:buSzPts val="48700"/>
              <a:buNone/>
              <a:defRPr sz="31152"/>
            </a:lvl5pPr>
            <a:lvl6pPr lvl="5" algn="ctr">
              <a:lnSpc>
                <a:spcPct val="100000"/>
              </a:lnSpc>
              <a:spcBef>
                <a:spcPts val="0"/>
              </a:spcBef>
              <a:spcAft>
                <a:spcPts val="0"/>
              </a:spcAft>
              <a:buSzPts val="48700"/>
              <a:buNone/>
              <a:defRPr sz="31152"/>
            </a:lvl6pPr>
            <a:lvl7pPr lvl="6" algn="ctr">
              <a:lnSpc>
                <a:spcPct val="100000"/>
              </a:lnSpc>
              <a:spcBef>
                <a:spcPts val="0"/>
              </a:spcBef>
              <a:spcAft>
                <a:spcPts val="0"/>
              </a:spcAft>
              <a:buSzPts val="48700"/>
              <a:buNone/>
              <a:defRPr sz="31152"/>
            </a:lvl7pPr>
            <a:lvl8pPr lvl="7" algn="ctr">
              <a:lnSpc>
                <a:spcPct val="100000"/>
              </a:lnSpc>
              <a:spcBef>
                <a:spcPts val="0"/>
              </a:spcBef>
              <a:spcAft>
                <a:spcPts val="0"/>
              </a:spcAft>
              <a:buSzPts val="48700"/>
              <a:buNone/>
              <a:defRPr sz="31152"/>
            </a:lvl8pPr>
            <a:lvl9pPr lvl="8" algn="ctr">
              <a:lnSpc>
                <a:spcPct val="100000"/>
              </a:lnSpc>
              <a:spcBef>
                <a:spcPts val="0"/>
              </a:spcBef>
              <a:spcAft>
                <a:spcPts val="0"/>
              </a:spcAft>
              <a:buSzPts val="48700"/>
              <a:buNone/>
              <a:defRPr sz="31152"/>
            </a:lvl9pPr>
          </a:lstStyle>
          <a:p>
            <a:r>
              <a:t>xx%</a:t>
            </a:r>
          </a:p>
        </p:txBody>
      </p:sp>
      <p:sp>
        <p:nvSpPr>
          <p:cNvPr id="46" name="Google Shape;46;p12"/>
          <p:cNvSpPr txBox="1">
            <a:spLocks noGrp="1"/>
          </p:cNvSpPr>
          <p:nvPr>
            <p:ph type="body" idx="1"/>
          </p:nvPr>
        </p:nvSpPr>
        <p:spPr>
          <a:xfrm>
            <a:off x="1276997" y="12906611"/>
            <a:ext cx="34907935" cy="5325976"/>
          </a:xfrm>
          <a:prstGeom prst="rect">
            <a:avLst/>
          </a:prstGeom>
          <a:noFill/>
          <a:ln>
            <a:noFill/>
          </a:ln>
        </p:spPr>
        <p:txBody>
          <a:bodyPr spcFirstLastPara="1" wrap="square" lIns="371025" tIns="371025" rIns="371025" bIns="371025" anchor="t" anchorCtr="0">
            <a:normAutofit/>
          </a:bodyPr>
          <a:lstStyle>
            <a:lvl1pPr marL="292462" lvl="0" indent="-442755" algn="ctr">
              <a:lnSpc>
                <a:spcPct val="115000"/>
              </a:lnSpc>
              <a:spcBef>
                <a:spcPts val="0"/>
              </a:spcBef>
              <a:spcAft>
                <a:spcPts val="0"/>
              </a:spcAft>
              <a:buSzPts val="7300"/>
              <a:buChar char="●"/>
              <a:defRPr/>
            </a:lvl1pPr>
            <a:lvl2pPr marL="584923" lvl="1" indent="-377763" algn="ctr">
              <a:lnSpc>
                <a:spcPct val="115000"/>
              </a:lnSpc>
              <a:spcBef>
                <a:spcPts val="0"/>
              </a:spcBef>
              <a:spcAft>
                <a:spcPts val="0"/>
              </a:spcAft>
              <a:buSzPts val="5700"/>
              <a:buChar char="○"/>
              <a:defRPr/>
            </a:lvl2pPr>
            <a:lvl3pPr marL="877385" lvl="2" indent="-377763" algn="ctr">
              <a:lnSpc>
                <a:spcPct val="115000"/>
              </a:lnSpc>
              <a:spcBef>
                <a:spcPts val="0"/>
              </a:spcBef>
              <a:spcAft>
                <a:spcPts val="0"/>
              </a:spcAft>
              <a:buSzPts val="5700"/>
              <a:buChar char="■"/>
              <a:defRPr/>
            </a:lvl3pPr>
            <a:lvl4pPr marL="1169847" lvl="3" indent="-377763" algn="ctr">
              <a:lnSpc>
                <a:spcPct val="115000"/>
              </a:lnSpc>
              <a:spcBef>
                <a:spcPts val="0"/>
              </a:spcBef>
              <a:spcAft>
                <a:spcPts val="0"/>
              </a:spcAft>
              <a:buSzPts val="5700"/>
              <a:buChar char="●"/>
              <a:defRPr/>
            </a:lvl4pPr>
            <a:lvl5pPr marL="1462308" lvl="4" indent="-377763" algn="ctr">
              <a:lnSpc>
                <a:spcPct val="115000"/>
              </a:lnSpc>
              <a:spcBef>
                <a:spcPts val="0"/>
              </a:spcBef>
              <a:spcAft>
                <a:spcPts val="0"/>
              </a:spcAft>
              <a:buSzPts val="5700"/>
              <a:buChar char="○"/>
              <a:defRPr/>
            </a:lvl5pPr>
            <a:lvl6pPr marL="1754770" lvl="5" indent="-377763" algn="ctr">
              <a:lnSpc>
                <a:spcPct val="115000"/>
              </a:lnSpc>
              <a:spcBef>
                <a:spcPts val="0"/>
              </a:spcBef>
              <a:spcAft>
                <a:spcPts val="0"/>
              </a:spcAft>
              <a:buSzPts val="5700"/>
              <a:buChar char="■"/>
              <a:defRPr/>
            </a:lvl6pPr>
            <a:lvl7pPr marL="2047232" lvl="6" indent="-377763" algn="ctr">
              <a:lnSpc>
                <a:spcPct val="115000"/>
              </a:lnSpc>
              <a:spcBef>
                <a:spcPts val="0"/>
              </a:spcBef>
              <a:spcAft>
                <a:spcPts val="0"/>
              </a:spcAft>
              <a:buSzPts val="5700"/>
              <a:buChar char="●"/>
              <a:defRPr/>
            </a:lvl7pPr>
            <a:lvl8pPr marL="2339694" lvl="7" indent="-377763" algn="ctr">
              <a:lnSpc>
                <a:spcPct val="115000"/>
              </a:lnSpc>
              <a:spcBef>
                <a:spcPts val="0"/>
              </a:spcBef>
              <a:spcAft>
                <a:spcPts val="0"/>
              </a:spcAft>
              <a:buSzPts val="5700"/>
              <a:buChar char="○"/>
              <a:defRPr/>
            </a:lvl8pPr>
            <a:lvl9pPr marL="2632155" lvl="8" indent="-377763"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6997" y="8806535"/>
            <a:ext cx="34907935" cy="3446627"/>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39"/>
            </a:lvl1pPr>
            <a:lvl2pPr lvl="1" algn="ctr">
              <a:lnSpc>
                <a:spcPct val="100000"/>
              </a:lnSpc>
              <a:spcBef>
                <a:spcPts val="0"/>
              </a:spcBef>
              <a:spcAft>
                <a:spcPts val="0"/>
              </a:spcAft>
              <a:buSzPts val="14600"/>
              <a:buNone/>
              <a:defRPr sz="9339"/>
            </a:lvl2pPr>
            <a:lvl3pPr lvl="2" algn="ctr">
              <a:lnSpc>
                <a:spcPct val="100000"/>
              </a:lnSpc>
              <a:spcBef>
                <a:spcPts val="0"/>
              </a:spcBef>
              <a:spcAft>
                <a:spcPts val="0"/>
              </a:spcAft>
              <a:buSzPts val="14600"/>
              <a:buNone/>
              <a:defRPr sz="9339"/>
            </a:lvl3pPr>
            <a:lvl4pPr lvl="3" algn="ctr">
              <a:lnSpc>
                <a:spcPct val="100000"/>
              </a:lnSpc>
              <a:spcBef>
                <a:spcPts val="0"/>
              </a:spcBef>
              <a:spcAft>
                <a:spcPts val="0"/>
              </a:spcAft>
              <a:buSzPts val="14600"/>
              <a:buNone/>
              <a:defRPr sz="9339"/>
            </a:lvl4pPr>
            <a:lvl5pPr lvl="4" algn="ctr">
              <a:lnSpc>
                <a:spcPct val="100000"/>
              </a:lnSpc>
              <a:spcBef>
                <a:spcPts val="0"/>
              </a:spcBef>
              <a:spcAft>
                <a:spcPts val="0"/>
              </a:spcAft>
              <a:buSzPts val="14600"/>
              <a:buNone/>
              <a:defRPr sz="9339"/>
            </a:lvl5pPr>
            <a:lvl6pPr lvl="5" algn="ctr">
              <a:lnSpc>
                <a:spcPct val="100000"/>
              </a:lnSpc>
              <a:spcBef>
                <a:spcPts val="0"/>
              </a:spcBef>
              <a:spcAft>
                <a:spcPts val="0"/>
              </a:spcAft>
              <a:buSzPts val="14600"/>
              <a:buNone/>
              <a:defRPr sz="9339"/>
            </a:lvl6pPr>
            <a:lvl7pPr lvl="6" algn="ctr">
              <a:lnSpc>
                <a:spcPct val="100000"/>
              </a:lnSpc>
              <a:spcBef>
                <a:spcPts val="0"/>
              </a:spcBef>
              <a:spcAft>
                <a:spcPts val="0"/>
              </a:spcAft>
              <a:buSzPts val="14600"/>
              <a:buNone/>
              <a:defRPr sz="9339"/>
            </a:lvl7pPr>
            <a:lvl8pPr lvl="7" algn="ctr">
              <a:lnSpc>
                <a:spcPct val="100000"/>
              </a:lnSpc>
              <a:spcBef>
                <a:spcPts val="0"/>
              </a:spcBef>
              <a:spcAft>
                <a:spcPts val="0"/>
              </a:spcAft>
              <a:buSzPts val="14600"/>
              <a:buNone/>
              <a:defRPr sz="9339"/>
            </a:lvl8pPr>
            <a:lvl9pPr lvl="8" algn="ctr">
              <a:lnSpc>
                <a:spcPct val="100000"/>
              </a:lnSpc>
              <a:spcBef>
                <a:spcPts val="0"/>
              </a:spcBef>
              <a:spcAft>
                <a:spcPts val="0"/>
              </a:spcAft>
              <a:buSzPts val="14600"/>
              <a:buNone/>
              <a:defRPr sz="9339"/>
            </a:lvl9pPr>
          </a:lstStyle>
          <a:p>
            <a:endParaRPr/>
          </a:p>
        </p:txBody>
      </p:sp>
      <p:sp>
        <p:nvSpPr>
          <p:cNvPr id="15" name="Google Shape;15;p4"/>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6997" y="1822132"/>
            <a:ext cx="34907935" cy="2344965"/>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6997" y="4718746"/>
            <a:ext cx="34907935" cy="13988221"/>
          </a:xfrm>
          <a:prstGeom prst="rect">
            <a:avLst/>
          </a:prstGeom>
          <a:noFill/>
          <a:ln>
            <a:noFill/>
          </a:ln>
        </p:spPr>
        <p:txBody>
          <a:bodyPr spcFirstLastPara="1" wrap="square" lIns="371025" tIns="371025" rIns="371025" bIns="371025" anchor="t" anchorCtr="0">
            <a:normAutofit/>
          </a:bodyPr>
          <a:lstStyle>
            <a:lvl1pPr marL="292462" lvl="0" indent="-442755" algn="l">
              <a:lnSpc>
                <a:spcPct val="115000"/>
              </a:lnSpc>
              <a:spcBef>
                <a:spcPts val="0"/>
              </a:spcBef>
              <a:spcAft>
                <a:spcPts val="0"/>
              </a:spcAft>
              <a:buSzPts val="7300"/>
              <a:buChar char="●"/>
              <a:defRPr/>
            </a:lvl1pPr>
            <a:lvl2pPr marL="584923" lvl="1" indent="-377763" algn="l">
              <a:lnSpc>
                <a:spcPct val="115000"/>
              </a:lnSpc>
              <a:spcBef>
                <a:spcPts val="0"/>
              </a:spcBef>
              <a:spcAft>
                <a:spcPts val="0"/>
              </a:spcAft>
              <a:buSzPts val="5700"/>
              <a:buChar char="○"/>
              <a:defRPr/>
            </a:lvl2pPr>
            <a:lvl3pPr marL="877385" lvl="2" indent="-377763" algn="l">
              <a:lnSpc>
                <a:spcPct val="115000"/>
              </a:lnSpc>
              <a:spcBef>
                <a:spcPts val="0"/>
              </a:spcBef>
              <a:spcAft>
                <a:spcPts val="0"/>
              </a:spcAft>
              <a:buSzPts val="5700"/>
              <a:buChar char="■"/>
              <a:defRPr/>
            </a:lvl3pPr>
            <a:lvl4pPr marL="1169847" lvl="3" indent="-377763" algn="l">
              <a:lnSpc>
                <a:spcPct val="115000"/>
              </a:lnSpc>
              <a:spcBef>
                <a:spcPts val="0"/>
              </a:spcBef>
              <a:spcAft>
                <a:spcPts val="0"/>
              </a:spcAft>
              <a:buSzPts val="5700"/>
              <a:buChar char="●"/>
              <a:defRPr/>
            </a:lvl4pPr>
            <a:lvl5pPr marL="1462308" lvl="4" indent="-377763" algn="l">
              <a:lnSpc>
                <a:spcPct val="115000"/>
              </a:lnSpc>
              <a:spcBef>
                <a:spcPts val="0"/>
              </a:spcBef>
              <a:spcAft>
                <a:spcPts val="0"/>
              </a:spcAft>
              <a:buSzPts val="5700"/>
              <a:buChar char="○"/>
              <a:defRPr/>
            </a:lvl5pPr>
            <a:lvl6pPr marL="1754770" lvl="5" indent="-377763" algn="l">
              <a:lnSpc>
                <a:spcPct val="115000"/>
              </a:lnSpc>
              <a:spcBef>
                <a:spcPts val="0"/>
              </a:spcBef>
              <a:spcAft>
                <a:spcPts val="0"/>
              </a:spcAft>
              <a:buSzPts val="5700"/>
              <a:buChar char="■"/>
              <a:defRPr/>
            </a:lvl6pPr>
            <a:lvl7pPr marL="2047232" lvl="6" indent="-377763" algn="l">
              <a:lnSpc>
                <a:spcPct val="115000"/>
              </a:lnSpc>
              <a:spcBef>
                <a:spcPts val="0"/>
              </a:spcBef>
              <a:spcAft>
                <a:spcPts val="0"/>
              </a:spcAft>
              <a:buSzPts val="5700"/>
              <a:buChar char="●"/>
              <a:defRPr/>
            </a:lvl7pPr>
            <a:lvl8pPr marL="2339694" lvl="7" indent="-377763" algn="l">
              <a:lnSpc>
                <a:spcPct val="115000"/>
              </a:lnSpc>
              <a:spcBef>
                <a:spcPts val="0"/>
              </a:spcBef>
              <a:spcAft>
                <a:spcPts val="0"/>
              </a:spcAft>
              <a:buSzPts val="5700"/>
              <a:buChar char="○"/>
              <a:defRPr/>
            </a:lvl8pPr>
            <a:lvl9pPr marL="2632155" lvl="8" indent="-377763"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6997" y="1822132"/>
            <a:ext cx="34907935" cy="2344965"/>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6998" y="4718746"/>
            <a:ext cx="16387244" cy="13988221"/>
          </a:xfrm>
          <a:prstGeom prst="rect">
            <a:avLst/>
          </a:prstGeom>
          <a:noFill/>
          <a:ln>
            <a:noFill/>
          </a:ln>
        </p:spPr>
        <p:txBody>
          <a:bodyPr spcFirstLastPara="1" wrap="square" lIns="371025" tIns="371025" rIns="371025" bIns="371025" anchor="t" anchorCtr="0">
            <a:normAutofit/>
          </a:bodyPr>
          <a:lstStyle>
            <a:lvl1pPr marL="292462" lvl="0" indent="-377763" algn="l">
              <a:lnSpc>
                <a:spcPct val="115000"/>
              </a:lnSpc>
              <a:spcBef>
                <a:spcPts val="0"/>
              </a:spcBef>
              <a:spcAft>
                <a:spcPts val="0"/>
              </a:spcAft>
              <a:buSzPts val="5700"/>
              <a:buChar char="●"/>
              <a:defRPr sz="3646"/>
            </a:lvl1pPr>
            <a:lvl2pPr marL="584923" lvl="1" indent="-345267" algn="l">
              <a:lnSpc>
                <a:spcPct val="115000"/>
              </a:lnSpc>
              <a:spcBef>
                <a:spcPts val="0"/>
              </a:spcBef>
              <a:spcAft>
                <a:spcPts val="0"/>
              </a:spcAft>
              <a:buSzPts val="4900"/>
              <a:buChar char="○"/>
              <a:defRPr sz="3134"/>
            </a:lvl2pPr>
            <a:lvl3pPr marL="877385" lvl="2" indent="-345267" algn="l">
              <a:lnSpc>
                <a:spcPct val="115000"/>
              </a:lnSpc>
              <a:spcBef>
                <a:spcPts val="0"/>
              </a:spcBef>
              <a:spcAft>
                <a:spcPts val="0"/>
              </a:spcAft>
              <a:buSzPts val="4900"/>
              <a:buChar char="■"/>
              <a:defRPr sz="3134"/>
            </a:lvl3pPr>
            <a:lvl4pPr marL="1169847" lvl="3" indent="-345267" algn="l">
              <a:lnSpc>
                <a:spcPct val="115000"/>
              </a:lnSpc>
              <a:spcBef>
                <a:spcPts val="0"/>
              </a:spcBef>
              <a:spcAft>
                <a:spcPts val="0"/>
              </a:spcAft>
              <a:buSzPts val="4900"/>
              <a:buChar char="●"/>
              <a:defRPr sz="3134"/>
            </a:lvl4pPr>
            <a:lvl5pPr marL="1462308" lvl="4" indent="-345267" algn="l">
              <a:lnSpc>
                <a:spcPct val="115000"/>
              </a:lnSpc>
              <a:spcBef>
                <a:spcPts val="0"/>
              </a:spcBef>
              <a:spcAft>
                <a:spcPts val="0"/>
              </a:spcAft>
              <a:buSzPts val="4900"/>
              <a:buChar char="○"/>
              <a:defRPr sz="3134"/>
            </a:lvl5pPr>
            <a:lvl6pPr marL="1754770" lvl="5" indent="-345267" algn="l">
              <a:lnSpc>
                <a:spcPct val="115000"/>
              </a:lnSpc>
              <a:spcBef>
                <a:spcPts val="0"/>
              </a:spcBef>
              <a:spcAft>
                <a:spcPts val="0"/>
              </a:spcAft>
              <a:buSzPts val="4900"/>
              <a:buChar char="■"/>
              <a:defRPr sz="3134"/>
            </a:lvl6pPr>
            <a:lvl7pPr marL="2047232" lvl="6" indent="-345267" algn="l">
              <a:lnSpc>
                <a:spcPct val="115000"/>
              </a:lnSpc>
              <a:spcBef>
                <a:spcPts val="0"/>
              </a:spcBef>
              <a:spcAft>
                <a:spcPts val="0"/>
              </a:spcAft>
              <a:buSzPts val="4900"/>
              <a:buChar char="●"/>
              <a:defRPr sz="3134"/>
            </a:lvl7pPr>
            <a:lvl8pPr marL="2339694" lvl="7" indent="-345267" algn="l">
              <a:lnSpc>
                <a:spcPct val="115000"/>
              </a:lnSpc>
              <a:spcBef>
                <a:spcPts val="0"/>
              </a:spcBef>
              <a:spcAft>
                <a:spcPts val="0"/>
              </a:spcAft>
              <a:buSzPts val="4900"/>
              <a:buChar char="○"/>
              <a:defRPr sz="3134"/>
            </a:lvl8pPr>
            <a:lvl9pPr marL="2632155" lvl="8" indent="-345267" algn="l">
              <a:lnSpc>
                <a:spcPct val="115000"/>
              </a:lnSpc>
              <a:spcBef>
                <a:spcPts val="0"/>
              </a:spcBef>
              <a:spcAft>
                <a:spcPts val="0"/>
              </a:spcAft>
              <a:buSzPts val="4900"/>
              <a:buChar char="■"/>
              <a:defRPr sz="3134"/>
            </a:lvl9pPr>
          </a:lstStyle>
          <a:p>
            <a:endParaRPr/>
          </a:p>
        </p:txBody>
      </p:sp>
      <p:sp>
        <p:nvSpPr>
          <p:cNvPr id="23" name="Google Shape;23;p6"/>
          <p:cNvSpPr txBox="1">
            <a:spLocks noGrp="1"/>
          </p:cNvSpPr>
          <p:nvPr>
            <p:ph type="body" idx="2"/>
          </p:nvPr>
        </p:nvSpPr>
        <p:spPr>
          <a:xfrm>
            <a:off x="19797740" y="4718746"/>
            <a:ext cx="16387244" cy="13988221"/>
          </a:xfrm>
          <a:prstGeom prst="rect">
            <a:avLst/>
          </a:prstGeom>
          <a:noFill/>
          <a:ln>
            <a:noFill/>
          </a:ln>
        </p:spPr>
        <p:txBody>
          <a:bodyPr spcFirstLastPara="1" wrap="square" lIns="371025" tIns="371025" rIns="371025" bIns="371025" anchor="t" anchorCtr="0">
            <a:normAutofit/>
          </a:bodyPr>
          <a:lstStyle>
            <a:lvl1pPr marL="292462" lvl="0" indent="-377763" algn="l">
              <a:lnSpc>
                <a:spcPct val="115000"/>
              </a:lnSpc>
              <a:spcBef>
                <a:spcPts val="0"/>
              </a:spcBef>
              <a:spcAft>
                <a:spcPts val="0"/>
              </a:spcAft>
              <a:buSzPts val="5700"/>
              <a:buChar char="●"/>
              <a:defRPr sz="3646"/>
            </a:lvl1pPr>
            <a:lvl2pPr marL="584923" lvl="1" indent="-345267" algn="l">
              <a:lnSpc>
                <a:spcPct val="115000"/>
              </a:lnSpc>
              <a:spcBef>
                <a:spcPts val="0"/>
              </a:spcBef>
              <a:spcAft>
                <a:spcPts val="0"/>
              </a:spcAft>
              <a:buSzPts val="4900"/>
              <a:buChar char="○"/>
              <a:defRPr sz="3134"/>
            </a:lvl2pPr>
            <a:lvl3pPr marL="877385" lvl="2" indent="-345267" algn="l">
              <a:lnSpc>
                <a:spcPct val="115000"/>
              </a:lnSpc>
              <a:spcBef>
                <a:spcPts val="0"/>
              </a:spcBef>
              <a:spcAft>
                <a:spcPts val="0"/>
              </a:spcAft>
              <a:buSzPts val="4900"/>
              <a:buChar char="■"/>
              <a:defRPr sz="3134"/>
            </a:lvl3pPr>
            <a:lvl4pPr marL="1169847" lvl="3" indent="-345267" algn="l">
              <a:lnSpc>
                <a:spcPct val="115000"/>
              </a:lnSpc>
              <a:spcBef>
                <a:spcPts val="0"/>
              </a:spcBef>
              <a:spcAft>
                <a:spcPts val="0"/>
              </a:spcAft>
              <a:buSzPts val="4900"/>
              <a:buChar char="●"/>
              <a:defRPr sz="3134"/>
            </a:lvl4pPr>
            <a:lvl5pPr marL="1462308" lvl="4" indent="-345267" algn="l">
              <a:lnSpc>
                <a:spcPct val="115000"/>
              </a:lnSpc>
              <a:spcBef>
                <a:spcPts val="0"/>
              </a:spcBef>
              <a:spcAft>
                <a:spcPts val="0"/>
              </a:spcAft>
              <a:buSzPts val="4900"/>
              <a:buChar char="○"/>
              <a:defRPr sz="3134"/>
            </a:lvl5pPr>
            <a:lvl6pPr marL="1754770" lvl="5" indent="-345267" algn="l">
              <a:lnSpc>
                <a:spcPct val="115000"/>
              </a:lnSpc>
              <a:spcBef>
                <a:spcPts val="0"/>
              </a:spcBef>
              <a:spcAft>
                <a:spcPts val="0"/>
              </a:spcAft>
              <a:buSzPts val="4900"/>
              <a:buChar char="■"/>
              <a:defRPr sz="3134"/>
            </a:lvl6pPr>
            <a:lvl7pPr marL="2047232" lvl="6" indent="-345267" algn="l">
              <a:lnSpc>
                <a:spcPct val="115000"/>
              </a:lnSpc>
              <a:spcBef>
                <a:spcPts val="0"/>
              </a:spcBef>
              <a:spcAft>
                <a:spcPts val="0"/>
              </a:spcAft>
              <a:buSzPts val="4900"/>
              <a:buChar char="●"/>
              <a:defRPr sz="3134"/>
            </a:lvl7pPr>
            <a:lvl8pPr marL="2339694" lvl="7" indent="-345267" algn="l">
              <a:lnSpc>
                <a:spcPct val="115000"/>
              </a:lnSpc>
              <a:spcBef>
                <a:spcPts val="0"/>
              </a:spcBef>
              <a:spcAft>
                <a:spcPts val="0"/>
              </a:spcAft>
              <a:buSzPts val="4900"/>
              <a:buChar char="○"/>
              <a:defRPr sz="3134"/>
            </a:lvl8pPr>
            <a:lvl9pPr marL="2632155" lvl="8" indent="-345267" algn="l">
              <a:lnSpc>
                <a:spcPct val="115000"/>
              </a:lnSpc>
              <a:spcBef>
                <a:spcPts val="0"/>
              </a:spcBef>
              <a:spcAft>
                <a:spcPts val="0"/>
              </a:spcAft>
              <a:buSzPts val="4900"/>
              <a:buChar char="■"/>
              <a:defRPr sz="3134"/>
            </a:lvl9pPr>
          </a:lstStyle>
          <a:p>
            <a:endParaRPr/>
          </a:p>
        </p:txBody>
      </p:sp>
      <p:sp>
        <p:nvSpPr>
          <p:cNvPr id="24" name="Google Shape;24;p6"/>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6997" y="1822132"/>
            <a:ext cx="34907935" cy="2344965"/>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6999" y="2274874"/>
            <a:ext cx="11504025" cy="3094249"/>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69"/>
            </a:lvl1pPr>
            <a:lvl2pPr lvl="1" algn="l">
              <a:lnSpc>
                <a:spcPct val="100000"/>
              </a:lnSpc>
              <a:spcBef>
                <a:spcPts val="0"/>
              </a:spcBef>
              <a:spcAft>
                <a:spcPts val="0"/>
              </a:spcAft>
              <a:buSzPts val="9800"/>
              <a:buNone/>
              <a:defRPr sz="6269"/>
            </a:lvl2pPr>
            <a:lvl3pPr lvl="2" algn="l">
              <a:lnSpc>
                <a:spcPct val="100000"/>
              </a:lnSpc>
              <a:spcBef>
                <a:spcPts val="0"/>
              </a:spcBef>
              <a:spcAft>
                <a:spcPts val="0"/>
              </a:spcAft>
              <a:buSzPts val="9800"/>
              <a:buNone/>
              <a:defRPr sz="6269"/>
            </a:lvl3pPr>
            <a:lvl4pPr lvl="3" algn="l">
              <a:lnSpc>
                <a:spcPct val="100000"/>
              </a:lnSpc>
              <a:spcBef>
                <a:spcPts val="0"/>
              </a:spcBef>
              <a:spcAft>
                <a:spcPts val="0"/>
              </a:spcAft>
              <a:buSzPts val="9800"/>
              <a:buNone/>
              <a:defRPr sz="6269"/>
            </a:lvl4pPr>
            <a:lvl5pPr lvl="4" algn="l">
              <a:lnSpc>
                <a:spcPct val="100000"/>
              </a:lnSpc>
              <a:spcBef>
                <a:spcPts val="0"/>
              </a:spcBef>
              <a:spcAft>
                <a:spcPts val="0"/>
              </a:spcAft>
              <a:buSzPts val="9800"/>
              <a:buNone/>
              <a:defRPr sz="6269"/>
            </a:lvl5pPr>
            <a:lvl6pPr lvl="5" algn="l">
              <a:lnSpc>
                <a:spcPct val="100000"/>
              </a:lnSpc>
              <a:spcBef>
                <a:spcPts val="0"/>
              </a:spcBef>
              <a:spcAft>
                <a:spcPts val="0"/>
              </a:spcAft>
              <a:buSzPts val="9800"/>
              <a:buNone/>
              <a:defRPr sz="6269"/>
            </a:lvl6pPr>
            <a:lvl7pPr lvl="6" algn="l">
              <a:lnSpc>
                <a:spcPct val="100000"/>
              </a:lnSpc>
              <a:spcBef>
                <a:spcPts val="0"/>
              </a:spcBef>
              <a:spcAft>
                <a:spcPts val="0"/>
              </a:spcAft>
              <a:buSzPts val="9800"/>
              <a:buNone/>
              <a:defRPr sz="6269"/>
            </a:lvl7pPr>
            <a:lvl8pPr lvl="7" algn="l">
              <a:lnSpc>
                <a:spcPct val="100000"/>
              </a:lnSpc>
              <a:spcBef>
                <a:spcPts val="0"/>
              </a:spcBef>
              <a:spcAft>
                <a:spcPts val="0"/>
              </a:spcAft>
              <a:buSzPts val="9800"/>
              <a:buNone/>
              <a:defRPr sz="6269"/>
            </a:lvl8pPr>
            <a:lvl9pPr lvl="8" algn="l">
              <a:lnSpc>
                <a:spcPct val="100000"/>
              </a:lnSpc>
              <a:spcBef>
                <a:spcPts val="0"/>
              </a:spcBef>
              <a:spcAft>
                <a:spcPts val="0"/>
              </a:spcAft>
              <a:buSzPts val="9800"/>
              <a:buNone/>
              <a:defRPr sz="6269"/>
            </a:lvl9pPr>
          </a:lstStyle>
          <a:p>
            <a:endParaRPr/>
          </a:p>
        </p:txBody>
      </p:sp>
      <p:sp>
        <p:nvSpPr>
          <p:cNvPr id="30" name="Google Shape;30;p8"/>
          <p:cNvSpPr txBox="1">
            <a:spLocks noGrp="1"/>
          </p:cNvSpPr>
          <p:nvPr>
            <p:ph type="body" idx="1"/>
          </p:nvPr>
        </p:nvSpPr>
        <p:spPr>
          <a:xfrm>
            <a:off x="1276999" y="5689641"/>
            <a:ext cx="11504025" cy="13017838"/>
          </a:xfrm>
          <a:prstGeom prst="rect">
            <a:avLst/>
          </a:prstGeom>
          <a:noFill/>
          <a:ln>
            <a:noFill/>
          </a:ln>
        </p:spPr>
        <p:txBody>
          <a:bodyPr spcFirstLastPara="1" wrap="square" lIns="371025" tIns="371025" rIns="371025" bIns="371025" anchor="t" anchorCtr="0">
            <a:normAutofit/>
          </a:bodyPr>
          <a:lstStyle>
            <a:lvl1pPr marL="292462" lvl="0" indent="-345267" algn="l">
              <a:lnSpc>
                <a:spcPct val="115000"/>
              </a:lnSpc>
              <a:spcBef>
                <a:spcPts val="0"/>
              </a:spcBef>
              <a:spcAft>
                <a:spcPts val="0"/>
              </a:spcAft>
              <a:buSzPts val="4900"/>
              <a:buChar char="●"/>
              <a:defRPr sz="3134"/>
            </a:lvl1pPr>
            <a:lvl2pPr marL="584923" lvl="1" indent="-345267" algn="l">
              <a:lnSpc>
                <a:spcPct val="115000"/>
              </a:lnSpc>
              <a:spcBef>
                <a:spcPts val="0"/>
              </a:spcBef>
              <a:spcAft>
                <a:spcPts val="0"/>
              </a:spcAft>
              <a:buSzPts val="4900"/>
              <a:buChar char="○"/>
              <a:defRPr sz="3134"/>
            </a:lvl2pPr>
            <a:lvl3pPr marL="877385" lvl="2" indent="-345267" algn="l">
              <a:lnSpc>
                <a:spcPct val="115000"/>
              </a:lnSpc>
              <a:spcBef>
                <a:spcPts val="0"/>
              </a:spcBef>
              <a:spcAft>
                <a:spcPts val="0"/>
              </a:spcAft>
              <a:buSzPts val="4900"/>
              <a:buChar char="■"/>
              <a:defRPr sz="3134"/>
            </a:lvl3pPr>
            <a:lvl4pPr marL="1169847" lvl="3" indent="-345267" algn="l">
              <a:lnSpc>
                <a:spcPct val="115000"/>
              </a:lnSpc>
              <a:spcBef>
                <a:spcPts val="0"/>
              </a:spcBef>
              <a:spcAft>
                <a:spcPts val="0"/>
              </a:spcAft>
              <a:buSzPts val="4900"/>
              <a:buChar char="●"/>
              <a:defRPr sz="3134"/>
            </a:lvl4pPr>
            <a:lvl5pPr marL="1462308" lvl="4" indent="-345267" algn="l">
              <a:lnSpc>
                <a:spcPct val="115000"/>
              </a:lnSpc>
              <a:spcBef>
                <a:spcPts val="0"/>
              </a:spcBef>
              <a:spcAft>
                <a:spcPts val="0"/>
              </a:spcAft>
              <a:buSzPts val="4900"/>
              <a:buChar char="○"/>
              <a:defRPr sz="3134"/>
            </a:lvl5pPr>
            <a:lvl6pPr marL="1754770" lvl="5" indent="-345267" algn="l">
              <a:lnSpc>
                <a:spcPct val="115000"/>
              </a:lnSpc>
              <a:spcBef>
                <a:spcPts val="0"/>
              </a:spcBef>
              <a:spcAft>
                <a:spcPts val="0"/>
              </a:spcAft>
              <a:buSzPts val="4900"/>
              <a:buChar char="■"/>
              <a:defRPr sz="3134"/>
            </a:lvl6pPr>
            <a:lvl7pPr marL="2047232" lvl="6" indent="-345267" algn="l">
              <a:lnSpc>
                <a:spcPct val="115000"/>
              </a:lnSpc>
              <a:spcBef>
                <a:spcPts val="0"/>
              </a:spcBef>
              <a:spcAft>
                <a:spcPts val="0"/>
              </a:spcAft>
              <a:buSzPts val="4900"/>
              <a:buChar char="●"/>
              <a:defRPr sz="3134"/>
            </a:lvl7pPr>
            <a:lvl8pPr marL="2339694" lvl="7" indent="-345267" algn="l">
              <a:lnSpc>
                <a:spcPct val="115000"/>
              </a:lnSpc>
              <a:spcBef>
                <a:spcPts val="0"/>
              </a:spcBef>
              <a:spcAft>
                <a:spcPts val="0"/>
              </a:spcAft>
              <a:buSzPts val="4900"/>
              <a:buChar char="○"/>
              <a:defRPr sz="3134"/>
            </a:lvl8pPr>
            <a:lvl9pPr marL="2632155" lvl="8" indent="-345267" algn="l">
              <a:lnSpc>
                <a:spcPct val="115000"/>
              </a:lnSpc>
              <a:spcBef>
                <a:spcPts val="0"/>
              </a:spcBef>
              <a:spcAft>
                <a:spcPts val="0"/>
              </a:spcAft>
              <a:buSzPts val="4900"/>
              <a:buChar char="■"/>
              <a:defRPr sz="3134"/>
            </a:lvl9pPr>
          </a:lstStyle>
          <a:p>
            <a:endParaRPr/>
          </a:p>
        </p:txBody>
      </p:sp>
      <p:sp>
        <p:nvSpPr>
          <p:cNvPr id="31" name="Google Shape;31;p8"/>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493" y="1843115"/>
            <a:ext cx="26087876" cy="16749476"/>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74"/>
            </a:lvl1pPr>
            <a:lvl2pPr lvl="1" algn="l">
              <a:lnSpc>
                <a:spcPct val="100000"/>
              </a:lnSpc>
              <a:spcBef>
                <a:spcPts val="0"/>
              </a:spcBef>
              <a:spcAft>
                <a:spcPts val="0"/>
              </a:spcAft>
              <a:buSzPts val="19500"/>
              <a:buNone/>
              <a:defRPr sz="12474"/>
            </a:lvl2pPr>
            <a:lvl3pPr lvl="2" algn="l">
              <a:lnSpc>
                <a:spcPct val="100000"/>
              </a:lnSpc>
              <a:spcBef>
                <a:spcPts val="0"/>
              </a:spcBef>
              <a:spcAft>
                <a:spcPts val="0"/>
              </a:spcAft>
              <a:buSzPts val="19500"/>
              <a:buNone/>
              <a:defRPr sz="12474"/>
            </a:lvl3pPr>
            <a:lvl4pPr lvl="3" algn="l">
              <a:lnSpc>
                <a:spcPct val="100000"/>
              </a:lnSpc>
              <a:spcBef>
                <a:spcPts val="0"/>
              </a:spcBef>
              <a:spcAft>
                <a:spcPts val="0"/>
              </a:spcAft>
              <a:buSzPts val="19500"/>
              <a:buNone/>
              <a:defRPr sz="12474"/>
            </a:lvl4pPr>
            <a:lvl5pPr lvl="4" algn="l">
              <a:lnSpc>
                <a:spcPct val="100000"/>
              </a:lnSpc>
              <a:spcBef>
                <a:spcPts val="0"/>
              </a:spcBef>
              <a:spcAft>
                <a:spcPts val="0"/>
              </a:spcAft>
              <a:buSzPts val="19500"/>
              <a:buNone/>
              <a:defRPr sz="12474"/>
            </a:lvl5pPr>
            <a:lvl6pPr lvl="5" algn="l">
              <a:lnSpc>
                <a:spcPct val="100000"/>
              </a:lnSpc>
              <a:spcBef>
                <a:spcPts val="0"/>
              </a:spcBef>
              <a:spcAft>
                <a:spcPts val="0"/>
              </a:spcAft>
              <a:buSzPts val="19500"/>
              <a:buNone/>
              <a:defRPr sz="12474"/>
            </a:lvl6pPr>
            <a:lvl7pPr lvl="6" algn="l">
              <a:lnSpc>
                <a:spcPct val="100000"/>
              </a:lnSpc>
              <a:spcBef>
                <a:spcPts val="0"/>
              </a:spcBef>
              <a:spcAft>
                <a:spcPts val="0"/>
              </a:spcAft>
              <a:buSzPts val="19500"/>
              <a:buNone/>
              <a:defRPr sz="12474"/>
            </a:lvl7pPr>
            <a:lvl8pPr lvl="7" algn="l">
              <a:lnSpc>
                <a:spcPct val="100000"/>
              </a:lnSpc>
              <a:spcBef>
                <a:spcPts val="0"/>
              </a:spcBef>
              <a:spcAft>
                <a:spcPts val="0"/>
              </a:spcAft>
              <a:buSzPts val="19500"/>
              <a:buNone/>
              <a:defRPr sz="12474"/>
            </a:lvl8pPr>
            <a:lvl9pPr lvl="8" algn="l">
              <a:lnSpc>
                <a:spcPct val="100000"/>
              </a:lnSpc>
              <a:spcBef>
                <a:spcPts val="0"/>
              </a:spcBef>
              <a:spcAft>
                <a:spcPts val="0"/>
              </a:spcAft>
              <a:buSzPts val="19500"/>
              <a:buNone/>
              <a:defRPr sz="12474"/>
            </a:lvl9pPr>
          </a:lstStyle>
          <a:p>
            <a:endParaRPr/>
          </a:p>
        </p:txBody>
      </p:sp>
      <p:sp>
        <p:nvSpPr>
          <p:cNvPr id="34" name="Google Shape;34;p9"/>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0914" y="-511"/>
            <a:ext cx="18730913" cy="21059775"/>
          </a:xfrm>
          <a:prstGeom prst="rect">
            <a:avLst/>
          </a:prstGeom>
          <a:solidFill>
            <a:schemeClr val="lt2"/>
          </a:solidFill>
          <a:ln>
            <a:noFill/>
          </a:ln>
        </p:spPr>
        <p:txBody>
          <a:bodyPr spcFirstLastPara="1" wrap="square" lIns="237338" tIns="237338" rIns="237338" bIns="2373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21" y="5049168"/>
            <a:ext cx="16572883" cy="6069118"/>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39"/>
            </a:lvl1pPr>
            <a:lvl2pPr lvl="1" algn="ctr">
              <a:lnSpc>
                <a:spcPct val="100000"/>
              </a:lnSpc>
              <a:spcBef>
                <a:spcPts val="0"/>
              </a:spcBef>
              <a:spcAft>
                <a:spcPts val="0"/>
              </a:spcAft>
              <a:buSzPts val="17100"/>
              <a:buNone/>
              <a:defRPr sz="10939"/>
            </a:lvl2pPr>
            <a:lvl3pPr lvl="2" algn="ctr">
              <a:lnSpc>
                <a:spcPct val="100000"/>
              </a:lnSpc>
              <a:spcBef>
                <a:spcPts val="0"/>
              </a:spcBef>
              <a:spcAft>
                <a:spcPts val="0"/>
              </a:spcAft>
              <a:buSzPts val="17100"/>
              <a:buNone/>
              <a:defRPr sz="10939"/>
            </a:lvl3pPr>
            <a:lvl4pPr lvl="3" algn="ctr">
              <a:lnSpc>
                <a:spcPct val="100000"/>
              </a:lnSpc>
              <a:spcBef>
                <a:spcPts val="0"/>
              </a:spcBef>
              <a:spcAft>
                <a:spcPts val="0"/>
              </a:spcAft>
              <a:buSzPts val="17100"/>
              <a:buNone/>
              <a:defRPr sz="10939"/>
            </a:lvl4pPr>
            <a:lvl5pPr lvl="4" algn="ctr">
              <a:lnSpc>
                <a:spcPct val="100000"/>
              </a:lnSpc>
              <a:spcBef>
                <a:spcPts val="0"/>
              </a:spcBef>
              <a:spcAft>
                <a:spcPts val="0"/>
              </a:spcAft>
              <a:buSzPts val="17100"/>
              <a:buNone/>
              <a:defRPr sz="10939"/>
            </a:lvl5pPr>
            <a:lvl6pPr lvl="5" algn="ctr">
              <a:lnSpc>
                <a:spcPct val="100000"/>
              </a:lnSpc>
              <a:spcBef>
                <a:spcPts val="0"/>
              </a:spcBef>
              <a:spcAft>
                <a:spcPts val="0"/>
              </a:spcAft>
              <a:buSzPts val="17100"/>
              <a:buNone/>
              <a:defRPr sz="10939"/>
            </a:lvl6pPr>
            <a:lvl7pPr lvl="6" algn="ctr">
              <a:lnSpc>
                <a:spcPct val="100000"/>
              </a:lnSpc>
              <a:spcBef>
                <a:spcPts val="0"/>
              </a:spcBef>
              <a:spcAft>
                <a:spcPts val="0"/>
              </a:spcAft>
              <a:buSzPts val="17100"/>
              <a:buNone/>
              <a:defRPr sz="10939"/>
            </a:lvl7pPr>
            <a:lvl8pPr lvl="7" algn="ctr">
              <a:lnSpc>
                <a:spcPct val="100000"/>
              </a:lnSpc>
              <a:spcBef>
                <a:spcPts val="0"/>
              </a:spcBef>
              <a:spcAft>
                <a:spcPts val="0"/>
              </a:spcAft>
              <a:buSzPts val="17100"/>
              <a:buNone/>
              <a:defRPr sz="10939"/>
            </a:lvl8pPr>
            <a:lvl9pPr lvl="8" algn="ctr">
              <a:lnSpc>
                <a:spcPct val="100000"/>
              </a:lnSpc>
              <a:spcBef>
                <a:spcPts val="0"/>
              </a:spcBef>
              <a:spcAft>
                <a:spcPts val="0"/>
              </a:spcAft>
              <a:buSzPts val="17100"/>
              <a:buNone/>
              <a:defRPr sz="10939"/>
            </a:lvl9pPr>
          </a:lstStyle>
          <a:p>
            <a:endParaRPr/>
          </a:p>
        </p:txBody>
      </p:sp>
      <p:sp>
        <p:nvSpPr>
          <p:cNvPr id="38" name="Google Shape;38;p10"/>
          <p:cNvSpPr txBox="1">
            <a:spLocks noGrp="1"/>
          </p:cNvSpPr>
          <p:nvPr>
            <p:ph type="subTitle" idx="1"/>
          </p:nvPr>
        </p:nvSpPr>
        <p:spPr>
          <a:xfrm>
            <a:off x="1087721" y="11477035"/>
            <a:ext cx="16572883" cy="5057087"/>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37"/>
            </a:lvl1pPr>
            <a:lvl2pPr lvl="1" algn="ctr">
              <a:lnSpc>
                <a:spcPct val="100000"/>
              </a:lnSpc>
              <a:spcBef>
                <a:spcPts val="0"/>
              </a:spcBef>
              <a:spcAft>
                <a:spcPts val="0"/>
              </a:spcAft>
              <a:buSzPts val="8500"/>
              <a:buNone/>
              <a:defRPr sz="5437"/>
            </a:lvl2pPr>
            <a:lvl3pPr lvl="2" algn="ctr">
              <a:lnSpc>
                <a:spcPct val="100000"/>
              </a:lnSpc>
              <a:spcBef>
                <a:spcPts val="0"/>
              </a:spcBef>
              <a:spcAft>
                <a:spcPts val="0"/>
              </a:spcAft>
              <a:buSzPts val="8500"/>
              <a:buNone/>
              <a:defRPr sz="5437"/>
            </a:lvl3pPr>
            <a:lvl4pPr lvl="3" algn="ctr">
              <a:lnSpc>
                <a:spcPct val="100000"/>
              </a:lnSpc>
              <a:spcBef>
                <a:spcPts val="0"/>
              </a:spcBef>
              <a:spcAft>
                <a:spcPts val="0"/>
              </a:spcAft>
              <a:buSzPts val="8500"/>
              <a:buNone/>
              <a:defRPr sz="5437"/>
            </a:lvl4pPr>
            <a:lvl5pPr lvl="4" algn="ctr">
              <a:lnSpc>
                <a:spcPct val="100000"/>
              </a:lnSpc>
              <a:spcBef>
                <a:spcPts val="0"/>
              </a:spcBef>
              <a:spcAft>
                <a:spcPts val="0"/>
              </a:spcAft>
              <a:buSzPts val="8500"/>
              <a:buNone/>
              <a:defRPr sz="5437"/>
            </a:lvl5pPr>
            <a:lvl6pPr lvl="5" algn="ctr">
              <a:lnSpc>
                <a:spcPct val="100000"/>
              </a:lnSpc>
              <a:spcBef>
                <a:spcPts val="0"/>
              </a:spcBef>
              <a:spcAft>
                <a:spcPts val="0"/>
              </a:spcAft>
              <a:buSzPts val="8500"/>
              <a:buNone/>
              <a:defRPr sz="5437"/>
            </a:lvl6pPr>
            <a:lvl7pPr lvl="6" algn="ctr">
              <a:lnSpc>
                <a:spcPct val="100000"/>
              </a:lnSpc>
              <a:spcBef>
                <a:spcPts val="0"/>
              </a:spcBef>
              <a:spcAft>
                <a:spcPts val="0"/>
              </a:spcAft>
              <a:buSzPts val="8500"/>
              <a:buNone/>
              <a:defRPr sz="5437"/>
            </a:lvl7pPr>
            <a:lvl8pPr lvl="7" algn="ctr">
              <a:lnSpc>
                <a:spcPct val="100000"/>
              </a:lnSpc>
              <a:spcBef>
                <a:spcPts val="0"/>
              </a:spcBef>
              <a:spcAft>
                <a:spcPts val="0"/>
              </a:spcAft>
              <a:buSzPts val="8500"/>
              <a:buNone/>
              <a:defRPr sz="5437"/>
            </a:lvl8pPr>
            <a:lvl9pPr lvl="8" algn="ctr">
              <a:lnSpc>
                <a:spcPct val="100000"/>
              </a:lnSpc>
              <a:spcBef>
                <a:spcPts val="0"/>
              </a:spcBef>
              <a:spcAft>
                <a:spcPts val="0"/>
              </a:spcAft>
              <a:buSzPts val="8500"/>
              <a:buNone/>
              <a:defRPr sz="5437"/>
            </a:lvl9pPr>
          </a:lstStyle>
          <a:p>
            <a:endParaRPr/>
          </a:p>
        </p:txBody>
      </p:sp>
      <p:sp>
        <p:nvSpPr>
          <p:cNvPr id="39" name="Google Shape;39;p10"/>
          <p:cNvSpPr txBox="1">
            <a:spLocks noGrp="1"/>
          </p:cNvSpPr>
          <p:nvPr>
            <p:ph type="body" idx="2"/>
          </p:nvPr>
        </p:nvSpPr>
        <p:spPr>
          <a:xfrm>
            <a:off x="20236514" y="2964686"/>
            <a:ext cx="15719710" cy="15129420"/>
          </a:xfrm>
          <a:prstGeom prst="rect">
            <a:avLst/>
          </a:prstGeom>
          <a:noFill/>
          <a:ln>
            <a:noFill/>
          </a:ln>
        </p:spPr>
        <p:txBody>
          <a:bodyPr spcFirstLastPara="1" wrap="square" lIns="371025" tIns="371025" rIns="371025" bIns="371025" anchor="ctr" anchorCtr="0">
            <a:normAutofit/>
          </a:bodyPr>
          <a:lstStyle>
            <a:lvl1pPr marL="292462" lvl="0" indent="-442755" algn="l">
              <a:lnSpc>
                <a:spcPct val="115000"/>
              </a:lnSpc>
              <a:spcBef>
                <a:spcPts val="0"/>
              </a:spcBef>
              <a:spcAft>
                <a:spcPts val="0"/>
              </a:spcAft>
              <a:buSzPts val="7300"/>
              <a:buChar char="●"/>
              <a:defRPr/>
            </a:lvl1pPr>
            <a:lvl2pPr marL="584923" lvl="1" indent="-377763" algn="l">
              <a:lnSpc>
                <a:spcPct val="115000"/>
              </a:lnSpc>
              <a:spcBef>
                <a:spcPts val="0"/>
              </a:spcBef>
              <a:spcAft>
                <a:spcPts val="0"/>
              </a:spcAft>
              <a:buSzPts val="5700"/>
              <a:buChar char="○"/>
              <a:defRPr/>
            </a:lvl2pPr>
            <a:lvl3pPr marL="877385" lvl="2" indent="-377763" algn="l">
              <a:lnSpc>
                <a:spcPct val="115000"/>
              </a:lnSpc>
              <a:spcBef>
                <a:spcPts val="0"/>
              </a:spcBef>
              <a:spcAft>
                <a:spcPts val="0"/>
              </a:spcAft>
              <a:buSzPts val="5700"/>
              <a:buChar char="■"/>
              <a:defRPr/>
            </a:lvl3pPr>
            <a:lvl4pPr marL="1169847" lvl="3" indent="-377763" algn="l">
              <a:lnSpc>
                <a:spcPct val="115000"/>
              </a:lnSpc>
              <a:spcBef>
                <a:spcPts val="0"/>
              </a:spcBef>
              <a:spcAft>
                <a:spcPts val="0"/>
              </a:spcAft>
              <a:buSzPts val="5700"/>
              <a:buChar char="●"/>
              <a:defRPr/>
            </a:lvl4pPr>
            <a:lvl5pPr marL="1462308" lvl="4" indent="-377763" algn="l">
              <a:lnSpc>
                <a:spcPct val="115000"/>
              </a:lnSpc>
              <a:spcBef>
                <a:spcPts val="0"/>
              </a:spcBef>
              <a:spcAft>
                <a:spcPts val="0"/>
              </a:spcAft>
              <a:buSzPts val="5700"/>
              <a:buChar char="○"/>
              <a:defRPr/>
            </a:lvl5pPr>
            <a:lvl6pPr marL="1754770" lvl="5" indent="-377763" algn="l">
              <a:lnSpc>
                <a:spcPct val="115000"/>
              </a:lnSpc>
              <a:spcBef>
                <a:spcPts val="0"/>
              </a:spcBef>
              <a:spcAft>
                <a:spcPts val="0"/>
              </a:spcAft>
              <a:buSzPts val="5700"/>
              <a:buChar char="■"/>
              <a:defRPr/>
            </a:lvl6pPr>
            <a:lvl7pPr marL="2047232" lvl="6" indent="-377763" algn="l">
              <a:lnSpc>
                <a:spcPct val="115000"/>
              </a:lnSpc>
              <a:spcBef>
                <a:spcPts val="0"/>
              </a:spcBef>
              <a:spcAft>
                <a:spcPts val="0"/>
              </a:spcAft>
              <a:buSzPts val="5700"/>
              <a:buChar char="●"/>
              <a:defRPr/>
            </a:lvl7pPr>
            <a:lvl8pPr marL="2339694" lvl="7" indent="-377763" algn="l">
              <a:lnSpc>
                <a:spcPct val="115000"/>
              </a:lnSpc>
              <a:spcBef>
                <a:spcPts val="0"/>
              </a:spcBef>
              <a:spcAft>
                <a:spcPts val="0"/>
              </a:spcAft>
              <a:buSzPts val="5700"/>
              <a:buChar char="○"/>
              <a:defRPr/>
            </a:lvl8pPr>
            <a:lvl9pPr marL="2632155" lvl="8" indent="-377763"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6998" y="17321856"/>
            <a:ext cx="24576129" cy="2477587"/>
          </a:xfrm>
          <a:prstGeom prst="rect">
            <a:avLst/>
          </a:prstGeom>
          <a:noFill/>
          <a:ln>
            <a:noFill/>
          </a:ln>
        </p:spPr>
        <p:txBody>
          <a:bodyPr spcFirstLastPara="1" wrap="square" lIns="371025" tIns="371025" rIns="371025" bIns="371025" anchor="ctr" anchorCtr="0">
            <a:normAutofit/>
          </a:bodyPr>
          <a:lstStyle>
            <a:lvl1pPr marL="292462" lvl="0" indent="-146231"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6997" y="1822132"/>
            <a:ext cx="34907935" cy="2344965"/>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6997" y="4718746"/>
            <a:ext cx="34907935" cy="13988221"/>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0603" y="19093283"/>
            <a:ext cx="2248160" cy="1611611"/>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59"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3"/>
        <p:cNvGrpSpPr/>
        <p:nvPr/>
      </p:nvGrpSpPr>
      <p:grpSpPr>
        <a:xfrm>
          <a:off x="0" y="0"/>
          <a:ext cx="0" cy="0"/>
          <a:chOff x="0" y="0"/>
          <a:chExt cx="0" cy="0"/>
        </a:xfrm>
      </p:grpSpPr>
      <p:sp>
        <p:nvSpPr>
          <p:cNvPr id="56" name="Google Shape;56;g1efd191b55a_0_0"/>
          <p:cNvSpPr txBox="1"/>
          <p:nvPr/>
        </p:nvSpPr>
        <p:spPr>
          <a:xfrm>
            <a:off x="11287654" y="87510"/>
            <a:ext cx="15648277" cy="2527766"/>
          </a:xfrm>
          <a:prstGeom prst="rect">
            <a:avLst/>
          </a:prstGeom>
          <a:noFill/>
          <a:ln>
            <a:noFill/>
          </a:ln>
        </p:spPr>
        <p:txBody>
          <a:bodyPr spcFirstLastPara="1" wrap="square" lIns="58484" tIns="58484" rIns="58484" bIns="58484" anchor="ctr" anchorCtr="0">
            <a:noAutofit/>
          </a:bodyPr>
          <a:lstStyle/>
          <a:p>
            <a:pPr algn="ctr">
              <a:buSzPts val="6200"/>
            </a:pPr>
            <a:r>
              <a:rPr lang="en" sz="3200" b="1" dirty="0">
                <a:latin typeface="Times New Roman"/>
                <a:cs typeface="Consolas" panose="020B0609020204030204" pitchFamily="49" charset="0"/>
              </a:rPr>
              <a:t>PolyWreck</a:t>
            </a:r>
            <a:r>
              <a:rPr lang="en" sz="3200" b="1" dirty="0">
                <a:latin typeface="Times New Roman"/>
              </a:rPr>
              <a:t> - Degrading Polymers by Inserting Enzymes</a:t>
            </a:r>
            <a:endParaRPr lang="en" sz="3200" dirty="0">
              <a:latin typeface="Times New Roman"/>
            </a:endParaRPr>
          </a:p>
          <a:p>
            <a:pPr algn="ctr">
              <a:buSzPts val="6200"/>
            </a:pPr>
            <a:r>
              <a:rPr lang="en-US" sz="3200" dirty="0">
                <a:latin typeface="Times New Roman"/>
              </a:rPr>
              <a:t>Amanda Blasberg, Jacob Wells, James Vacca, Brennan Christian, </a:t>
            </a:r>
          </a:p>
          <a:p>
            <a:pPr algn="ctr">
              <a:buSzPts val="6200"/>
            </a:pPr>
            <a:r>
              <a:rPr lang="en-US" sz="3200" dirty="0">
                <a:latin typeface="Times New Roman"/>
              </a:rPr>
              <a:t>Arsh Goyal, </a:t>
            </a:r>
          </a:p>
          <a:p>
            <a:pPr algn="ctr">
              <a:buSzPts val="6200"/>
            </a:pPr>
            <a:r>
              <a:rPr lang="en-US" sz="3200" dirty="0">
                <a:latin typeface="Times New Roman"/>
              </a:rPr>
              <a:t>Dr. Beth </a:t>
            </a:r>
            <a:r>
              <a:rPr lang="en-US" sz="3200" dirty="0" err="1">
                <a:latin typeface="Times New Roman"/>
              </a:rPr>
              <a:t>Pethel</a:t>
            </a:r>
            <a:r>
              <a:rPr lang="en-US" sz="3200" dirty="0">
                <a:latin typeface="Times New Roman"/>
              </a:rPr>
              <a:t>, Maegan Plank (UCB)</a:t>
            </a:r>
          </a:p>
          <a:p>
            <a:pPr algn="ctr">
              <a:buSzPts val="5800"/>
            </a:pPr>
            <a:r>
              <a:rPr lang="en-US" sz="3200" dirty="0">
                <a:latin typeface="Times New Roman"/>
              </a:rPr>
              <a:t>Western Reserve Academy, Hudson, OH, USA</a:t>
            </a:r>
          </a:p>
        </p:txBody>
      </p:sp>
      <p:sp>
        <p:nvSpPr>
          <p:cNvPr id="60" name="Google Shape;60;g1efd191b55a_0_0"/>
          <p:cNvSpPr txBox="1"/>
          <p:nvPr/>
        </p:nvSpPr>
        <p:spPr>
          <a:xfrm>
            <a:off x="24527582" y="16827343"/>
            <a:ext cx="12787826" cy="2048031"/>
          </a:xfrm>
          <a:prstGeom prst="rect">
            <a:avLst/>
          </a:prstGeom>
          <a:noFill/>
          <a:ln w="9525" cap="flat" cmpd="sng">
            <a:noFill/>
            <a:prstDash val="solid"/>
            <a:round/>
            <a:headEnd type="none" w="sm" len="sm"/>
            <a:tailEnd type="none" w="sm" len="sm"/>
          </a:ln>
        </p:spPr>
        <p:txBody>
          <a:bodyPr spcFirstLastPara="1" wrap="square" lIns="58484" tIns="58484" rIns="58484" bIns="58484" anchor="t" anchorCtr="0">
            <a:noAutofit/>
          </a:bodyPr>
          <a:lstStyle/>
          <a:p>
            <a:pPr algn="ctr">
              <a:buSzPts val="5000"/>
            </a:pPr>
            <a:r>
              <a:rPr lang="en" sz="3200" b="1">
                <a:latin typeface="Times New Roman"/>
                <a:cs typeface="Consolas" panose="020B0609020204030204" pitchFamily="49" charset="0"/>
              </a:rPr>
              <a:t>References and Acknowledgements</a:t>
            </a:r>
            <a:endParaRPr lang="en-US" sz="3200" b="1">
              <a:solidFill>
                <a:schemeClr val="dk1"/>
              </a:solidFill>
              <a:latin typeface="Times New Roman"/>
              <a:ea typeface="Calibri"/>
              <a:cs typeface="Consolas" panose="020B0609020204030204" pitchFamily="49" charset="0"/>
            </a:endParaRPr>
          </a:p>
          <a:p>
            <a:r>
              <a:rPr lang="en" sz="2800">
                <a:solidFill>
                  <a:schemeClr val="dk1"/>
                </a:solidFill>
                <a:latin typeface="Times New Roman"/>
                <a:ea typeface="Calibri"/>
              </a:rPr>
              <a:t>We want to thank our teacher, Dr. Beth </a:t>
            </a:r>
            <a:r>
              <a:rPr lang="en" sz="2800" err="1">
                <a:solidFill>
                  <a:schemeClr val="dk1"/>
                </a:solidFill>
                <a:latin typeface="Times New Roman"/>
                <a:ea typeface="Calibri"/>
              </a:rPr>
              <a:t>Pethel</a:t>
            </a:r>
            <a:r>
              <a:rPr lang="en" sz="2800">
                <a:solidFill>
                  <a:schemeClr val="dk1"/>
                </a:solidFill>
                <a:latin typeface="Times New Roman"/>
                <a:ea typeface="Calibri"/>
              </a:rPr>
              <a:t>, for her guidance and help throughout this process and for lending her scientific knowledge to help us navigate this project. We would also like to thank our mentor, Maegan Plank, for her wise feedback and help throughout our writing process.</a:t>
            </a:r>
            <a:endParaRPr lang="en" sz="2800">
              <a:solidFill>
                <a:schemeClr val="dk1"/>
              </a:solidFill>
              <a:latin typeface="Times New Roman"/>
            </a:endParaRPr>
          </a:p>
          <a:p>
            <a:endParaRPr lang="en" sz="1400">
              <a:solidFill>
                <a:schemeClr val="dk1"/>
              </a:solidFill>
              <a:latin typeface="Times New Roman"/>
            </a:endParaRPr>
          </a:p>
        </p:txBody>
      </p:sp>
      <p:pic>
        <p:nvPicPr>
          <p:cNvPr id="61" name="Google Shape;61;g1efd191b55a_0_0"/>
          <p:cNvPicPr preferRelativeResize="0"/>
          <p:nvPr/>
        </p:nvPicPr>
        <p:blipFill rotWithShape="1">
          <a:blip r:embed="rId3">
            <a:alphaModFix/>
          </a:blip>
          <a:srcRect b="-9661"/>
          <a:stretch/>
        </p:blipFill>
        <p:spPr>
          <a:xfrm>
            <a:off x="108128" y="-681040"/>
            <a:ext cx="7087102" cy="2788599"/>
          </a:xfrm>
          <a:prstGeom prst="rect">
            <a:avLst/>
          </a:prstGeom>
          <a:noFill/>
          <a:ln>
            <a:noFill/>
          </a:ln>
        </p:spPr>
      </p:pic>
      <p:pic>
        <p:nvPicPr>
          <p:cNvPr id="68" name="Google Shape;68;g1efd191b55a_0_0"/>
          <p:cNvPicPr preferRelativeResize="0"/>
          <p:nvPr/>
        </p:nvPicPr>
        <p:blipFill>
          <a:blip r:embed="rId4">
            <a:alphaModFix/>
          </a:blip>
          <a:stretch>
            <a:fillRect/>
          </a:stretch>
        </p:blipFill>
        <p:spPr>
          <a:xfrm>
            <a:off x="27666684" y="19316411"/>
            <a:ext cx="1689703" cy="1624117"/>
          </a:xfrm>
          <a:prstGeom prst="rect">
            <a:avLst/>
          </a:prstGeom>
          <a:noFill/>
          <a:ln>
            <a:noFill/>
          </a:ln>
        </p:spPr>
      </p:pic>
      <p:sp>
        <p:nvSpPr>
          <p:cNvPr id="2" name="AutoShape 2">
            <a:extLst>
              <a:ext uri="{FF2B5EF4-FFF2-40B4-BE49-F238E27FC236}">
                <a16:creationId xmlns:a16="http://schemas.microsoft.com/office/drawing/2014/main" id="{B1295CAC-60F0-3020-E4B4-D631DF9B114E}"/>
              </a:ext>
            </a:extLst>
          </p:cNvPr>
          <p:cNvSpPr>
            <a:spLocks noChangeAspect="1" noChangeArrowheads="1"/>
          </p:cNvSpPr>
          <p:nvPr/>
        </p:nvSpPr>
        <p:spPr bwMode="auto">
          <a:xfrm flipV="1">
            <a:off x="7673018" y="22382950"/>
            <a:ext cx="1519676" cy="210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5" tIns="45697" rIns="91395" bIns="45697" numCol="1" anchor="t" anchorCtr="0" compatLnSpc="1">
            <a:prstTxWarp prst="textNoShape">
              <a:avLst/>
            </a:prstTxWarp>
          </a:bodyPr>
          <a:lstStyle/>
          <a:p>
            <a:endParaRPr lang="en-US" sz="1066"/>
          </a:p>
        </p:txBody>
      </p:sp>
      <p:sp>
        <p:nvSpPr>
          <p:cNvPr id="3" name="AutoShape 4">
            <a:extLst>
              <a:ext uri="{FF2B5EF4-FFF2-40B4-BE49-F238E27FC236}">
                <a16:creationId xmlns:a16="http://schemas.microsoft.com/office/drawing/2014/main" id="{AC086B5A-836E-3DA8-6A73-84754CD0585E}"/>
              </a:ext>
            </a:extLst>
          </p:cNvPr>
          <p:cNvSpPr>
            <a:spLocks noChangeAspect="1" noChangeArrowheads="1"/>
          </p:cNvSpPr>
          <p:nvPr/>
        </p:nvSpPr>
        <p:spPr bwMode="auto">
          <a:xfrm>
            <a:off x="2596200" y="9500898"/>
            <a:ext cx="3012693" cy="3012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5" tIns="45697" rIns="91395" bIns="45697" numCol="1" anchor="t" anchorCtr="0" compatLnSpc="1">
            <a:prstTxWarp prst="textNoShape">
              <a:avLst/>
            </a:prstTxWarp>
          </a:bodyPr>
          <a:lstStyle/>
          <a:p>
            <a:endParaRPr lang="en-US" sz="1066"/>
          </a:p>
        </p:txBody>
      </p:sp>
      <p:pic>
        <p:nvPicPr>
          <p:cNvPr id="5" name="Picture 4" descr="A group of people posing for a photo&#10;&#10;Description automatically generated">
            <a:extLst>
              <a:ext uri="{FF2B5EF4-FFF2-40B4-BE49-F238E27FC236}">
                <a16:creationId xmlns:a16="http://schemas.microsoft.com/office/drawing/2014/main" id="{63B5EF92-EFB4-B27E-CE62-D534B67DDA1A}"/>
              </a:ext>
            </a:extLst>
          </p:cNvPr>
          <p:cNvPicPr>
            <a:picLocks noChangeAspect="1"/>
          </p:cNvPicPr>
          <p:nvPr/>
        </p:nvPicPr>
        <p:blipFill>
          <a:blip r:embed="rId5"/>
          <a:stretch>
            <a:fillRect/>
          </a:stretch>
        </p:blipFill>
        <p:spPr>
          <a:xfrm>
            <a:off x="24971539" y="1810432"/>
            <a:ext cx="6610962" cy="4902321"/>
          </a:xfrm>
          <a:prstGeom prst="rect">
            <a:avLst/>
          </a:prstGeom>
          <a:ln>
            <a:solidFill>
              <a:srgbClr val="00B050"/>
            </a:solidFill>
          </a:ln>
        </p:spPr>
      </p:pic>
      <p:sp>
        <p:nvSpPr>
          <p:cNvPr id="7" name="TextBox 6">
            <a:extLst>
              <a:ext uri="{FF2B5EF4-FFF2-40B4-BE49-F238E27FC236}">
                <a16:creationId xmlns:a16="http://schemas.microsoft.com/office/drawing/2014/main" id="{CEF649D6-DF85-B453-0CBA-4E4F0167D728}"/>
              </a:ext>
            </a:extLst>
          </p:cNvPr>
          <p:cNvSpPr txBox="1"/>
          <p:nvPr/>
        </p:nvSpPr>
        <p:spPr>
          <a:xfrm>
            <a:off x="32504256" y="2104476"/>
            <a:ext cx="5416405" cy="584775"/>
          </a:xfrm>
          <a:prstGeom prst="rect">
            <a:avLst/>
          </a:prstGeom>
          <a:noFill/>
        </p:spPr>
        <p:txBody>
          <a:bodyPr wrap="square" lIns="91440" tIns="45720" rIns="91440" bIns="45720" rtlCol="0" anchor="t">
            <a:spAutoFit/>
          </a:bodyPr>
          <a:lstStyle/>
          <a:p>
            <a:r>
              <a:rPr lang="en-US" sz="3200" b="1">
                <a:latin typeface="+mj-lt"/>
                <a:cs typeface="Consolas" panose="020B0609020204030204" pitchFamily="49" charset="0"/>
              </a:rPr>
              <a:t>Our Team</a:t>
            </a:r>
          </a:p>
        </p:txBody>
      </p:sp>
      <p:sp>
        <p:nvSpPr>
          <p:cNvPr id="8" name="TextBox 7">
            <a:extLst>
              <a:ext uri="{FF2B5EF4-FFF2-40B4-BE49-F238E27FC236}">
                <a16:creationId xmlns:a16="http://schemas.microsoft.com/office/drawing/2014/main" id="{1751B86E-394E-8DB9-BAF0-C971EB115A74}"/>
              </a:ext>
            </a:extLst>
          </p:cNvPr>
          <p:cNvSpPr txBox="1"/>
          <p:nvPr/>
        </p:nvSpPr>
        <p:spPr>
          <a:xfrm>
            <a:off x="31790775" y="2735967"/>
            <a:ext cx="5175364" cy="3539430"/>
          </a:xfrm>
          <a:prstGeom prst="rect">
            <a:avLst/>
          </a:prstGeom>
          <a:noFill/>
        </p:spPr>
        <p:txBody>
          <a:bodyPr wrap="square" lIns="91440" tIns="45720" rIns="91440" bIns="45720" rtlCol="0" anchor="t">
            <a:spAutoFit/>
          </a:bodyPr>
          <a:lstStyle/>
          <a:p>
            <a:pPr marL="32385">
              <a:buClr>
                <a:schemeClr val="dk1"/>
              </a:buClr>
              <a:buSzPts val="2800"/>
            </a:pPr>
            <a:r>
              <a:rPr lang="en" sz="2800" dirty="0">
                <a:solidFill>
                  <a:schemeClr val="dk1"/>
                </a:solidFill>
                <a:latin typeface="Times New Roman"/>
                <a:ea typeface="Calibri"/>
                <a:cs typeface="Calibri"/>
              </a:rPr>
              <a:t>Our team has five members, all of whom are new to BioBuilder and this project. We have </a:t>
            </a:r>
            <a:r>
              <a:rPr lang="en-US" sz="2800" dirty="0">
                <a:solidFill>
                  <a:schemeClr val="dk1"/>
                </a:solidFill>
                <a:latin typeface="Times New Roman"/>
                <a:ea typeface="Calibri"/>
                <a:cs typeface="Calibri"/>
              </a:rPr>
              <a:t>three seniors, Amanda, Jacob, and Brennan. Junior and sophomore, Arsh and James, plan to continue working on Synthetic biology next year</a:t>
            </a:r>
          </a:p>
        </p:txBody>
      </p:sp>
      <p:sp>
        <p:nvSpPr>
          <p:cNvPr id="4" name="Rectangle 3">
            <a:extLst>
              <a:ext uri="{FF2B5EF4-FFF2-40B4-BE49-F238E27FC236}">
                <a16:creationId xmlns:a16="http://schemas.microsoft.com/office/drawing/2014/main" id="{D17DD441-6DC7-3EB9-73B5-87A25B2784FA}"/>
              </a:ext>
            </a:extLst>
          </p:cNvPr>
          <p:cNvSpPr/>
          <p:nvPr/>
        </p:nvSpPr>
        <p:spPr>
          <a:xfrm>
            <a:off x="156095" y="1192084"/>
            <a:ext cx="13712057" cy="696003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6BFAA-0D87-6257-61AF-326413A9D835}"/>
              </a:ext>
            </a:extLst>
          </p:cNvPr>
          <p:cNvSpPr/>
          <p:nvPr/>
        </p:nvSpPr>
        <p:spPr>
          <a:xfrm>
            <a:off x="143081" y="12245938"/>
            <a:ext cx="14045255" cy="640757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D12E28-AAD0-F3D4-7908-510B8F50D512}"/>
              </a:ext>
            </a:extLst>
          </p:cNvPr>
          <p:cNvSpPr/>
          <p:nvPr/>
        </p:nvSpPr>
        <p:spPr>
          <a:xfrm>
            <a:off x="24973125" y="1809313"/>
            <a:ext cx="12121497" cy="547385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cs typeface="Arial"/>
              </a:rPr>
              <a:t>x</a:t>
            </a:r>
            <a:endParaRPr lang="en-US"/>
          </a:p>
        </p:txBody>
      </p:sp>
      <p:sp>
        <p:nvSpPr>
          <p:cNvPr id="12" name="Rectangle 11">
            <a:extLst>
              <a:ext uri="{FF2B5EF4-FFF2-40B4-BE49-F238E27FC236}">
                <a16:creationId xmlns:a16="http://schemas.microsoft.com/office/drawing/2014/main" id="{EE155315-C5F9-3CBD-A468-02C61466D3B2}"/>
              </a:ext>
            </a:extLst>
          </p:cNvPr>
          <p:cNvSpPr/>
          <p:nvPr/>
        </p:nvSpPr>
        <p:spPr>
          <a:xfrm>
            <a:off x="24506525" y="16848423"/>
            <a:ext cx="12833300" cy="228661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70E039-F67B-7607-6214-51863DB73BFF}"/>
              </a:ext>
            </a:extLst>
          </p:cNvPr>
          <p:cNvSpPr/>
          <p:nvPr/>
        </p:nvSpPr>
        <p:spPr>
          <a:xfrm>
            <a:off x="14496257" y="11034681"/>
            <a:ext cx="9811890" cy="809339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0E101A"/>
                </a:solidFill>
                <a:latin typeface="Times New Roman"/>
                <a:cs typeface="Arial"/>
              </a:rPr>
              <a:t>The Science</a:t>
            </a:r>
            <a:endParaRPr lang="en-US" sz="3200" dirty="0">
              <a:latin typeface="Times New Roman"/>
              <a:cs typeface="Arial"/>
            </a:endParaRPr>
          </a:p>
          <a:p>
            <a:pPr algn="ctr"/>
            <a:r>
              <a:rPr lang="en-US" sz="2800" i="1" dirty="0">
                <a:solidFill>
                  <a:srgbClr val="0E101A"/>
                </a:solidFill>
                <a:latin typeface="Times New Roman"/>
                <a:cs typeface="Arial"/>
              </a:rPr>
              <a:t>I. </a:t>
            </a:r>
            <a:r>
              <a:rPr lang="en-US" sz="2800" i="1" dirty="0" err="1">
                <a:solidFill>
                  <a:srgbClr val="0E101A"/>
                </a:solidFill>
                <a:latin typeface="Times New Roman"/>
                <a:cs typeface="Arial"/>
              </a:rPr>
              <a:t>sakaiensis</a:t>
            </a:r>
            <a:r>
              <a:rPr lang="en-US" sz="2800" dirty="0">
                <a:solidFill>
                  <a:srgbClr val="0E101A"/>
                </a:solidFill>
                <a:latin typeface="Times New Roman"/>
                <a:cs typeface="Arial"/>
              </a:rPr>
              <a:t> is a type of bacteria that produces two enzymes, </a:t>
            </a:r>
            <a:r>
              <a:rPr lang="en-US" sz="2800" dirty="0" err="1">
                <a:solidFill>
                  <a:srgbClr val="0E101A"/>
                </a:solidFill>
                <a:latin typeface="Times New Roman"/>
                <a:cs typeface="Arial"/>
              </a:rPr>
              <a:t>PETase</a:t>
            </a:r>
            <a:r>
              <a:rPr lang="en-US" sz="2800" dirty="0">
                <a:solidFill>
                  <a:srgbClr val="0E101A"/>
                </a:solidFill>
                <a:latin typeface="Times New Roman"/>
                <a:cs typeface="Arial"/>
              </a:rPr>
              <a:t> and </a:t>
            </a:r>
            <a:r>
              <a:rPr lang="en-US" sz="2800" dirty="0" err="1">
                <a:solidFill>
                  <a:srgbClr val="0E101A"/>
                </a:solidFill>
                <a:latin typeface="Times New Roman"/>
                <a:cs typeface="Arial"/>
              </a:rPr>
              <a:t>MHETase</a:t>
            </a:r>
            <a:r>
              <a:rPr lang="en-US" sz="2800" dirty="0">
                <a:solidFill>
                  <a:srgbClr val="0E101A"/>
                </a:solidFill>
                <a:latin typeface="Times New Roman"/>
                <a:cs typeface="Arial"/>
              </a:rPr>
              <a:t>, to degrade plastic waste in a multistage process. First, </a:t>
            </a:r>
            <a:r>
              <a:rPr lang="en-US" sz="2800" dirty="0" err="1">
                <a:solidFill>
                  <a:srgbClr val="0E101A"/>
                </a:solidFill>
                <a:latin typeface="Times New Roman"/>
                <a:cs typeface="Arial"/>
              </a:rPr>
              <a:t>PETase</a:t>
            </a:r>
            <a:r>
              <a:rPr lang="en-US" sz="2800" dirty="0">
                <a:solidFill>
                  <a:srgbClr val="0E101A"/>
                </a:solidFill>
                <a:latin typeface="Times New Roman"/>
                <a:cs typeface="Arial"/>
              </a:rPr>
              <a:t> breaks down the structure of PET, which produces Mono-2-Hydroxyethyl Terephthalate (MHET) as a byproduct. In the next stage, </a:t>
            </a:r>
            <a:r>
              <a:rPr lang="en-US" sz="2800" dirty="0" err="1">
                <a:solidFill>
                  <a:srgbClr val="0E101A"/>
                </a:solidFill>
                <a:latin typeface="Times New Roman"/>
                <a:cs typeface="Arial"/>
              </a:rPr>
              <a:t>MHETase</a:t>
            </a:r>
            <a:r>
              <a:rPr lang="en-US" sz="2800" dirty="0">
                <a:solidFill>
                  <a:srgbClr val="0E101A"/>
                </a:solidFill>
                <a:latin typeface="Times New Roman"/>
                <a:cs typeface="Arial"/>
              </a:rPr>
              <a:t> further breaks down MHET and separates the segmented polymer into its monomers, Terephthalic Acid (TPA) and Ethylene Glycol (EG) (Figure 2). TPA contains a benzene ring, an aromatic and cyclic ring made of carbon and hydrogen atoms. These rings are what allows plastic to maintain its ridged transparent form. Not all bacteria can break down the benzene ring, but</a:t>
            </a:r>
            <a:r>
              <a:rPr lang="en-US" sz="2800" i="1" dirty="0">
                <a:solidFill>
                  <a:srgbClr val="0E101A"/>
                </a:solidFill>
                <a:latin typeface="Times New Roman"/>
                <a:cs typeface="Arial"/>
              </a:rPr>
              <a:t> C. </a:t>
            </a:r>
            <a:r>
              <a:rPr lang="en-US" sz="2800" i="1" dirty="0" err="1">
                <a:solidFill>
                  <a:srgbClr val="0E101A"/>
                </a:solidFill>
                <a:latin typeface="Times New Roman"/>
                <a:cs typeface="Arial"/>
              </a:rPr>
              <a:t>testosteroni</a:t>
            </a:r>
            <a:r>
              <a:rPr lang="en-US" sz="2800" i="1" dirty="0">
                <a:solidFill>
                  <a:srgbClr val="0E101A"/>
                </a:solidFill>
                <a:latin typeface="Times New Roman"/>
                <a:cs typeface="Arial"/>
              </a:rPr>
              <a:t> </a:t>
            </a:r>
            <a:r>
              <a:rPr lang="en-US" sz="2800" dirty="0">
                <a:solidFill>
                  <a:srgbClr val="0E101A"/>
                </a:solidFill>
                <a:latin typeface="Times New Roman"/>
                <a:cs typeface="Arial"/>
              </a:rPr>
              <a:t>can. It can later process the carbon found inside the rings for energy. </a:t>
            </a:r>
            <a:r>
              <a:rPr lang="en-US" sz="2800" i="1" dirty="0">
                <a:solidFill>
                  <a:srgbClr val="0E101A"/>
                </a:solidFill>
                <a:latin typeface="Times New Roman"/>
                <a:cs typeface="Arial"/>
              </a:rPr>
              <a:t>C. </a:t>
            </a:r>
            <a:r>
              <a:rPr lang="en-US" sz="2800" i="1" dirty="0" err="1">
                <a:solidFill>
                  <a:srgbClr val="0E101A"/>
                </a:solidFill>
                <a:latin typeface="Times New Roman"/>
                <a:cs typeface="Arial"/>
              </a:rPr>
              <a:t>testosteroni’s</a:t>
            </a:r>
            <a:r>
              <a:rPr lang="en-US" sz="2800" i="1" dirty="0">
                <a:solidFill>
                  <a:srgbClr val="0E101A"/>
                </a:solidFill>
                <a:latin typeface="Times New Roman"/>
                <a:cs typeface="Arial"/>
              </a:rPr>
              <a:t> </a:t>
            </a:r>
            <a:r>
              <a:rPr lang="en-US" sz="2800" dirty="0">
                <a:solidFill>
                  <a:srgbClr val="0E101A"/>
                </a:solidFill>
                <a:latin typeface="Times New Roman"/>
                <a:cs typeface="Arial"/>
              </a:rPr>
              <a:t>innate ability to degrade these aromatic compounds makes it an optimal chassis. By cloning genes from </a:t>
            </a:r>
            <a:r>
              <a:rPr lang="en-US" sz="2800" i="1" dirty="0">
                <a:solidFill>
                  <a:srgbClr val="0E101A"/>
                </a:solidFill>
                <a:latin typeface="Times New Roman"/>
                <a:cs typeface="Arial"/>
              </a:rPr>
              <a:t>I. </a:t>
            </a:r>
            <a:r>
              <a:rPr lang="en-US" sz="2800" i="1" dirty="0" err="1">
                <a:solidFill>
                  <a:srgbClr val="0E101A"/>
                </a:solidFill>
                <a:latin typeface="Times New Roman"/>
                <a:cs typeface="Arial"/>
              </a:rPr>
              <a:t>sakaiensis</a:t>
            </a:r>
            <a:r>
              <a:rPr lang="en-US" sz="2800" i="1" dirty="0">
                <a:solidFill>
                  <a:srgbClr val="0E101A"/>
                </a:solidFill>
                <a:latin typeface="Times New Roman"/>
                <a:cs typeface="Arial"/>
              </a:rPr>
              <a:t> </a:t>
            </a:r>
            <a:r>
              <a:rPr lang="en-US" sz="2800" dirty="0">
                <a:solidFill>
                  <a:srgbClr val="0E101A"/>
                </a:solidFill>
                <a:latin typeface="Times New Roman"/>
                <a:cs typeface="Arial"/>
              </a:rPr>
              <a:t>into a plasmid compatible with </a:t>
            </a:r>
            <a:r>
              <a:rPr lang="en-US" sz="2800" i="1" dirty="0">
                <a:solidFill>
                  <a:srgbClr val="0E101A"/>
                </a:solidFill>
                <a:latin typeface="Times New Roman"/>
                <a:cs typeface="Arial"/>
              </a:rPr>
              <a:t>C. </a:t>
            </a:r>
            <a:r>
              <a:rPr lang="en-US" sz="2800" i="1" dirty="0" err="1">
                <a:solidFill>
                  <a:srgbClr val="0E101A"/>
                </a:solidFill>
                <a:latin typeface="Times New Roman"/>
                <a:cs typeface="Arial"/>
              </a:rPr>
              <a:t>testosteroni</a:t>
            </a:r>
            <a:r>
              <a:rPr lang="en-US" sz="2800" dirty="0">
                <a:solidFill>
                  <a:srgbClr val="0E101A"/>
                </a:solidFill>
                <a:latin typeface="Times New Roman"/>
                <a:cs typeface="Arial"/>
              </a:rPr>
              <a:t> we hope to accelerate the current rate of plastic decomposition available in treatment facilities by a large margin (Figure 3). </a:t>
            </a:r>
            <a:endParaRPr lang="en-US" sz="2800" dirty="0">
              <a:latin typeface="Times New Roman"/>
              <a:cs typeface="Arial"/>
            </a:endParaRPr>
          </a:p>
          <a:p>
            <a:pPr algn="ctr"/>
            <a:endParaRPr lang="en-US" sz="1050" dirty="0">
              <a:cs typeface="Arial"/>
            </a:endParaRPr>
          </a:p>
        </p:txBody>
      </p:sp>
      <p:sp>
        <p:nvSpPr>
          <p:cNvPr id="16" name="TextBox 15">
            <a:extLst>
              <a:ext uri="{FF2B5EF4-FFF2-40B4-BE49-F238E27FC236}">
                <a16:creationId xmlns:a16="http://schemas.microsoft.com/office/drawing/2014/main" id="{86DCAB7C-AF3E-AED5-ECDA-A0927F590340}"/>
              </a:ext>
            </a:extLst>
          </p:cNvPr>
          <p:cNvSpPr txBox="1"/>
          <p:nvPr/>
        </p:nvSpPr>
        <p:spPr>
          <a:xfrm>
            <a:off x="611186" y="736187"/>
            <a:ext cx="13111807" cy="8040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dirty="0">
              <a:solidFill>
                <a:schemeClr val="tx1"/>
              </a:solidFill>
              <a:latin typeface="Georgia Pro"/>
            </a:endParaRPr>
          </a:p>
          <a:p>
            <a:pPr algn="ctr"/>
            <a:r>
              <a:rPr lang="en" sz="3200" b="1" dirty="0">
                <a:solidFill>
                  <a:schemeClr val="tx1"/>
                </a:solidFill>
                <a:latin typeface="Times New Roman"/>
                <a:cs typeface="Consolas" panose="020B0609020204030204" pitchFamily="49" charset="0"/>
              </a:rPr>
              <a:t>Abstract</a:t>
            </a:r>
            <a:endParaRPr lang="en-US" sz="3200" b="1" dirty="0">
              <a:solidFill>
                <a:schemeClr val="tx1"/>
              </a:solidFill>
              <a:latin typeface="Times New Roman"/>
              <a:cs typeface="Consolas" panose="020B0609020204030204" pitchFamily="49" charset="0"/>
            </a:endParaRPr>
          </a:p>
          <a:p>
            <a:r>
              <a:rPr lang="en" sz="2800" dirty="0">
                <a:solidFill>
                  <a:schemeClr val="tx1"/>
                </a:solidFill>
                <a:latin typeface="Times New Roman"/>
              </a:rPr>
              <a:t>Plastic pollution plagues the world, lacking a sustainable and practical solution. Current solutions such as recycling and incineration can be effective. However, they often pose problems that either threaten the environment’s health or are generally inefficient. This project aims to develop an efficient way to degrade polyethylene terephthalate (PET), one of the most common single-use thermoplastic polymers. We propose using </a:t>
            </a:r>
            <a:r>
              <a:rPr lang="en" sz="2800" i="1" dirty="0">
                <a:solidFill>
                  <a:schemeClr val="tx1"/>
                </a:solidFill>
                <a:latin typeface="Times New Roman"/>
              </a:rPr>
              <a:t>Comamonas testosteroni </a:t>
            </a:r>
            <a:r>
              <a:rPr lang="en" sz="2800" dirty="0">
                <a:solidFill>
                  <a:schemeClr val="tx1"/>
                </a:solidFill>
                <a:latin typeface="Times New Roman"/>
              </a:rPr>
              <a:t>as a chassis for genes from </a:t>
            </a:r>
            <a:r>
              <a:rPr lang="en" sz="2800" i="1" dirty="0">
                <a:solidFill>
                  <a:schemeClr val="tx1"/>
                </a:solidFill>
                <a:latin typeface="Times New Roman"/>
              </a:rPr>
              <a:t>Ideonella sakaiensis</a:t>
            </a:r>
            <a:r>
              <a:rPr lang="en" sz="2800" dirty="0">
                <a:solidFill>
                  <a:schemeClr val="tx1"/>
                </a:solidFill>
                <a:latin typeface="Times New Roman"/>
              </a:rPr>
              <a:t> to produce a bacteria with enhanced ability to degrade plastics. The design aims to utilize </a:t>
            </a:r>
            <a:r>
              <a:rPr lang="en" sz="2800" i="1" dirty="0">
                <a:solidFill>
                  <a:schemeClr val="tx1"/>
                </a:solidFill>
                <a:latin typeface="Times New Roman"/>
              </a:rPr>
              <a:t>C. testosteroni’s </a:t>
            </a:r>
            <a:r>
              <a:rPr lang="en" sz="2800" dirty="0">
                <a:solidFill>
                  <a:schemeClr val="tx1"/>
                </a:solidFill>
                <a:latin typeface="Times New Roman"/>
              </a:rPr>
              <a:t>ability to target and break down benzene rings that hold PET together, which will be aided by enzymes PETase and MHETase, which </a:t>
            </a:r>
            <a:r>
              <a:rPr lang="en" sz="2800" i="1" dirty="0">
                <a:solidFill>
                  <a:schemeClr val="tx1"/>
                </a:solidFill>
                <a:latin typeface="Times New Roman"/>
              </a:rPr>
              <a:t>I. sakaiensis</a:t>
            </a:r>
            <a:r>
              <a:rPr lang="en" sz="2800" dirty="0">
                <a:solidFill>
                  <a:schemeClr val="tx1"/>
                </a:solidFill>
                <a:latin typeface="Times New Roman"/>
              </a:rPr>
              <a:t> produces. These enzymes, which help in plastic degradation, leave monomers that pose no environmental harm. Since </a:t>
            </a:r>
            <a:r>
              <a:rPr lang="en" sz="2800" i="1" dirty="0">
                <a:solidFill>
                  <a:schemeClr val="tx1"/>
                </a:solidFill>
                <a:latin typeface="Times New Roman"/>
              </a:rPr>
              <a:t>C. testosteroni </a:t>
            </a:r>
            <a:r>
              <a:rPr lang="en" sz="2800" dirty="0">
                <a:solidFill>
                  <a:schemeClr val="tx1"/>
                </a:solidFill>
                <a:latin typeface="Times New Roman"/>
              </a:rPr>
              <a:t>can be grown in standard laboratory conditions, we propose PETase and MHETase genes from </a:t>
            </a:r>
            <a:r>
              <a:rPr lang="en" sz="2800" i="1" dirty="0">
                <a:solidFill>
                  <a:schemeClr val="tx1"/>
                </a:solidFill>
                <a:latin typeface="Times New Roman"/>
              </a:rPr>
              <a:t>I. sakaiensis </a:t>
            </a:r>
            <a:r>
              <a:rPr lang="en" sz="2800" dirty="0">
                <a:solidFill>
                  <a:schemeClr val="tx1"/>
                </a:solidFill>
                <a:latin typeface="Times New Roman"/>
              </a:rPr>
              <a:t>be transformed into chassis C. testosteroni. The development of a new, more efficient, plastic degrading microbe can be helpful in creating a new waste management process for PET and can positively impact the environment and the world humans</a:t>
            </a:r>
            <a:r>
              <a:rPr lang="en" sz="2800" dirty="0">
                <a:solidFill>
                  <a:schemeClr val="tx1"/>
                </a:solidFill>
                <a:latin typeface="Georgia Pro"/>
              </a:rPr>
              <a:t> inhabit. </a:t>
            </a:r>
          </a:p>
          <a:p>
            <a:endParaRPr lang="en" sz="2600" dirty="0">
              <a:solidFill>
                <a:srgbClr val="0E101A"/>
              </a:solidFill>
              <a:latin typeface="Verdana Pro"/>
            </a:endParaRPr>
          </a:p>
          <a:p>
            <a:endParaRPr lang="en-US" sz="1050" dirty="0"/>
          </a:p>
        </p:txBody>
      </p:sp>
      <p:sp>
        <p:nvSpPr>
          <p:cNvPr id="17" name="TextBox 16">
            <a:extLst>
              <a:ext uri="{FF2B5EF4-FFF2-40B4-BE49-F238E27FC236}">
                <a16:creationId xmlns:a16="http://schemas.microsoft.com/office/drawing/2014/main" id="{328B2056-FD21-E6F9-AB77-F86918A4F8F4}"/>
              </a:ext>
            </a:extLst>
          </p:cNvPr>
          <p:cNvSpPr txBox="1"/>
          <p:nvPr/>
        </p:nvSpPr>
        <p:spPr>
          <a:xfrm>
            <a:off x="24681244" y="7466984"/>
            <a:ext cx="9414011" cy="5755422"/>
          </a:xfrm>
          <a:prstGeom prst="rect">
            <a:avLst/>
          </a:prstGeom>
          <a:noFill/>
        </p:spPr>
        <p:txBody>
          <a:bodyPr wrap="square" lIns="91440" tIns="45720" rIns="91440" bIns="45720" rtlCol="0" anchor="t">
            <a:spAutoFit/>
          </a:bodyPr>
          <a:lstStyle/>
          <a:p>
            <a:pPr marL="32385">
              <a:buClr>
                <a:schemeClr val="dk1"/>
              </a:buClr>
              <a:buSzPts val="2800"/>
            </a:pPr>
            <a:r>
              <a:rPr lang="en" sz="3200" b="1" dirty="0">
                <a:latin typeface="Times New Roman"/>
                <a:cs typeface="Consolas" panose="020B0609020204030204" pitchFamily="49" charset="0"/>
              </a:rPr>
              <a:t>Some Next Steps</a:t>
            </a:r>
            <a:endParaRPr lang="en-US" sz="3200" dirty="0">
              <a:latin typeface="Times New Roman"/>
            </a:endParaRPr>
          </a:p>
          <a:p>
            <a:pPr marL="457200" indent="-457200">
              <a:buSzPts val="5000"/>
              <a:buFont typeface="Arial" panose="020B0604020202020204" pitchFamily="34" charset="0"/>
              <a:buChar char="•"/>
            </a:pPr>
            <a:r>
              <a:rPr lang="en-US" sz="2800" dirty="0">
                <a:solidFill>
                  <a:schemeClr val="dk1"/>
                </a:solidFill>
                <a:latin typeface="Times New Roman"/>
                <a:ea typeface="Calibri"/>
              </a:rPr>
              <a:t>Some significant next steps in our project are learning how to culture </a:t>
            </a:r>
            <a:r>
              <a:rPr lang="en-US" sz="2800" i="1" dirty="0">
                <a:solidFill>
                  <a:schemeClr val="dk1"/>
                </a:solidFill>
                <a:latin typeface="Times New Roman"/>
                <a:ea typeface="Calibri"/>
              </a:rPr>
              <a:t>C. </a:t>
            </a:r>
            <a:r>
              <a:rPr lang="en-US" sz="2800" i="1" dirty="0" err="1">
                <a:solidFill>
                  <a:schemeClr val="dk1"/>
                </a:solidFill>
                <a:latin typeface="Times New Roman"/>
                <a:ea typeface="Calibri"/>
              </a:rPr>
              <a:t>testosteroni</a:t>
            </a:r>
            <a:r>
              <a:rPr lang="en-US" sz="2800" dirty="0">
                <a:solidFill>
                  <a:schemeClr val="dk1"/>
                </a:solidFill>
                <a:latin typeface="Times New Roman"/>
                <a:ea typeface="Calibri"/>
              </a:rPr>
              <a:t> and documenting its plastic degrading process.</a:t>
            </a:r>
          </a:p>
          <a:p>
            <a:pPr marL="457200" indent="-457200">
              <a:buSzPts val="5000"/>
              <a:buFont typeface="Arial" panose="020B0604020202020204" pitchFamily="34" charset="0"/>
              <a:buChar char="•"/>
            </a:pPr>
            <a:r>
              <a:rPr lang="en-US" sz="2800" dirty="0">
                <a:solidFill>
                  <a:schemeClr val="dk1"/>
                </a:solidFill>
                <a:latin typeface="Times New Roman"/>
                <a:ea typeface="Calibri"/>
              </a:rPr>
              <a:t>Establish baseline degradation rates for </a:t>
            </a:r>
            <a:r>
              <a:rPr lang="en-US" sz="2800" i="1" dirty="0">
                <a:solidFill>
                  <a:schemeClr val="dk1"/>
                </a:solidFill>
                <a:latin typeface="Times New Roman"/>
                <a:ea typeface="Calibri"/>
              </a:rPr>
              <a:t>C. </a:t>
            </a:r>
            <a:r>
              <a:rPr lang="en-US" sz="2800" i="1" dirty="0" err="1">
                <a:solidFill>
                  <a:schemeClr val="dk1"/>
                </a:solidFill>
                <a:latin typeface="Times New Roman"/>
                <a:ea typeface="Calibri"/>
              </a:rPr>
              <a:t>testosteroni</a:t>
            </a:r>
            <a:r>
              <a:rPr lang="en-US" sz="2800" i="1" dirty="0">
                <a:solidFill>
                  <a:schemeClr val="dk1"/>
                </a:solidFill>
                <a:latin typeface="Times New Roman"/>
                <a:ea typeface="Calibri"/>
              </a:rPr>
              <a:t> </a:t>
            </a:r>
            <a:r>
              <a:rPr lang="en-US" sz="2800" dirty="0">
                <a:solidFill>
                  <a:schemeClr val="dk1"/>
                </a:solidFill>
                <a:latin typeface="Times New Roman"/>
                <a:ea typeface="Calibri"/>
              </a:rPr>
              <a:t>and </a:t>
            </a:r>
            <a:r>
              <a:rPr lang="en-US" sz="2800" i="1" dirty="0">
                <a:solidFill>
                  <a:schemeClr val="dk1"/>
                </a:solidFill>
                <a:latin typeface="Times New Roman"/>
                <a:ea typeface="Calibri"/>
              </a:rPr>
              <a:t>I. </a:t>
            </a:r>
            <a:r>
              <a:rPr lang="en-US" sz="2800" i="1" dirty="0" err="1">
                <a:solidFill>
                  <a:schemeClr val="dk1"/>
                </a:solidFill>
                <a:latin typeface="Times New Roman"/>
                <a:ea typeface="Calibri"/>
              </a:rPr>
              <a:t>sakaiensis</a:t>
            </a:r>
            <a:r>
              <a:rPr lang="en-US" sz="2800" i="1" dirty="0">
                <a:solidFill>
                  <a:schemeClr val="dk1"/>
                </a:solidFill>
                <a:latin typeface="Times New Roman"/>
                <a:ea typeface="Calibri"/>
              </a:rPr>
              <a:t>.</a:t>
            </a:r>
            <a:endParaRPr lang="en-US" sz="2800" dirty="0">
              <a:solidFill>
                <a:schemeClr val="dk1"/>
              </a:solidFill>
              <a:latin typeface="Times New Roman"/>
              <a:ea typeface="Calibri"/>
            </a:endParaRPr>
          </a:p>
          <a:p>
            <a:pPr marL="457200" indent="-457200">
              <a:buSzPts val="5000"/>
              <a:buFont typeface="Arial" panose="020B0604020202020204" pitchFamily="34" charset="0"/>
              <a:buChar char="•"/>
            </a:pPr>
            <a:r>
              <a:rPr lang="en-US" sz="2800" dirty="0">
                <a:solidFill>
                  <a:schemeClr val="dk1"/>
                </a:solidFill>
                <a:latin typeface="Times New Roman"/>
              </a:rPr>
              <a:t>We would like to clone </a:t>
            </a:r>
            <a:r>
              <a:rPr lang="en-US" sz="2800" dirty="0" err="1">
                <a:solidFill>
                  <a:schemeClr val="dk1"/>
                </a:solidFill>
                <a:latin typeface="Times New Roman"/>
              </a:rPr>
              <a:t>MHETase</a:t>
            </a:r>
            <a:r>
              <a:rPr lang="en-US" sz="2800" dirty="0">
                <a:solidFill>
                  <a:schemeClr val="dk1"/>
                </a:solidFill>
                <a:latin typeface="Times New Roman"/>
              </a:rPr>
              <a:t> and </a:t>
            </a:r>
            <a:r>
              <a:rPr lang="en-US" sz="2800" dirty="0" err="1">
                <a:solidFill>
                  <a:schemeClr val="dk1"/>
                </a:solidFill>
                <a:latin typeface="Times New Roman"/>
              </a:rPr>
              <a:t>PETase</a:t>
            </a:r>
            <a:r>
              <a:rPr lang="en-US" sz="2800" dirty="0">
                <a:solidFill>
                  <a:schemeClr val="dk1"/>
                </a:solidFill>
                <a:latin typeface="Times New Roman"/>
              </a:rPr>
              <a:t> into the appropriate plasmid and transform </a:t>
            </a:r>
            <a:r>
              <a:rPr lang="en-US" sz="2800" i="1" dirty="0">
                <a:solidFill>
                  <a:schemeClr val="dk1"/>
                </a:solidFill>
                <a:latin typeface="Times New Roman"/>
              </a:rPr>
              <a:t>C. </a:t>
            </a:r>
            <a:r>
              <a:rPr lang="en-US" sz="2800" i="1" dirty="0" err="1">
                <a:solidFill>
                  <a:schemeClr val="dk1"/>
                </a:solidFill>
                <a:latin typeface="Times New Roman"/>
              </a:rPr>
              <a:t>testosteroni</a:t>
            </a:r>
            <a:r>
              <a:rPr lang="en-US" sz="2800" i="1" dirty="0">
                <a:solidFill>
                  <a:schemeClr val="dk1"/>
                </a:solidFill>
                <a:latin typeface="Times New Roman"/>
              </a:rPr>
              <a:t> </a:t>
            </a:r>
            <a:r>
              <a:rPr lang="en-US" sz="2800" dirty="0">
                <a:solidFill>
                  <a:schemeClr val="dk1"/>
                </a:solidFill>
                <a:latin typeface="Times New Roman"/>
              </a:rPr>
              <a:t>with the plasmid. </a:t>
            </a:r>
          </a:p>
          <a:p>
            <a:pPr marL="457200" indent="-457200">
              <a:buSzPts val="5000"/>
              <a:buFont typeface="Arial" panose="020B0604020202020204" pitchFamily="34" charset="0"/>
              <a:buChar char="•"/>
            </a:pPr>
            <a:r>
              <a:rPr lang="en-US" sz="2800" dirty="0">
                <a:solidFill>
                  <a:schemeClr val="dk1"/>
                </a:solidFill>
                <a:latin typeface="Times New Roman"/>
              </a:rPr>
              <a:t>We would then like to test the construct and compare it to the baseline plastic degradation of </a:t>
            </a:r>
            <a:r>
              <a:rPr lang="en-US" sz="2800" i="1" dirty="0">
                <a:solidFill>
                  <a:schemeClr val="dk1"/>
                </a:solidFill>
                <a:latin typeface="Times New Roman"/>
              </a:rPr>
              <a:t>C. </a:t>
            </a:r>
            <a:r>
              <a:rPr lang="en-US" sz="2800" i="1" dirty="0" err="1">
                <a:solidFill>
                  <a:schemeClr val="dk1"/>
                </a:solidFill>
                <a:latin typeface="Times New Roman"/>
              </a:rPr>
              <a:t>testosteroni</a:t>
            </a:r>
            <a:r>
              <a:rPr lang="en-US" sz="2800" i="1" dirty="0">
                <a:solidFill>
                  <a:schemeClr val="dk1"/>
                </a:solidFill>
                <a:latin typeface="Times New Roman"/>
              </a:rPr>
              <a:t> </a:t>
            </a:r>
            <a:r>
              <a:rPr lang="en-US" sz="2800" dirty="0">
                <a:solidFill>
                  <a:schemeClr val="dk1"/>
                </a:solidFill>
                <a:latin typeface="Times New Roman"/>
              </a:rPr>
              <a:t>and </a:t>
            </a:r>
            <a:r>
              <a:rPr lang="en-US" sz="2800" i="1" dirty="0">
                <a:solidFill>
                  <a:schemeClr val="dk1"/>
                </a:solidFill>
                <a:latin typeface="Times New Roman"/>
              </a:rPr>
              <a:t>I. </a:t>
            </a:r>
            <a:r>
              <a:rPr lang="en-US" sz="2800" i="1" dirty="0" err="1">
                <a:solidFill>
                  <a:schemeClr val="dk1"/>
                </a:solidFill>
                <a:latin typeface="Times New Roman"/>
              </a:rPr>
              <a:t>sakaiensis</a:t>
            </a:r>
            <a:endParaRPr lang="en-US" sz="2800" i="1" dirty="0">
              <a:solidFill>
                <a:schemeClr val="dk1"/>
              </a:solidFill>
              <a:latin typeface="Times New Roman"/>
            </a:endParaRPr>
          </a:p>
          <a:p>
            <a:pPr>
              <a:buSzPts val="5000"/>
            </a:pPr>
            <a:endParaRPr lang="en-US" sz="2800" dirty="0">
              <a:solidFill>
                <a:schemeClr val="dk1"/>
              </a:solidFill>
              <a:latin typeface="Times New Roman"/>
            </a:endParaRPr>
          </a:p>
        </p:txBody>
      </p:sp>
      <p:sp>
        <p:nvSpPr>
          <p:cNvPr id="18" name="Rectangle 17">
            <a:extLst>
              <a:ext uri="{FF2B5EF4-FFF2-40B4-BE49-F238E27FC236}">
                <a16:creationId xmlns:a16="http://schemas.microsoft.com/office/drawing/2014/main" id="{43DEBFC4-69EC-FAAE-D070-55378E373210}"/>
              </a:ext>
            </a:extLst>
          </p:cNvPr>
          <p:cNvSpPr/>
          <p:nvPr/>
        </p:nvSpPr>
        <p:spPr>
          <a:xfrm>
            <a:off x="24676195" y="7458161"/>
            <a:ext cx="9360384" cy="547491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qr code with black squares&#10;&#10;Description automatically generated">
            <a:extLst>
              <a:ext uri="{FF2B5EF4-FFF2-40B4-BE49-F238E27FC236}">
                <a16:creationId xmlns:a16="http://schemas.microsoft.com/office/drawing/2014/main" id="{24CB27BB-07E5-94F9-5EE3-875ED983182D}"/>
              </a:ext>
            </a:extLst>
          </p:cNvPr>
          <p:cNvPicPr>
            <a:picLocks noChangeAspect="1"/>
          </p:cNvPicPr>
          <p:nvPr/>
        </p:nvPicPr>
        <p:blipFill>
          <a:blip r:embed="rId6"/>
          <a:stretch>
            <a:fillRect/>
          </a:stretch>
        </p:blipFill>
        <p:spPr>
          <a:xfrm>
            <a:off x="34077609" y="8001582"/>
            <a:ext cx="3314123" cy="3219675"/>
          </a:xfrm>
          <a:prstGeom prst="rect">
            <a:avLst/>
          </a:prstGeom>
        </p:spPr>
      </p:pic>
      <p:sp>
        <p:nvSpPr>
          <p:cNvPr id="6" name="TextBox 5">
            <a:extLst>
              <a:ext uri="{FF2B5EF4-FFF2-40B4-BE49-F238E27FC236}">
                <a16:creationId xmlns:a16="http://schemas.microsoft.com/office/drawing/2014/main" id="{736BEDEC-6D1C-1D92-E399-FDD99034CBF8}"/>
              </a:ext>
            </a:extLst>
          </p:cNvPr>
          <p:cNvSpPr txBox="1"/>
          <p:nvPr/>
        </p:nvSpPr>
        <p:spPr>
          <a:xfrm>
            <a:off x="14809623" y="10040190"/>
            <a:ext cx="87894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a:rPr>
              <a:t>Figure 2: PET plastic degraded by enzymes </a:t>
            </a:r>
            <a:r>
              <a:rPr lang="en-US" sz="2800" b="1" err="1">
                <a:latin typeface="Times New Roman"/>
              </a:rPr>
              <a:t>PETase</a:t>
            </a:r>
            <a:r>
              <a:rPr lang="en-US" sz="2800" b="1">
                <a:latin typeface="Times New Roman"/>
              </a:rPr>
              <a:t> and </a:t>
            </a:r>
            <a:r>
              <a:rPr lang="en-US" sz="2800" b="1" err="1">
                <a:latin typeface="Times New Roman"/>
              </a:rPr>
              <a:t>MHETase</a:t>
            </a:r>
            <a:r>
              <a:rPr lang="en-US" sz="2800" b="1">
                <a:latin typeface="Times New Roman"/>
              </a:rPr>
              <a:t>, and </a:t>
            </a:r>
            <a:r>
              <a:rPr lang="en-US" sz="2800" b="1" i="1">
                <a:latin typeface="Times New Roman"/>
              </a:rPr>
              <a:t>C. testosteroni.</a:t>
            </a:r>
          </a:p>
        </p:txBody>
      </p:sp>
      <p:sp>
        <p:nvSpPr>
          <p:cNvPr id="19" name="TextBox 18">
            <a:extLst>
              <a:ext uri="{FF2B5EF4-FFF2-40B4-BE49-F238E27FC236}">
                <a16:creationId xmlns:a16="http://schemas.microsoft.com/office/drawing/2014/main" id="{2F968F08-771C-EC81-D5AC-93F6C6C0DF71}"/>
              </a:ext>
            </a:extLst>
          </p:cNvPr>
          <p:cNvSpPr txBox="1"/>
          <p:nvPr/>
        </p:nvSpPr>
        <p:spPr>
          <a:xfrm>
            <a:off x="169718" y="12241434"/>
            <a:ext cx="14044173" cy="64094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Times New Roman"/>
              </a:rPr>
              <a:t>Introduction/Background</a:t>
            </a:r>
            <a:r>
              <a:rPr lang="en-US" sz="3200" dirty="0">
                <a:latin typeface="Times New Roman"/>
              </a:rPr>
              <a:t> </a:t>
            </a:r>
          </a:p>
          <a:p>
            <a:r>
              <a:rPr lang="en-US" sz="2800" dirty="0" err="1">
                <a:solidFill>
                  <a:schemeClr val="tx1"/>
                </a:solidFill>
                <a:latin typeface="Times New Roman"/>
              </a:rPr>
              <a:t>PolyWreck</a:t>
            </a:r>
            <a:r>
              <a:rPr lang="en-US" sz="2800" dirty="0">
                <a:solidFill>
                  <a:schemeClr val="tx1"/>
                </a:solidFill>
                <a:latin typeface="Times New Roman"/>
              </a:rPr>
              <a:t> was created as a solution to the global plastic waste crisis that the world faces. Plastic waste is often disposed of via one of three methods: recycling, landfills, or incineration. However, each method has drawbacks that deem them unsustainable in the long term, and call for a new way to deal with plastic waste. These current solutions keep sizeable plastic waste minimal. However, they do not address waste at a microscopic level, and oftentimes contribute to microplastic contamination via the water cycle. Microplastics pose health and safety risks that our team plans to resolve with this alternate way of breaking down plastics. Microplastics have been found to have adverse effects on lung health, the digestive system, and hormones. PET plastic specifically is an issue due to its abundance and sturdy molecular structure. PET plastic's strong chemical bonds decrease the rate of decomposition, and their common usage in single-use products makes them a significant pollutant issue. PET makes up a sizeable 10.2% of all plastic produced, with a portion of 29.1% recycled. This is leaving millions of tons of plastic waste still wreaking havoc on the environment. </a:t>
            </a:r>
            <a:endParaRPr lang="en-US" sz="2800" dirty="0">
              <a:solidFill>
                <a:schemeClr val="tx1"/>
              </a:solidFill>
              <a:latin typeface="Times New Roman" panose="02020603050405020304" pitchFamily="18" charset="0"/>
            </a:endParaRPr>
          </a:p>
          <a:p>
            <a:pPr algn="l"/>
            <a:endParaRPr lang="en-US" sz="1050" dirty="0"/>
          </a:p>
        </p:txBody>
      </p:sp>
      <p:sp>
        <p:nvSpPr>
          <p:cNvPr id="29" name="TextBox 28">
            <a:extLst>
              <a:ext uri="{FF2B5EF4-FFF2-40B4-BE49-F238E27FC236}">
                <a16:creationId xmlns:a16="http://schemas.microsoft.com/office/drawing/2014/main" id="{13CAD076-FA87-978B-6264-8CD1B5E24B37}"/>
              </a:ext>
            </a:extLst>
          </p:cNvPr>
          <p:cNvSpPr txBox="1"/>
          <p:nvPr/>
        </p:nvSpPr>
        <p:spPr>
          <a:xfrm>
            <a:off x="25814428" y="16353459"/>
            <a:ext cx="155793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Figure 3: The cloning of </a:t>
            </a:r>
            <a:r>
              <a:rPr lang="en-US" sz="2800" b="1" i="1"/>
              <a:t>I. </a:t>
            </a:r>
            <a:r>
              <a:rPr lang="en-US" sz="2800" b="1" i="1" err="1"/>
              <a:t>sakaiensis</a:t>
            </a:r>
            <a:r>
              <a:rPr lang="en-US" sz="2800" b="1" i="1"/>
              <a:t> genes </a:t>
            </a:r>
            <a:r>
              <a:rPr lang="en-US" sz="2800" b="1"/>
              <a:t>into </a:t>
            </a:r>
            <a:r>
              <a:rPr lang="en-US" sz="2800" b="1" i="1"/>
              <a:t>C. </a:t>
            </a:r>
            <a:r>
              <a:rPr lang="en-US" sz="2800" b="1" i="1" err="1"/>
              <a:t>testosteroni</a:t>
            </a:r>
            <a:r>
              <a:rPr lang="en-US" sz="2800" b="1" i="1"/>
              <a:t>.</a:t>
            </a:r>
            <a:endParaRPr lang="en-US" sz="2800" b="1"/>
          </a:p>
          <a:p>
            <a:endParaRPr lang="en-US" sz="2800"/>
          </a:p>
        </p:txBody>
      </p:sp>
      <p:sp>
        <p:nvSpPr>
          <p:cNvPr id="14" name="TextBox 13">
            <a:extLst>
              <a:ext uri="{FF2B5EF4-FFF2-40B4-BE49-F238E27FC236}">
                <a16:creationId xmlns:a16="http://schemas.microsoft.com/office/drawing/2014/main" id="{F0FD90D6-3E0A-8C9A-1CEB-232E01BF0E06}"/>
              </a:ext>
            </a:extLst>
          </p:cNvPr>
          <p:cNvSpPr txBox="1"/>
          <p:nvPr/>
        </p:nvSpPr>
        <p:spPr>
          <a:xfrm>
            <a:off x="24973125" y="6744654"/>
            <a:ext cx="100302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a:rPr>
              <a:t>From left to right, Amanda, Brennan, James, Arsh, Jacob.</a:t>
            </a:r>
          </a:p>
        </p:txBody>
      </p:sp>
      <p:sp>
        <p:nvSpPr>
          <p:cNvPr id="30" name="TextBox 29">
            <a:extLst>
              <a:ext uri="{FF2B5EF4-FFF2-40B4-BE49-F238E27FC236}">
                <a16:creationId xmlns:a16="http://schemas.microsoft.com/office/drawing/2014/main" id="{6BD8D3FC-1827-1C06-53DF-9C2C2008D26F}"/>
              </a:ext>
            </a:extLst>
          </p:cNvPr>
          <p:cNvSpPr txBox="1"/>
          <p:nvPr/>
        </p:nvSpPr>
        <p:spPr>
          <a:xfrm>
            <a:off x="1149911" y="11746216"/>
            <a:ext cx="173101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a:rPr>
              <a:t>Figure 1: Flow chart of microplastic into humans through food products.</a:t>
            </a:r>
          </a:p>
        </p:txBody>
      </p:sp>
      <p:sp>
        <p:nvSpPr>
          <p:cNvPr id="32" name="TextBox 31">
            <a:extLst>
              <a:ext uri="{FF2B5EF4-FFF2-40B4-BE49-F238E27FC236}">
                <a16:creationId xmlns:a16="http://schemas.microsoft.com/office/drawing/2014/main" id="{368345B7-4F09-BE21-7BB7-5CEC9A309A1B}"/>
              </a:ext>
            </a:extLst>
          </p:cNvPr>
          <p:cNvSpPr txBox="1"/>
          <p:nvPr/>
        </p:nvSpPr>
        <p:spPr>
          <a:xfrm>
            <a:off x="34372088" y="12251544"/>
            <a:ext cx="30038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a:rPr>
              <a:t>Sources here!</a:t>
            </a:r>
          </a:p>
        </p:txBody>
      </p:sp>
      <p:sp>
        <p:nvSpPr>
          <p:cNvPr id="33" name="Arrow: Up 32">
            <a:extLst>
              <a:ext uri="{FF2B5EF4-FFF2-40B4-BE49-F238E27FC236}">
                <a16:creationId xmlns:a16="http://schemas.microsoft.com/office/drawing/2014/main" id="{23CD6B5A-3C24-85B5-34B6-A98B60F84DFC}"/>
              </a:ext>
            </a:extLst>
          </p:cNvPr>
          <p:cNvSpPr/>
          <p:nvPr/>
        </p:nvSpPr>
        <p:spPr>
          <a:xfrm>
            <a:off x="35466574" y="11436027"/>
            <a:ext cx="279086" cy="815786"/>
          </a:xfrm>
          <a:prstGeom prst="up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diagram of a chemical reaction&#10;&#10;Description automatically generated">
            <a:extLst>
              <a:ext uri="{FF2B5EF4-FFF2-40B4-BE49-F238E27FC236}">
                <a16:creationId xmlns:a16="http://schemas.microsoft.com/office/drawing/2014/main" id="{F448D724-3A07-BF91-41DD-FDAD4D9E02D5}"/>
              </a:ext>
            </a:extLst>
          </p:cNvPr>
          <p:cNvPicPr>
            <a:picLocks noChangeAspect="1"/>
          </p:cNvPicPr>
          <p:nvPr/>
        </p:nvPicPr>
        <p:blipFill>
          <a:blip r:embed="rId7"/>
          <a:stretch>
            <a:fillRect/>
          </a:stretch>
        </p:blipFill>
        <p:spPr>
          <a:xfrm>
            <a:off x="14057227" y="2731152"/>
            <a:ext cx="10280151" cy="7247483"/>
          </a:xfrm>
          <a:prstGeom prst="rect">
            <a:avLst/>
          </a:prstGeom>
        </p:spPr>
      </p:pic>
      <p:pic>
        <p:nvPicPr>
          <p:cNvPr id="23" name="Picture 22" descr="A diagram of a plasmid&#10;&#10;Description automatically generated">
            <a:extLst>
              <a:ext uri="{FF2B5EF4-FFF2-40B4-BE49-F238E27FC236}">
                <a16:creationId xmlns:a16="http://schemas.microsoft.com/office/drawing/2014/main" id="{87CE3D10-8709-94D6-F5F0-9A4244F841FE}"/>
              </a:ext>
            </a:extLst>
          </p:cNvPr>
          <p:cNvPicPr>
            <a:picLocks noChangeAspect="1"/>
          </p:cNvPicPr>
          <p:nvPr/>
        </p:nvPicPr>
        <p:blipFill>
          <a:blip r:embed="rId8"/>
          <a:stretch>
            <a:fillRect/>
          </a:stretch>
        </p:blipFill>
        <p:spPr>
          <a:xfrm>
            <a:off x="25545261" y="13126377"/>
            <a:ext cx="10759567" cy="3226355"/>
          </a:xfrm>
          <a:prstGeom prst="rect">
            <a:avLst/>
          </a:prstGeom>
        </p:spPr>
      </p:pic>
      <p:pic>
        <p:nvPicPr>
          <p:cNvPr id="35" name="Picture 34">
            <a:extLst>
              <a:ext uri="{FF2B5EF4-FFF2-40B4-BE49-F238E27FC236}">
                <a16:creationId xmlns:a16="http://schemas.microsoft.com/office/drawing/2014/main" id="{B278AD15-F59B-BEDD-D949-DF1B52818C75}"/>
              </a:ext>
            </a:extLst>
          </p:cNvPr>
          <p:cNvPicPr>
            <a:picLocks noChangeAspect="1"/>
          </p:cNvPicPr>
          <p:nvPr/>
        </p:nvPicPr>
        <p:blipFill>
          <a:blip r:embed="rId9"/>
          <a:stretch>
            <a:fillRect/>
          </a:stretch>
        </p:blipFill>
        <p:spPr>
          <a:xfrm>
            <a:off x="1734239" y="7679367"/>
            <a:ext cx="10235644" cy="4098894"/>
          </a:xfrm>
          <a:prstGeom prst="rect">
            <a:avLst/>
          </a:prstGeom>
        </p:spPr>
      </p:pic>
      <p:sp>
        <p:nvSpPr>
          <p:cNvPr id="9" name="Freeform 2">
            <a:extLst>
              <a:ext uri="{FF2B5EF4-FFF2-40B4-BE49-F238E27FC236}">
                <a16:creationId xmlns:a16="http://schemas.microsoft.com/office/drawing/2014/main" id="{0B91EBDF-8387-743E-B0E0-949A4FDBA5A3}"/>
              </a:ext>
            </a:extLst>
          </p:cNvPr>
          <p:cNvSpPr/>
          <p:nvPr/>
        </p:nvSpPr>
        <p:spPr>
          <a:xfrm>
            <a:off x="452468" y="18999179"/>
            <a:ext cx="3780335" cy="2553589"/>
          </a:xfrm>
          <a:custGeom>
            <a:avLst/>
            <a:gdLst/>
            <a:ahLst/>
            <a:cxnLst/>
            <a:rect l="l" t="t" r="r" b="b"/>
            <a:pathLst>
              <a:path w="7103471" h="4710323">
                <a:moveTo>
                  <a:pt x="0" y="0"/>
                </a:moveTo>
                <a:lnTo>
                  <a:pt x="7103470" y="0"/>
                </a:lnTo>
                <a:lnTo>
                  <a:pt x="7103470" y="4710322"/>
                </a:lnTo>
                <a:lnTo>
                  <a:pt x="0" y="4710322"/>
                </a:lnTo>
                <a:lnTo>
                  <a:pt x="0" y="0"/>
                </a:lnTo>
                <a:close/>
              </a:path>
            </a:pathLst>
          </a:custGeom>
          <a:blipFill>
            <a:blip r:embed="rId10"/>
            <a:stretch>
              <a:fillRect/>
            </a:stretch>
          </a:blipFill>
        </p:spPr>
        <p:txBody>
          <a:bodyPr/>
          <a:lstStyle/>
          <a:p>
            <a:endParaRPr lang="en-US"/>
          </a:p>
        </p:txBody>
      </p:sp>
      <p:sp>
        <p:nvSpPr>
          <p:cNvPr id="15" name="Freeform 4">
            <a:extLst>
              <a:ext uri="{FF2B5EF4-FFF2-40B4-BE49-F238E27FC236}">
                <a16:creationId xmlns:a16="http://schemas.microsoft.com/office/drawing/2014/main" id="{303DEC52-3080-F2A7-213F-D59DF66A5592}"/>
              </a:ext>
            </a:extLst>
          </p:cNvPr>
          <p:cNvSpPr/>
          <p:nvPr/>
        </p:nvSpPr>
        <p:spPr>
          <a:xfrm>
            <a:off x="7297601" y="19483736"/>
            <a:ext cx="4419790" cy="1527326"/>
          </a:xfrm>
          <a:custGeom>
            <a:avLst/>
            <a:gdLst/>
            <a:ahLst/>
            <a:cxnLst/>
            <a:rect l="l" t="t" r="r" b="b"/>
            <a:pathLst>
              <a:path w="8442487" h="2666048">
                <a:moveTo>
                  <a:pt x="0" y="0"/>
                </a:moveTo>
                <a:lnTo>
                  <a:pt x="8442487" y="0"/>
                </a:lnTo>
                <a:lnTo>
                  <a:pt x="8442487" y="2666048"/>
                </a:lnTo>
                <a:lnTo>
                  <a:pt x="0" y="2666048"/>
                </a:lnTo>
                <a:lnTo>
                  <a:pt x="0" y="0"/>
                </a:lnTo>
                <a:close/>
              </a:path>
            </a:pathLst>
          </a:custGeom>
          <a:blipFill>
            <a:blip r:embed="rId11"/>
            <a:stretch>
              <a:fillRect/>
            </a:stretch>
          </a:blipFill>
        </p:spPr>
        <p:txBody>
          <a:bodyPr/>
          <a:lstStyle/>
          <a:p>
            <a:endParaRPr lang="en-US"/>
          </a:p>
        </p:txBody>
      </p:sp>
      <p:sp>
        <p:nvSpPr>
          <p:cNvPr id="20" name="Freeform 5">
            <a:extLst>
              <a:ext uri="{FF2B5EF4-FFF2-40B4-BE49-F238E27FC236}">
                <a16:creationId xmlns:a16="http://schemas.microsoft.com/office/drawing/2014/main" id="{39735BD1-48D4-42BA-219D-C918985D3608}"/>
              </a:ext>
            </a:extLst>
          </p:cNvPr>
          <p:cNvSpPr/>
          <p:nvPr/>
        </p:nvSpPr>
        <p:spPr>
          <a:xfrm>
            <a:off x="14782189" y="19247475"/>
            <a:ext cx="2786357" cy="1621835"/>
          </a:xfrm>
          <a:custGeom>
            <a:avLst/>
            <a:gdLst/>
            <a:ahLst/>
            <a:cxnLst/>
            <a:rect l="l" t="t" r="r" b="b"/>
            <a:pathLst>
              <a:path w="4330054" h="2612392">
                <a:moveTo>
                  <a:pt x="0" y="0"/>
                </a:moveTo>
                <a:lnTo>
                  <a:pt x="4330054" y="0"/>
                </a:lnTo>
                <a:lnTo>
                  <a:pt x="4330054" y="2612392"/>
                </a:lnTo>
                <a:lnTo>
                  <a:pt x="0" y="2612392"/>
                </a:lnTo>
                <a:lnTo>
                  <a:pt x="0" y="0"/>
                </a:lnTo>
                <a:close/>
              </a:path>
            </a:pathLst>
          </a:custGeom>
          <a:blipFill>
            <a:blip r:embed="rId12"/>
            <a:stretch>
              <a:fillRect/>
            </a:stretch>
          </a:blipFill>
        </p:spPr>
        <p:txBody>
          <a:bodyPr/>
          <a:lstStyle/>
          <a:p>
            <a:endParaRPr lang="en-US"/>
          </a:p>
        </p:txBody>
      </p:sp>
      <p:sp>
        <p:nvSpPr>
          <p:cNvPr id="26" name="Freeform 6">
            <a:extLst>
              <a:ext uri="{FF2B5EF4-FFF2-40B4-BE49-F238E27FC236}">
                <a16:creationId xmlns:a16="http://schemas.microsoft.com/office/drawing/2014/main" id="{FD0A50C0-DF11-036B-56DA-9F34BE6432B6}"/>
              </a:ext>
            </a:extLst>
          </p:cNvPr>
          <p:cNvSpPr/>
          <p:nvPr/>
        </p:nvSpPr>
        <p:spPr>
          <a:xfrm>
            <a:off x="20897852" y="19479682"/>
            <a:ext cx="3439526" cy="1139252"/>
          </a:xfrm>
          <a:custGeom>
            <a:avLst/>
            <a:gdLst/>
            <a:ahLst/>
            <a:cxnLst/>
            <a:rect l="l" t="t" r="r" b="b"/>
            <a:pathLst>
              <a:path w="5172032" h="2086053">
                <a:moveTo>
                  <a:pt x="0" y="0"/>
                </a:moveTo>
                <a:lnTo>
                  <a:pt x="5172032" y="0"/>
                </a:lnTo>
                <a:lnTo>
                  <a:pt x="5172032" y="2086053"/>
                </a:lnTo>
                <a:lnTo>
                  <a:pt x="0" y="2086053"/>
                </a:lnTo>
                <a:lnTo>
                  <a:pt x="0" y="0"/>
                </a:lnTo>
                <a:close/>
              </a:path>
            </a:pathLst>
          </a:custGeom>
          <a:blipFill>
            <a:blip r:embed="rId13"/>
            <a:stretch>
              <a:fillRect/>
            </a:stretch>
          </a:blipFill>
        </p:spPr>
        <p:txBody>
          <a:bodyPr/>
          <a:lstStyle/>
          <a:p>
            <a:endParaRPr lang="en-US"/>
          </a:p>
        </p:txBody>
      </p:sp>
      <p:sp>
        <p:nvSpPr>
          <p:cNvPr id="27" name="Freeform 3">
            <a:extLst>
              <a:ext uri="{FF2B5EF4-FFF2-40B4-BE49-F238E27FC236}">
                <a16:creationId xmlns:a16="http://schemas.microsoft.com/office/drawing/2014/main" id="{F66914F0-ECC3-FFC2-9E72-48EE5D1D3DF7}"/>
              </a:ext>
            </a:extLst>
          </p:cNvPr>
          <p:cNvSpPr/>
          <p:nvPr/>
        </p:nvSpPr>
        <p:spPr>
          <a:xfrm>
            <a:off x="32685693" y="19370338"/>
            <a:ext cx="3671718" cy="1624117"/>
          </a:xfrm>
          <a:custGeom>
            <a:avLst/>
            <a:gdLst/>
            <a:ahLst/>
            <a:cxnLst/>
            <a:rect l="l" t="t" r="r" b="b"/>
            <a:pathLst>
              <a:path w="4515319" h="1940468">
                <a:moveTo>
                  <a:pt x="0" y="0"/>
                </a:moveTo>
                <a:lnTo>
                  <a:pt x="4515319" y="0"/>
                </a:lnTo>
                <a:lnTo>
                  <a:pt x="4515319" y="1940468"/>
                </a:lnTo>
                <a:lnTo>
                  <a:pt x="0" y="1940468"/>
                </a:lnTo>
                <a:lnTo>
                  <a:pt x="0" y="0"/>
                </a:lnTo>
                <a:close/>
              </a:path>
            </a:pathLst>
          </a:custGeom>
          <a:blipFill>
            <a:blip r:embed="rId14"/>
            <a:stretch>
              <a:fillRect/>
            </a:stretch>
          </a:blipFill>
        </p:spPr>
        <p:txBody>
          <a:bodyPr/>
          <a:lstStyle/>
          <a:p>
            <a:endParaRPr lang="en-US"/>
          </a:p>
        </p:txBody>
      </p:sp>
      <p:sp>
        <p:nvSpPr>
          <p:cNvPr id="28" name="Freeform 2">
            <a:extLst>
              <a:ext uri="{FF2B5EF4-FFF2-40B4-BE49-F238E27FC236}">
                <a16:creationId xmlns:a16="http://schemas.microsoft.com/office/drawing/2014/main" id="{14F54322-BD67-36E1-A715-E6EEAEBBA553}"/>
              </a:ext>
            </a:extLst>
          </p:cNvPr>
          <p:cNvSpPr/>
          <p:nvPr/>
        </p:nvSpPr>
        <p:spPr>
          <a:xfrm>
            <a:off x="31989758" y="241779"/>
            <a:ext cx="5059864" cy="1002328"/>
          </a:xfrm>
          <a:custGeom>
            <a:avLst/>
            <a:gdLst/>
            <a:ahLst/>
            <a:cxnLst/>
            <a:rect l="l" t="t" r="r" b="b"/>
            <a:pathLst>
              <a:path w="13708378" h="2564609">
                <a:moveTo>
                  <a:pt x="0" y="0"/>
                </a:moveTo>
                <a:lnTo>
                  <a:pt x="13708378" y="0"/>
                </a:lnTo>
                <a:lnTo>
                  <a:pt x="13708378" y="2564609"/>
                </a:lnTo>
                <a:lnTo>
                  <a:pt x="0" y="2564609"/>
                </a:lnTo>
                <a:lnTo>
                  <a:pt x="0" y="0"/>
                </a:lnTo>
                <a:close/>
              </a:path>
            </a:pathLst>
          </a:custGeom>
          <a:blipFill>
            <a:blip r:embed="rId1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1193</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Georgia Pro</vt:lpstr>
      <vt:lpstr>Times New Roman</vt:lpstr>
      <vt:lpstr>Verdana Pro</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3</cp:revision>
  <dcterms:modified xsi:type="dcterms:W3CDTF">2024-03-08T08:28:38Z</dcterms:modified>
</cp:coreProperties>
</file>