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8" roundtripDataSignature="AMtx7mjKp9CjPf2t86A7xK327LQ/p+GHd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38000"/>
              </a:lnSpc>
              <a:spcBef>
                <a:spcPts val="0"/>
              </a:spcBef>
              <a:spcAft>
                <a:spcPts val="0"/>
              </a:spcAft>
              <a:buClr>
                <a:schemeClr val="dk1"/>
              </a:buClr>
              <a:buSzPts val="1100"/>
              <a:buFont typeface="Arial"/>
              <a:buNone/>
            </a:pPr>
            <a:r>
              <a:rPr lang="en" sz="800">
                <a:solidFill>
                  <a:schemeClr val="dk1"/>
                </a:solidFill>
              </a:rPr>
              <a:t>T</a:t>
            </a:r>
            <a:r>
              <a:rPr lang="en" sz="800">
                <a:solidFill>
                  <a:schemeClr val="dk1"/>
                </a:solidFill>
              </a:rPr>
              <a:t>he </a:t>
            </a:r>
            <a:r>
              <a:rPr b="1" lang="en" sz="800">
                <a:solidFill>
                  <a:schemeClr val="dk1"/>
                </a:solidFill>
              </a:rPr>
              <a:t>lack of access to affordable food</a:t>
            </a:r>
            <a:r>
              <a:rPr lang="en" sz="800">
                <a:solidFill>
                  <a:schemeClr val="dk1"/>
                </a:solidFill>
              </a:rPr>
              <a:t> containing sufficient calories and nutrients is a huge problem: about 9,000,000 people per year die of hunger. To address this problem, in accordance with the World Health Organization's second Sustainable Development Goal, </a:t>
            </a:r>
            <a:r>
              <a:rPr b="1" lang="en" sz="800">
                <a:solidFill>
                  <a:schemeClr val="dk1"/>
                </a:solidFill>
              </a:rPr>
              <a:t>we aim to modify an algae strain’s resource distribution to cheaply produce large quantities of starch</a:t>
            </a:r>
            <a:r>
              <a:rPr lang="en" sz="800">
                <a:solidFill>
                  <a:schemeClr val="dk1"/>
                </a:solidFill>
              </a:rPr>
              <a:t>. Using algae is advantageous because of their naturally rapid growth rate, high biomass production, optimal percentage of certain nutrients, and high density.</a:t>
            </a:r>
            <a:endParaRPr sz="800">
              <a:solidFill>
                <a:schemeClr val="dk1"/>
              </a:solidFill>
            </a:endParaRPr>
          </a:p>
          <a:p>
            <a:pPr indent="0" lvl="0" marL="0" rtl="0" algn="l">
              <a:lnSpc>
                <a:spcPct val="138000"/>
              </a:lnSpc>
              <a:spcBef>
                <a:spcPts val="0"/>
              </a:spcBef>
              <a:spcAft>
                <a:spcPts val="0"/>
              </a:spcAft>
              <a:buClr>
                <a:schemeClr val="dk1"/>
              </a:buClr>
              <a:buSzPts val="1100"/>
              <a:buFont typeface="Arial"/>
              <a:buNone/>
            </a:pPr>
            <a:r>
              <a:t/>
            </a:r>
            <a:endParaRPr sz="800">
              <a:solidFill>
                <a:schemeClr val="dk1"/>
              </a:solidFill>
            </a:endParaRPr>
          </a:p>
          <a:p>
            <a:pPr indent="0" lvl="0" marL="0" rtl="0" algn="l">
              <a:lnSpc>
                <a:spcPct val="138000"/>
              </a:lnSpc>
              <a:spcBef>
                <a:spcPts val="0"/>
              </a:spcBef>
              <a:spcAft>
                <a:spcPts val="0"/>
              </a:spcAft>
              <a:buClr>
                <a:schemeClr val="dk1"/>
              </a:buClr>
              <a:buSzPts val="1100"/>
              <a:buFont typeface="Arial"/>
              <a:buNone/>
            </a:pPr>
            <a:r>
              <a:rPr lang="en" sz="800">
                <a:solidFill>
                  <a:schemeClr val="dk1"/>
                </a:solidFill>
              </a:rPr>
              <a:t>To accomplish this, we will use a more accessible version of electroporation to </a:t>
            </a:r>
            <a:r>
              <a:rPr b="1" lang="en" sz="800">
                <a:solidFill>
                  <a:schemeClr val="dk1"/>
                </a:solidFill>
              </a:rPr>
              <a:t>transform the gene CmGLG1 into the algae Nannochloropsis Oculata</a:t>
            </a:r>
            <a:r>
              <a:rPr lang="en" sz="800">
                <a:solidFill>
                  <a:schemeClr val="dk1"/>
                </a:solidFill>
              </a:rPr>
              <a:t>. CmGLG1 is a glycogenin that helps convert glucose into glycogen. Its dephosphorylation will trigger the rapamycin pathway in the algae, which will initiate starch production. Overexpression of CmGLG1 has been found to lead to </a:t>
            </a:r>
            <a:r>
              <a:rPr b="1" lang="en" sz="800">
                <a:solidFill>
                  <a:schemeClr val="dk1"/>
                </a:solidFill>
              </a:rPr>
              <a:t>4.7 times higher starch content</a:t>
            </a:r>
            <a:r>
              <a:rPr lang="en" sz="800">
                <a:solidFill>
                  <a:schemeClr val="dk1"/>
                </a:solidFill>
              </a:rPr>
              <a:t>, so by inserting this gene into the algae, we hope to create a system that more efficiently produces starch (Pancha et al., 2019). </a:t>
            </a:r>
            <a:endParaRPr b="1" sz="800">
              <a:solidFill>
                <a:schemeClr val="dk1"/>
              </a:solidFill>
            </a:endParaRPr>
          </a:p>
          <a:p>
            <a:pPr indent="0" lvl="0" marL="0" rtl="0" algn="l">
              <a:lnSpc>
                <a:spcPct val="100000"/>
              </a:lnSpc>
              <a:spcBef>
                <a:spcPts val="0"/>
              </a:spcBef>
              <a:spcAft>
                <a:spcPts val="0"/>
              </a:spcAft>
              <a:buSzPts val="1100"/>
              <a:buNone/>
            </a:pPr>
            <a:r>
              <a:t/>
            </a:r>
            <a:endParaRPr sz="8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216edca7b5b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216edca7b5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3"/>
          <p:cNvSpPr txBox="1"/>
          <p:nvPr>
            <p:ph type="ctrTitle"/>
          </p:nvPr>
        </p:nvSpPr>
        <p:spPr>
          <a:xfrm>
            <a:off x="1277084" y="3049770"/>
            <a:ext cx="34909415" cy="8407463"/>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21100"/>
              <a:buNone/>
              <a:defRPr sz="13503"/>
            </a:lvl1pPr>
            <a:lvl2pPr lvl="1" algn="ctr">
              <a:lnSpc>
                <a:spcPct val="100000"/>
              </a:lnSpc>
              <a:spcBef>
                <a:spcPts val="0"/>
              </a:spcBef>
              <a:spcAft>
                <a:spcPts val="0"/>
              </a:spcAft>
              <a:buSzPts val="21100"/>
              <a:buNone/>
              <a:defRPr sz="13503"/>
            </a:lvl2pPr>
            <a:lvl3pPr lvl="2" algn="ctr">
              <a:lnSpc>
                <a:spcPct val="100000"/>
              </a:lnSpc>
              <a:spcBef>
                <a:spcPts val="0"/>
              </a:spcBef>
              <a:spcAft>
                <a:spcPts val="0"/>
              </a:spcAft>
              <a:buSzPts val="21100"/>
              <a:buNone/>
              <a:defRPr sz="13503"/>
            </a:lvl3pPr>
            <a:lvl4pPr lvl="3" algn="ctr">
              <a:lnSpc>
                <a:spcPct val="100000"/>
              </a:lnSpc>
              <a:spcBef>
                <a:spcPts val="0"/>
              </a:spcBef>
              <a:spcAft>
                <a:spcPts val="0"/>
              </a:spcAft>
              <a:buSzPts val="21100"/>
              <a:buNone/>
              <a:defRPr sz="13503"/>
            </a:lvl4pPr>
            <a:lvl5pPr lvl="4" algn="ctr">
              <a:lnSpc>
                <a:spcPct val="100000"/>
              </a:lnSpc>
              <a:spcBef>
                <a:spcPts val="0"/>
              </a:spcBef>
              <a:spcAft>
                <a:spcPts val="0"/>
              </a:spcAft>
              <a:buSzPts val="21100"/>
              <a:buNone/>
              <a:defRPr sz="13503"/>
            </a:lvl5pPr>
            <a:lvl6pPr lvl="5" algn="ctr">
              <a:lnSpc>
                <a:spcPct val="100000"/>
              </a:lnSpc>
              <a:spcBef>
                <a:spcPts val="0"/>
              </a:spcBef>
              <a:spcAft>
                <a:spcPts val="0"/>
              </a:spcAft>
              <a:buSzPts val="21100"/>
              <a:buNone/>
              <a:defRPr sz="13503"/>
            </a:lvl6pPr>
            <a:lvl7pPr lvl="6" algn="ctr">
              <a:lnSpc>
                <a:spcPct val="100000"/>
              </a:lnSpc>
              <a:spcBef>
                <a:spcPts val="0"/>
              </a:spcBef>
              <a:spcAft>
                <a:spcPts val="0"/>
              </a:spcAft>
              <a:buSzPts val="21100"/>
              <a:buNone/>
              <a:defRPr sz="13503"/>
            </a:lvl7pPr>
            <a:lvl8pPr lvl="7" algn="ctr">
              <a:lnSpc>
                <a:spcPct val="100000"/>
              </a:lnSpc>
              <a:spcBef>
                <a:spcPts val="0"/>
              </a:spcBef>
              <a:spcAft>
                <a:spcPts val="0"/>
              </a:spcAft>
              <a:buSzPts val="21100"/>
              <a:buNone/>
              <a:defRPr sz="13503"/>
            </a:lvl8pPr>
            <a:lvl9pPr lvl="8" algn="ctr">
              <a:lnSpc>
                <a:spcPct val="100000"/>
              </a:lnSpc>
              <a:spcBef>
                <a:spcPts val="0"/>
              </a:spcBef>
              <a:spcAft>
                <a:spcPts val="0"/>
              </a:spcAft>
              <a:buSzPts val="21100"/>
              <a:buNone/>
              <a:defRPr sz="13503"/>
            </a:lvl9pPr>
          </a:lstStyle>
          <a:p/>
        </p:txBody>
      </p:sp>
      <p:sp>
        <p:nvSpPr>
          <p:cNvPr id="11" name="Google Shape;11;p3"/>
          <p:cNvSpPr txBox="1"/>
          <p:nvPr>
            <p:ph idx="1" type="subTitle"/>
          </p:nvPr>
        </p:nvSpPr>
        <p:spPr>
          <a:xfrm>
            <a:off x="1277050" y="11608541"/>
            <a:ext cx="34909415" cy="3246518"/>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11400"/>
              <a:buNone/>
              <a:defRPr sz="7296"/>
            </a:lvl1pPr>
            <a:lvl2pPr lvl="1" algn="ctr">
              <a:lnSpc>
                <a:spcPct val="100000"/>
              </a:lnSpc>
              <a:spcBef>
                <a:spcPts val="0"/>
              </a:spcBef>
              <a:spcAft>
                <a:spcPts val="0"/>
              </a:spcAft>
              <a:buSzPts val="11400"/>
              <a:buNone/>
              <a:defRPr sz="7296"/>
            </a:lvl2pPr>
            <a:lvl3pPr lvl="2" algn="ctr">
              <a:lnSpc>
                <a:spcPct val="100000"/>
              </a:lnSpc>
              <a:spcBef>
                <a:spcPts val="0"/>
              </a:spcBef>
              <a:spcAft>
                <a:spcPts val="0"/>
              </a:spcAft>
              <a:buSzPts val="11400"/>
              <a:buNone/>
              <a:defRPr sz="7296"/>
            </a:lvl3pPr>
            <a:lvl4pPr lvl="3" algn="ctr">
              <a:lnSpc>
                <a:spcPct val="100000"/>
              </a:lnSpc>
              <a:spcBef>
                <a:spcPts val="0"/>
              </a:spcBef>
              <a:spcAft>
                <a:spcPts val="0"/>
              </a:spcAft>
              <a:buSzPts val="11400"/>
              <a:buNone/>
              <a:defRPr sz="7296"/>
            </a:lvl4pPr>
            <a:lvl5pPr lvl="4" algn="ctr">
              <a:lnSpc>
                <a:spcPct val="100000"/>
              </a:lnSpc>
              <a:spcBef>
                <a:spcPts val="0"/>
              </a:spcBef>
              <a:spcAft>
                <a:spcPts val="0"/>
              </a:spcAft>
              <a:buSzPts val="11400"/>
              <a:buNone/>
              <a:defRPr sz="7296"/>
            </a:lvl5pPr>
            <a:lvl6pPr lvl="5" algn="ctr">
              <a:lnSpc>
                <a:spcPct val="100000"/>
              </a:lnSpc>
              <a:spcBef>
                <a:spcPts val="0"/>
              </a:spcBef>
              <a:spcAft>
                <a:spcPts val="0"/>
              </a:spcAft>
              <a:buSzPts val="11400"/>
              <a:buNone/>
              <a:defRPr sz="7296"/>
            </a:lvl6pPr>
            <a:lvl7pPr lvl="6" algn="ctr">
              <a:lnSpc>
                <a:spcPct val="100000"/>
              </a:lnSpc>
              <a:spcBef>
                <a:spcPts val="0"/>
              </a:spcBef>
              <a:spcAft>
                <a:spcPts val="0"/>
              </a:spcAft>
              <a:buSzPts val="11400"/>
              <a:buNone/>
              <a:defRPr sz="7296"/>
            </a:lvl7pPr>
            <a:lvl8pPr lvl="7" algn="ctr">
              <a:lnSpc>
                <a:spcPct val="100000"/>
              </a:lnSpc>
              <a:spcBef>
                <a:spcPts val="0"/>
              </a:spcBef>
              <a:spcAft>
                <a:spcPts val="0"/>
              </a:spcAft>
              <a:buSzPts val="11400"/>
              <a:buNone/>
              <a:defRPr sz="7296"/>
            </a:lvl8pPr>
            <a:lvl9pPr lvl="8" algn="ctr">
              <a:lnSpc>
                <a:spcPct val="100000"/>
              </a:lnSpc>
              <a:spcBef>
                <a:spcPts val="0"/>
              </a:spcBef>
              <a:spcAft>
                <a:spcPts val="0"/>
              </a:spcAft>
              <a:buSzPts val="11400"/>
              <a:buNone/>
              <a:defRPr sz="7296"/>
            </a:lvl9pPr>
          </a:lstStyle>
          <a:p/>
        </p:txBody>
      </p:sp>
      <p:sp>
        <p:nvSpPr>
          <p:cNvPr id="12" name="Google Shape;12;p3"/>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2"/>
          <p:cNvSpPr txBox="1"/>
          <p:nvPr>
            <p:ph hasCustomPrompt="1" type="title"/>
          </p:nvPr>
        </p:nvSpPr>
        <p:spPr>
          <a:xfrm>
            <a:off x="1277050" y="4530674"/>
            <a:ext cx="34909415" cy="8042472"/>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48700"/>
              <a:buNone/>
              <a:defRPr sz="31168"/>
            </a:lvl1pPr>
            <a:lvl2pPr lvl="1" algn="ctr">
              <a:lnSpc>
                <a:spcPct val="100000"/>
              </a:lnSpc>
              <a:spcBef>
                <a:spcPts val="0"/>
              </a:spcBef>
              <a:spcAft>
                <a:spcPts val="0"/>
              </a:spcAft>
              <a:buSzPts val="48700"/>
              <a:buNone/>
              <a:defRPr sz="31168"/>
            </a:lvl2pPr>
            <a:lvl3pPr lvl="2" algn="ctr">
              <a:lnSpc>
                <a:spcPct val="100000"/>
              </a:lnSpc>
              <a:spcBef>
                <a:spcPts val="0"/>
              </a:spcBef>
              <a:spcAft>
                <a:spcPts val="0"/>
              </a:spcAft>
              <a:buSzPts val="48700"/>
              <a:buNone/>
              <a:defRPr sz="31168"/>
            </a:lvl3pPr>
            <a:lvl4pPr lvl="3" algn="ctr">
              <a:lnSpc>
                <a:spcPct val="100000"/>
              </a:lnSpc>
              <a:spcBef>
                <a:spcPts val="0"/>
              </a:spcBef>
              <a:spcAft>
                <a:spcPts val="0"/>
              </a:spcAft>
              <a:buSzPts val="48700"/>
              <a:buNone/>
              <a:defRPr sz="31168"/>
            </a:lvl4pPr>
            <a:lvl5pPr lvl="4" algn="ctr">
              <a:lnSpc>
                <a:spcPct val="100000"/>
              </a:lnSpc>
              <a:spcBef>
                <a:spcPts val="0"/>
              </a:spcBef>
              <a:spcAft>
                <a:spcPts val="0"/>
              </a:spcAft>
              <a:buSzPts val="48700"/>
              <a:buNone/>
              <a:defRPr sz="31168"/>
            </a:lvl5pPr>
            <a:lvl6pPr lvl="5" algn="ctr">
              <a:lnSpc>
                <a:spcPct val="100000"/>
              </a:lnSpc>
              <a:spcBef>
                <a:spcPts val="0"/>
              </a:spcBef>
              <a:spcAft>
                <a:spcPts val="0"/>
              </a:spcAft>
              <a:buSzPts val="48700"/>
              <a:buNone/>
              <a:defRPr sz="31168"/>
            </a:lvl6pPr>
            <a:lvl7pPr lvl="6" algn="ctr">
              <a:lnSpc>
                <a:spcPct val="100000"/>
              </a:lnSpc>
              <a:spcBef>
                <a:spcPts val="0"/>
              </a:spcBef>
              <a:spcAft>
                <a:spcPts val="0"/>
              </a:spcAft>
              <a:buSzPts val="48700"/>
              <a:buNone/>
              <a:defRPr sz="31168"/>
            </a:lvl7pPr>
            <a:lvl8pPr lvl="7" algn="ctr">
              <a:lnSpc>
                <a:spcPct val="100000"/>
              </a:lnSpc>
              <a:spcBef>
                <a:spcPts val="0"/>
              </a:spcBef>
              <a:spcAft>
                <a:spcPts val="0"/>
              </a:spcAft>
              <a:buSzPts val="48700"/>
              <a:buNone/>
              <a:defRPr sz="31168"/>
            </a:lvl8pPr>
            <a:lvl9pPr lvl="8" algn="ctr">
              <a:lnSpc>
                <a:spcPct val="100000"/>
              </a:lnSpc>
              <a:spcBef>
                <a:spcPts val="0"/>
              </a:spcBef>
              <a:spcAft>
                <a:spcPts val="0"/>
              </a:spcAft>
              <a:buSzPts val="48700"/>
              <a:buNone/>
              <a:defRPr sz="31168"/>
            </a:lvl9pPr>
          </a:lstStyle>
          <a:p>
            <a:r>
              <a:t>xx%</a:t>
            </a:r>
          </a:p>
        </p:txBody>
      </p:sp>
      <p:sp>
        <p:nvSpPr>
          <p:cNvPr id="46" name="Google Shape;46;p12"/>
          <p:cNvSpPr txBox="1"/>
          <p:nvPr>
            <p:ph idx="1" type="body"/>
          </p:nvPr>
        </p:nvSpPr>
        <p:spPr>
          <a:xfrm>
            <a:off x="1277050" y="12911475"/>
            <a:ext cx="34909415" cy="5327984"/>
          </a:xfrm>
          <a:prstGeom prst="rect">
            <a:avLst/>
          </a:prstGeom>
          <a:noFill/>
          <a:ln>
            <a:noFill/>
          </a:ln>
        </p:spPr>
        <p:txBody>
          <a:bodyPr anchorCtr="0" anchor="t" bIns="371025" lIns="371025" spcFirstLastPara="1" rIns="371025" wrap="square" tIns="371025">
            <a:normAutofit/>
          </a:bodyPr>
          <a:lstStyle>
            <a:lvl1pPr indent="-692150" lvl="0" marL="457200" algn="ctr">
              <a:lnSpc>
                <a:spcPct val="115000"/>
              </a:lnSpc>
              <a:spcBef>
                <a:spcPts val="0"/>
              </a:spcBef>
              <a:spcAft>
                <a:spcPts val="0"/>
              </a:spcAft>
              <a:buSzPts val="7300"/>
              <a:buChar char="●"/>
              <a:defRPr/>
            </a:lvl1pPr>
            <a:lvl2pPr indent="-590550" lvl="1" marL="914400" algn="ctr">
              <a:lnSpc>
                <a:spcPct val="115000"/>
              </a:lnSpc>
              <a:spcBef>
                <a:spcPts val="0"/>
              </a:spcBef>
              <a:spcAft>
                <a:spcPts val="0"/>
              </a:spcAft>
              <a:buSzPts val="5700"/>
              <a:buChar char="○"/>
              <a:defRPr/>
            </a:lvl2pPr>
            <a:lvl3pPr indent="-590550" lvl="2" marL="1371600" algn="ctr">
              <a:lnSpc>
                <a:spcPct val="115000"/>
              </a:lnSpc>
              <a:spcBef>
                <a:spcPts val="0"/>
              </a:spcBef>
              <a:spcAft>
                <a:spcPts val="0"/>
              </a:spcAft>
              <a:buSzPts val="5700"/>
              <a:buChar char="■"/>
              <a:defRPr/>
            </a:lvl3pPr>
            <a:lvl4pPr indent="-590550" lvl="3" marL="1828800" algn="ctr">
              <a:lnSpc>
                <a:spcPct val="115000"/>
              </a:lnSpc>
              <a:spcBef>
                <a:spcPts val="0"/>
              </a:spcBef>
              <a:spcAft>
                <a:spcPts val="0"/>
              </a:spcAft>
              <a:buSzPts val="5700"/>
              <a:buChar char="●"/>
              <a:defRPr/>
            </a:lvl4pPr>
            <a:lvl5pPr indent="-590550" lvl="4" marL="2286000" algn="ctr">
              <a:lnSpc>
                <a:spcPct val="115000"/>
              </a:lnSpc>
              <a:spcBef>
                <a:spcPts val="0"/>
              </a:spcBef>
              <a:spcAft>
                <a:spcPts val="0"/>
              </a:spcAft>
              <a:buSzPts val="5700"/>
              <a:buChar char="○"/>
              <a:defRPr/>
            </a:lvl5pPr>
            <a:lvl6pPr indent="-590550" lvl="5" marL="2743200" algn="ctr">
              <a:lnSpc>
                <a:spcPct val="115000"/>
              </a:lnSpc>
              <a:spcBef>
                <a:spcPts val="0"/>
              </a:spcBef>
              <a:spcAft>
                <a:spcPts val="0"/>
              </a:spcAft>
              <a:buSzPts val="5700"/>
              <a:buChar char="■"/>
              <a:defRPr/>
            </a:lvl6pPr>
            <a:lvl7pPr indent="-590550" lvl="6" marL="3200400" algn="ctr">
              <a:lnSpc>
                <a:spcPct val="115000"/>
              </a:lnSpc>
              <a:spcBef>
                <a:spcPts val="0"/>
              </a:spcBef>
              <a:spcAft>
                <a:spcPts val="0"/>
              </a:spcAft>
              <a:buSzPts val="5700"/>
              <a:buChar char="●"/>
              <a:defRPr/>
            </a:lvl7pPr>
            <a:lvl8pPr indent="-590550" lvl="7" marL="3657600" algn="ctr">
              <a:lnSpc>
                <a:spcPct val="115000"/>
              </a:lnSpc>
              <a:spcBef>
                <a:spcPts val="0"/>
              </a:spcBef>
              <a:spcAft>
                <a:spcPts val="0"/>
              </a:spcAft>
              <a:buSzPts val="5700"/>
              <a:buChar char="○"/>
              <a:defRPr/>
            </a:lvl8pPr>
            <a:lvl9pPr indent="-590550" lvl="8" marL="4114800" algn="ctr">
              <a:lnSpc>
                <a:spcPct val="115000"/>
              </a:lnSpc>
              <a:spcBef>
                <a:spcPts val="0"/>
              </a:spcBef>
              <a:spcAft>
                <a:spcPts val="0"/>
              </a:spcAft>
              <a:buSzPts val="5700"/>
              <a:buChar char="■"/>
              <a:defRPr/>
            </a:lvl9pPr>
          </a:lstStyle>
          <a:p/>
        </p:txBody>
      </p:sp>
      <p:sp>
        <p:nvSpPr>
          <p:cNvPr id="47" name="Google Shape;47;p12"/>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3"/>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4"/>
          <p:cNvSpPr txBox="1"/>
          <p:nvPr>
            <p:ph type="title"/>
          </p:nvPr>
        </p:nvSpPr>
        <p:spPr>
          <a:xfrm>
            <a:off x="1277050" y="8809855"/>
            <a:ext cx="34909415" cy="3447926"/>
          </a:xfrm>
          <a:prstGeom prst="rect">
            <a:avLst/>
          </a:prstGeom>
          <a:noFill/>
          <a:ln>
            <a:noFill/>
          </a:ln>
        </p:spPr>
        <p:txBody>
          <a:bodyPr anchorCtr="0" anchor="ctr" bIns="371025" lIns="371025" spcFirstLastPara="1" rIns="371025" wrap="square" tIns="371025">
            <a:normAutofit/>
          </a:bodyPr>
          <a:lstStyle>
            <a:lvl1pPr lvl="0" algn="ctr">
              <a:lnSpc>
                <a:spcPct val="100000"/>
              </a:lnSpc>
              <a:spcBef>
                <a:spcPts val="0"/>
              </a:spcBef>
              <a:spcAft>
                <a:spcPts val="0"/>
              </a:spcAft>
              <a:buSzPts val="14600"/>
              <a:buNone/>
              <a:defRPr sz="9344"/>
            </a:lvl1pPr>
            <a:lvl2pPr lvl="1" algn="ctr">
              <a:lnSpc>
                <a:spcPct val="100000"/>
              </a:lnSpc>
              <a:spcBef>
                <a:spcPts val="0"/>
              </a:spcBef>
              <a:spcAft>
                <a:spcPts val="0"/>
              </a:spcAft>
              <a:buSzPts val="14600"/>
              <a:buNone/>
              <a:defRPr sz="9344"/>
            </a:lvl2pPr>
            <a:lvl3pPr lvl="2" algn="ctr">
              <a:lnSpc>
                <a:spcPct val="100000"/>
              </a:lnSpc>
              <a:spcBef>
                <a:spcPts val="0"/>
              </a:spcBef>
              <a:spcAft>
                <a:spcPts val="0"/>
              </a:spcAft>
              <a:buSzPts val="14600"/>
              <a:buNone/>
              <a:defRPr sz="9344"/>
            </a:lvl3pPr>
            <a:lvl4pPr lvl="3" algn="ctr">
              <a:lnSpc>
                <a:spcPct val="100000"/>
              </a:lnSpc>
              <a:spcBef>
                <a:spcPts val="0"/>
              </a:spcBef>
              <a:spcAft>
                <a:spcPts val="0"/>
              </a:spcAft>
              <a:buSzPts val="14600"/>
              <a:buNone/>
              <a:defRPr sz="9344"/>
            </a:lvl4pPr>
            <a:lvl5pPr lvl="4" algn="ctr">
              <a:lnSpc>
                <a:spcPct val="100000"/>
              </a:lnSpc>
              <a:spcBef>
                <a:spcPts val="0"/>
              </a:spcBef>
              <a:spcAft>
                <a:spcPts val="0"/>
              </a:spcAft>
              <a:buSzPts val="14600"/>
              <a:buNone/>
              <a:defRPr sz="9344"/>
            </a:lvl5pPr>
            <a:lvl6pPr lvl="5" algn="ctr">
              <a:lnSpc>
                <a:spcPct val="100000"/>
              </a:lnSpc>
              <a:spcBef>
                <a:spcPts val="0"/>
              </a:spcBef>
              <a:spcAft>
                <a:spcPts val="0"/>
              </a:spcAft>
              <a:buSzPts val="14600"/>
              <a:buNone/>
              <a:defRPr sz="9344"/>
            </a:lvl6pPr>
            <a:lvl7pPr lvl="6" algn="ctr">
              <a:lnSpc>
                <a:spcPct val="100000"/>
              </a:lnSpc>
              <a:spcBef>
                <a:spcPts val="0"/>
              </a:spcBef>
              <a:spcAft>
                <a:spcPts val="0"/>
              </a:spcAft>
              <a:buSzPts val="14600"/>
              <a:buNone/>
              <a:defRPr sz="9344"/>
            </a:lvl7pPr>
            <a:lvl8pPr lvl="7" algn="ctr">
              <a:lnSpc>
                <a:spcPct val="100000"/>
              </a:lnSpc>
              <a:spcBef>
                <a:spcPts val="0"/>
              </a:spcBef>
              <a:spcAft>
                <a:spcPts val="0"/>
              </a:spcAft>
              <a:buSzPts val="14600"/>
              <a:buNone/>
              <a:defRPr sz="9344"/>
            </a:lvl8pPr>
            <a:lvl9pPr lvl="8" algn="ctr">
              <a:lnSpc>
                <a:spcPct val="100000"/>
              </a:lnSpc>
              <a:spcBef>
                <a:spcPts val="0"/>
              </a:spcBef>
              <a:spcAft>
                <a:spcPts val="0"/>
              </a:spcAft>
              <a:buSzPts val="14600"/>
              <a:buNone/>
              <a:defRPr sz="9344"/>
            </a:lvl9pPr>
          </a:lstStyle>
          <a:p/>
        </p:txBody>
      </p:sp>
      <p:sp>
        <p:nvSpPr>
          <p:cNvPr id="15" name="Google Shape;15;p4"/>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5"/>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18" name="Google Shape;18;p5"/>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19" name="Google Shape;19;p5"/>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6"/>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2" name="Google Shape;22;p6"/>
          <p:cNvSpPr txBox="1"/>
          <p:nvPr>
            <p:ph idx="1" type="body"/>
          </p:nvPr>
        </p:nvSpPr>
        <p:spPr>
          <a:xfrm>
            <a:off x="1277050"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3" name="Google Shape;23;p6"/>
          <p:cNvSpPr txBox="1"/>
          <p:nvPr>
            <p:ph idx="2" type="body"/>
          </p:nvPr>
        </p:nvSpPr>
        <p:spPr>
          <a:xfrm>
            <a:off x="19798578" y="4720524"/>
            <a:ext cx="16387939" cy="13993494"/>
          </a:xfrm>
          <a:prstGeom prst="rect">
            <a:avLst/>
          </a:prstGeom>
          <a:noFill/>
          <a:ln>
            <a:noFill/>
          </a:ln>
        </p:spPr>
        <p:txBody>
          <a:bodyPr anchorCtr="0" anchor="t" bIns="371025" lIns="371025" spcFirstLastPara="1" rIns="371025" wrap="square" tIns="371025">
            <a:normAutofit/>
          </a:bodyPr>
          <a:lstStyle>
            <a:lvl1pPr indent="-590550" lvl="0" marL="457200" algn="l">
              <a:lnSpc>
                <a:spcPct val="115000"/>
              </a:lnSpc>
              <a:spcBef>
                <a:spcPts val="0"/>
              </a:spcBef>
              <a:spcAft>
                <a:spcPts val="0"/>
              </a:spcAft>
              <a:buSzPts val="5700"/>
              <a:buChar char="●"/>
              <a:defRPr sz="3648"/>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24" name="Google Shape;24;p6"/>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7"/>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algn="l">
              <a:lnSpc>
                <a:spcPct val="100000"/>
              </a:lnSpc>
              <a:spcBef>
                <a:spcPts val="0"/>
              </a:spcBef>
              <a:spcAft>
                <a:spcPts val="0"/>
              </a:spcAft>
              <a:buSzPts val="11400"/>
              <a:buNone/>
              <a:defRPr/>
            </a:lvl1pPr>
            <a:lvl2pPr lvl="1" algn="l">
              <a:lnSpc>
                <a:spcPct val="100000"/>
              </a:lnSpc>
              <a:spcBef>
                <a:spcPts val="0"/>
              </a:spcBef>
              <a:spcAft>
                <a:spcPts val="0"/>
              </a:spcAft>
              <a:buSzPts val="11400"/>
              <a:buNone/>
              <a:defRPr/>
            </a:lvl2pPr>
            <a:lvl3pPr lvl="2" algn="l">
              <a:lnSpc>
                <a:spcPct val="100000"/>
              </a:lnSpc>
              <a:spcBef>
                <a:spcPts val="0"/>
              </a:spcBef>
              <a:spcAft>
                <a:spcPts val="0"/>
              </a:spcAft>
              <a:buSzPts val="11400"/>
              <a:buNone/>
              <a:defRPr/>
            </a:lvl3pPr>
            <a:lvl4pPr lvl="3" algn="l">
              <a:lnSpc>
                <a:spcPct val="100000"/>
              </a:lnSpc>
              <a:spcBef>
                <a:spcPts val="0"/>
              </a:spcBef>
              <a:spcAft>
                <a:spcPts val="0"/>
              </a:spcAft>
              <a:buSzPts val="11400"/>
              <a:buNone/>
              <a:defRPr/>
            </a:lvl4pPr>
            <a:lvl5pPr lvl="4" algn="l">
              <a:lnSpc>
                <a:spcPct val="100000"/>
              </a:lnSpc>
              <a:spcBef>
                <a:spcPts val="0"/>
              </a:spcBef>
              <a:spcAft>
                <a:spcPts val="0"/>
              </a:spcAft>
              <a:buSzPts val="11400"/>
              <a:buNone/>
              <a:defRPr/>
            </a:lvl5pPr>
            <a:lvl6pPr lvl="5" algn="l">
              <a:lnSpc>
                <a:spcPct val="100000"/>
              </a:lnSpc>
              <a:spcBef>
                <a:spcPts val="0"/>
              </a:spcBef>
              <a:spcAft>
                <a:spcPts val="0"/>
              </a:spcAft>
              <a:buSzPts val="11400"/>
              <a:buNone/>
              <a:defRPr/>
            </a:lvl6pPr>
            <a:lvl7pPr lvl="6" algn="l">
              <a:lnSpc>
                <a:spcPct val="100000"/>
              </a:lnSpc>
              <a:spcBef>
                <a:spcPts val="0"/>
              </a:spcBef>
              <a:spcAft>
                <a:spcPts val="0"/>
              </a:spcAft>
              <a:buSzPts val="11400"/>
              <a:buNone/>
              <a:defRPr/>
            </a:lvl7pPr>
            <a:lvl8pPr lvl="7" algn="l">
              <a:lnSpc>
                <a:spcPct val="100000"/>
              </a:lnSpc>
              <a:spcBef>
                <a:spcPts val="0"/>
              </a:spcBef>
              <a:spcAft>
                <a:spcPts val="0"/>
              </a:spcAft>
              <a:buSzPts val="11400"/>
              <a:buNone/>
              <a:defRPr/>
            </a:lvl8pPr>
            <a:lvl9pPr lvl="8" algn="l">
              <a:lnSpc>
                <a:spcPct val="100000"/>
              </a:lnSpc>
              <a:spcBef>
                <a:spcPts val="0"/>
              </a:spcBef>
              <a:spcAft>
                <a:spcPts val="0"/>
              </a:spcAft>
              <a:buSzPts val="11400"/>
              <a:buNone/>
              <a:defRPr/>
            </a:lvl9pPr>
          </a:lstStyle>
          <a:p/>
        </p:txBody>
      </p:sp>
      <p:sp>
        <p:nvSpPr>
          <p:cNvPr id="27" name="Google Shape;27;p7"/>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8"/>
          <p:cNvSpPr txBox="1"/>
          <p:nvPr>
            <p:ph type="title"/>
          </p:nvPr>
        </p:nvSpPr>
        <p:spPr>
          <a:xfrm>
            <a:off x="1277050" y="2275731"/>
            <a:ext cx="11504513" cy="3095415"/>
          </a:xfrm>
          <a:prstGeom prst="rect">
            <a:avLst/>
          </a:prstGeom>
          <a:noFill/>
          <a:ln>
            <a:noFill/>
          </a:ln>
        </p:spPr>
        <p:txBody>
          <a:bodyPr anchorCtr="0" anchor="b" bIns="371025" lIns="371025" spcFirstLastPara="1" rIns="371025" wrap="square" tIns="371025">
            <a:normAutofit/>
          </a:bodyPr>
          <a:lstStyle>
            <a:lvl1pPr lvl="0" algn="l">
              <a:lnSpc>
                <a:spcPct val="100000"/>
              </a:lnSpc>
              <a:spcBef>
                <a:spcPts val="0"/>
              </a:spcBef>
              <a:spcAft>
                <a:spcPts val="0"/>
              </a:spcAft>
              <a:buSzPts val="9800"/>
              <a:buNone/>
              <a:defRPr sz="6272"/>
            </a:lvl1pPr>
            <a:lvl2pPr lvl="1" algn="l">
              <a:lnSpc>
                <a:spcPct val="100000"/>
              </a:lnSpc>
              <a:spcBef>
                <a:spcPts val="0"/>
              </a:spcBef>
              <a:spcAft>
                <a:spcPts val="0"/>
              </a:spcAft>
              <a:buSzPts val="9800"/>
              <a:buNone/>
              <a:defRPr sz="6272"/>
            </a:lvl2pPr>
            <a:lvl3pPr lvl="2" algn="l">
              <a:lnSpc>
                <a:spcPct val="100000"/>
              </a:lnSpc>
              <a:spcBef>
                <a:spcPts val="0"/>
              </a:spcBef>
              <a:spcAft>
                <a:spcPts val="0"/>
              </a:spcAft>
              <a:buSzPts val="9800"/>
              <a:buNone/>
              <a:defRPr sz="6272"/>
            </a:lvl3pPr>
            <a:lvl4pPr lvl="3" algn="l">
              <a:lnSpc>
                <a:spcPct val="100000"/>
              </a:lnSpc>
              <a:spcBef>
                <a:spcPts val="0"/>
              </a:spcBef>
              <a:spcAft>
                <a:spcPts val="0"/>
              </a:spcAft>
              <a:buSzPts val="9800"/>
              <a:buNone/>
              <a:defRPr sz="6272"/>
            </a:lvl4pPr>
            <a:lvl5pPr lvl="4" algn="l">
              <a:lnSpc>
                <a:spcPct val="100000"/>
              </a:lnSpc>
              <a:spcBef>
                <a:spcPts val="0"/>
              </a:spcBef>
              <a:spcAft>
                <a:spcPts val="0"/>
              </a:spcAft>
              <a:buSzPts val="9800"/>
              <a:buNone/>
              <a:defRPr sz="6272"/>
            </a:lvl5pPr>
            <a:lvl6pPr lvl="5" algn="l">
              <a:lnSpc>
                <a:spcPct val="100000"/>
              </a:lnSpc>
              <a:spcBef>
                <a:spcPts val="0"/>
              </a:spcBef>
              <a:spcAft>
                <a:spcPts val="0"/>
              </a:spcAft>
              <a:buSzPts val="9800"/>
              <a:buNone/>
              <a:defRPr sz="6272"/>
            </a:lvl6pPr>
            <a:lvl7pPr lvl="6" algn="l">
              <a:lnSpc>
                <a:spcPct val="100000"/>
              </a:lnSpc>
              <a:spcBef>
                <a:spcPts val="0"/>
              </a:spcBef>
              <a:spcAft>
                <a:spcPts val="0"/>
              </a:spcAft>
              <a:buSzPts val="9800"/>
              <a:buNone/>
              <a:defRPr sz="6272"/>
            </a:lvl7pPr>
            <a:lvl8pPr lvl="7" algn="l">
              <a:lnSpc>
                <a:spcPct val="100000"/>
              </a:lnSpc>
              <a:spcBef>
                <a:spcPts val="0"/>
              </a:spcBef>
              <a:spcAft>
                <a:spcPts val="0"/>
              </a:spcAft>
              <a:buSzPts val="9800"/>
              <a:buNone/>
              <a:defRPr sz="6272"/>
            </a:lvl8pPr>
            <a:lvl9pPr lvl="8" algn="l">
              <a:lnSpc>
                <a:spcPct val="100000"/>
              </a:lnSpc>
              <a:spcBef>
                <a:spcPts val="0"/>
              </a:spcBef>
              <a:spcAft>
                <a:spcPts val="0"/>
              </a:spcAft>
              <a:buSzPts val="9800"/>
              <a:buNone/>
              <a:defRPr sz="6272"/>
            </a:lvl9pPr>
          </a:lstStyle>
          <a:p/>
        </p:txBody>
      </p:sp>
      <p:sp>
        <p:nvSpPr>
          <p:cNvPr id="30" name="Google Shape;30;p8"/>
          <p:cNvSpPr txBox="1"/>
          <p:nvPr>
            <p:ph idx="1" type="body"/>
          </p:nvPr>
        </p:nvSpPr>
        <p:spPr>
          <a:xfrm>
            <a:off x="1277050" y="5691785"/>
            <a:ext cx="11504513" cy="13022745"/>
          </a:xfrm>
          <a:prstGeom prst="rect">
            <a:avLst/>
          </a:prstGeom>
          <a:noFill/>
          <a:ln>
            <a:noFill/>
          </a:ln>
        </p:spPr>
        <p:txBody>
          <a:bodyPr anchorCtr="0" anchor="t" bIns="371025" lIns="371025" spcFirstLastPara="1" rIns="371025" wrap="square" tIns="371025">
            <a:normAutofit/>
          </a:bodyPr>
          <a:lstStyle>
            <a:lvl1pPr indent="-539750" lvl="0" marL="457200" algn="l">
              <a:lnSpc>
                <a:spcPct val="115000"/>
              </a:lnSpc>
              <a:spcBef>
                <a:spcPts val="0"/>
              </a:spcBef>
              <a:spcAft>
                <a:spcPts val="0"/>
              </a:spcAft>
              <a:buSzPts val="4900"/>
              <a:buChar char="●"/>
              <a:defRPr sz="3136"/>
            </a:lvl1pPr>
            <a:lvl2pPr indent="-539750" lvl="1" marL="914400" algn="l">
              <a:lnSpc>
                <a:spcPct val="115000"/>
              </a:lnSpc>
              <a:spcBef>
                <a:spcPts val="0"/>
              </a:spcBef>
              <a:spcAft>
                <a:spcPts val="0"/>
              </a:spcAft>
              <a:buSzPts val="4900"/>
              <a:buChar char="○"/>
              <a:defRPr sz="3136"/>
            </a:lvl2pPr>
            <a:lvl3pPr indent="-539750" lvl="2" marL="1371600" algn="l">
              <a:lnSpc>
                <a:spcPct val="115000"/>
              </a:lnSpc>
              <a:spcBef>
                <a:spcPts val="0"/>
              </a:spcBef>
              <a:spcAft>
                <a:spcPts val="0"/>
              </a:spcAft>
              <a:buSzPts val="4900"/>
              <a:buChar char="■"/>
              <a:defRPr sz="3136"/>
            </a:lvl3pPr>
            <a:lvl4pPr indent="-539750" lvl="3" marL="1828800" algn="l">
              <a:lnSpc>
                <a:spcPct val="115000"/>
              </a:lnSpc>
              <a:spcBef>
                <a:spcPts val="0"/>
              </a:spcBef>
              <a:spcAft>
                <a:spcPts val="0"/>
              </a:spcAft>
              <a:buSzPts val="4900"/>
              <a:buChar char="●"/>
              <a:defRPr sz="3136"/>
            </a:lvl4pPr>
            <a:lvl5pPr indent="-539750" lvl="4" marL="2286000" algn="l">
              <a:lnSpc>
                <a:spcPct val="115000"/>
              </a:lnSpc>
              <a:spcBef>
                <a:spcPts val="0"/>
              </a:spcBef>
              <a:spcAft>
                <a:spcPts val="0"/>
              </a:spcAft>
              <a:buSzPts val="4900"/>
              <a:buChar char="○"/>
              <a:defRPr sz="3136"/>
            </a:lvl5pPr>
            <a:lvl6pPr indent="-539750" lvl="5" marL="2743200" algn="l">
              <a:lnSpc>
                <a:spcPct val="115000"/>
              </a:lnSpc>
              <a:spcBef>
                <a:spcPts val="0"/>
              </a:spcBef>
              <a:spcAft>
                <a:spcPts val="0"/>
              </a:spcAft>
              <a:buSzPts val="4900"/>
              <a:buChar char="■"/>
              <a:defRPr sz="3136"/>
            </a:lvl6pPr>
            <a:lvl7pPr indent="-539750" lvl="6" marL="3200400" algn="l">
              <a:lnSpc>
                <a:spcPct val="115000"/>
              </a:lnSpc>
              <a:spcBef>
                <a:spcPts val="0"/>
              </a:spcBef>
              <a:spcAft>
                <a:spcPts val="0"/>
              </a:spcAft>
              <a:buSzPts val="4900"/>
              <a:buChar char="●"/>
              <a:defRPr sz="3136"/>
            </a:lvl7pPr>
            <a:lvl8pPr indent="-539750" lvl="7" marL="3657600" algn="l">
              <a:lnSpc>
                <a:spcPct val="115000"/>
              </a:lnSpc>
              <a:spcBef>
                <a:spcPts val="0"/>
              </a:spcBef>
              <a:spcAft>
                <a:spcPts val="0"/>
              </a:spcAft>
              <a:buSzPts val="4900"/>
              <a:buChar char="○"/>
              <a:defRPr sz="3136"/>
            </a:lvl8pPr>
            <a:lvl9pPr indent="-539750" lvl="8" marL="4114800" algn="l">
              <a:lnSpc>
                <a:spcPct val="115000"/>
              </a:lnSpc>
              <a:spcBef>
                <a:spcPts val="0"/>
              </a:spcBef>
              <a:spcAft>
                <a:spcPts val="0"/>
              </a:spcAft>
              <a:buSzPts val="4900"/>
              <a:buChar char="■"/>
              <a:defRPr sz="3136"/>
            </a:lvl9pPr>
          </a:lstStyle>
          <a:p/>
        </p:txBody>
      </p:sp>
      <p:sp>
        <p:nvSpPr>
          <p:cNvPr id="31" name="Google Shape;31;p8"/>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9"/>
          <p:cNvSpPr txBox="1"/>
          <p:nvPr>
            <p:ph type="title"/>
          </p:nvPr>
        </p:nvSpPr>
        <p:spPr>
          <a:xfrm>
            <a:off x="2008578" y="1843809"/>
            <a:ext cx="26088982" cy="16755790"/>
          </a:xfrm>
          <a:prstGeom prst="rect">
            <a:avLst/>
          </a:prstGeom>
          <a:noFill/>
          <a:ln>
            <a:noFill/>
          </a:ln>
        </p:spPr>
        <p:txBody>
          <a:bodyPr anchorCtr="0" anchor="ctr" bIns="371025" lIns="371025" spcFirstLastPara="1" rIns="371025" wrap="square" tIns="371025">
            <a:normAutofit/>
          </a:bodyPr>
          <a:lstStyle>
            <a:lvl1pPr lvl="0" algn="l">
              <a:lnSpc>
                <a:spcPct val="100000"/>
              </a:lnSpc>
              <a:spcBef>
                <a:spcPts val="0"/>
              </a:spcBef>
              <a:spcAft>
                <a:spcPts val="0"/>
              </a:spcAft>
              <a:buSzPts val="19500"/>
              <a:buNone/>
              <a:defRPr sz="12480"/>
            </a:lvl1pPr>
            <a:lvl2pPr lvl="1" algn="l">
              <a:lnSpc>
                <a:spcPct val="100000"/>
              </a:lnSpc>
              <a:spcBef>
                <a:spcPts val="0"/>
              </a:spcBef>
              <a:spcAft>
                <a:spcPts val="0"/>
              </a:spcAft>
              <a:buSzPts val="19500"/>
              <a:buNone/>
              <a:defRPr sz="12480"/>
            </a:lvl2pPr>
            <a:lvl3pPr lvl="2" algn="l">
              <a:lnSpc>
                <a:spcPct val="100000"/>
              </a:lnSpc>
              <a:spcBef>
                <a:spcPts val="0"/>
              </a:spcBef>
              <a:spcAft>
                <a:spcPts val="0"/>
              </a:spcAft>
              <a:buSzPts val="19500"/>
              <a:buNone/>
              <a:defRPr sz="12480"/>
            </a:lvl3pPr>
            <a:lvl4pPr lvl="3" algn="l">
              <a:lnSpc>
                <a:spcPct val="100000"/>
              </a:lnSpc>
              <a:spcBef>
                <a:spcPts val="0"/>
              </a:spcBef>
              <a:spcAft>
                <a:spcPts val="0"/>
              </a:spcAft>
              <a:buSzPts val="19500"/>
              <a:buNone/>
              <a:defRPr sz="12480"/>
            </a:lvl4pPr>
            <a:lvl5pPr lvl="4" algn="l">
              <a:lnSpc>
                <a:spcPct val="100000"/>
              </a:lnSpc>
              <a:spcBef>
                <a:spcPts val="0"/>
              </a:spcBef>
              <a:spcAft>
                <a:spcPts val="0"/>
              </a:spcAft>
              <a:buSzPts val="19500"/>
              <a:buNone/>
              <a:defRPr sz="12480"/>
            </a:lvl5pPr>
            <a:lvl6pPr lvl="5" algn="l">
              <a:lnSpc>
                <a:spcPct val="100000"/>
              </a:lnSpc>
              <a:spcBef>
                <a:spcPts val="0"/>
              </a:spcBef>
              <a:spcAft>
                <a:spcPts val="0"/>
              </a:spcAft>
              <a:buSzPts val="19500"/>
              <a:buNone/>
              <a:defRPr sz="12480"/>
            </a:lvl6pPr>
            <a:lvl7pPr lvl="6" algn="l">
              <a:lnSpc>
                <a:spcPct val="100000"/>
              </a:lnSpc>
              <a:spcBef>
                <a:spcPts val="0"/>
              </a:spcBef>
              <a:spcAft>
                <a:spcPts val="0"/>
              </a:spcAft>
              <a:buSzPts val="19500"/>
              <a:buNone/>
              <a:defRPr sz="12480"/>
            </a:lvl7pPr>
            <a:lvl8pPr lvl="7" algn="l">
              <a:lnSpc>
                <a:spcPct val="100000"/>
              </a:lnSpc>
              <a:spcBef>
                <a:spcPts val="0"/>
              </a:spcBef>
              <a:spcAft>
                <a:spcPts val="0"/>
              </a:spcAft>
              <a:buSzPts val="19500"/>
              <a:buNone/>
              <a:defRPr sz="12480"/>
            </a:lvl8pPr>
            <a:lvl9pPr lvl="8" algn="l">
              <a:lnSpc>
                <a:spcPct val="100000"/>
              </a:lnSpc>
              <a:spcBef>
                <a:spcPts val="0"/>
              </a:spcBef>
              <a:spcAft>
                <a:spcPts val="0"/>
              </a:spcAft>
              <a:buSzPts val="19500"/>
              <a:buNone/>
              <a:defRPr sz="12480"/>
            </a:lvl9pPr>
          </a:lstStyle>
          <a:p/>
        </p:txBody>
      </p:sp>
      <p:sp>
        <p:nvSpPr>
          <p:cNvPr id="34" name="Google Shape;34;p9"/>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0"/>
          <p:cNvSpPr/>
          <p:nvPr/>
        </p:nvSpPr>
        <p:spPr>
          <a:xfrm>
            <a:off x="18731706" y="-512"/>
            <a:ext cx="18731707" cy="21067713"/>
          </a:xfrm>
          <a:prstGeom prst="rect">
            <a:avLst/>
          </a:prstGeom>
          <a:solidFill>
            <a:schemeClr val="lt2"/>
          </a:solidFill>
          <a:ln>
            <a:noFill/>
          </a:ln>
        </p:spPr>
        <p:txBody>
          <a:bodyPr anchorCtr="0" anchor="ctr" bIns="237450" lIns="237450" spcFirstLastPara="1" rIns="237450" wrap="square" tIns="237450">
            <a:noAutofit/>
          </a:bodyPr>
          <a:lstStyle/>
          <a:p>
            <a:pPr indent="0" lvl="0" marL="0" marR="0" rtl="0" algn="l">
              <a:lnSpc>
                <a:spcPct val="100000"/>
              </a:lnSpc>
              <a:spcBef>
                <a:spcPts val="0"/>
              </a:spcBef>
              <a:spcAft>
                <a:spcPts val="0"/>
              </a:spcAft>
              <a:buClr>
                <a:srgbClr val="000000"/>
              </a:buClr>
              <a:buSzPts val="683"/>
              <a:buFont typeface="Arial"/>
              <a:buNone/>
            </a:pPr>
            <a:r>
              <a:t/>
            </a:r>
            <a:endParaRPr b="0" i="0" sz="683" u="none" cap="none" strike="noStrike">
              <a:solidFill>
                <a:srgbClr val="000000"/>
              </a:solidFill>
              <a:latin typeface="Arial"/>
              <a:ea typeface="Arial"/>
              <a:cs typeface="Arial"/>
              <a:sym typeface="Arial"/>
            </a:endParaRPr>
          </a:p>
        </p:txBody>
      </p:sp>
      <p:sp>
        <p:nvSpPr>
          <p:cNvPr id="37" name="Google Shape;37;p10"/>
          <p:cNvSpPr txBox="1"/>
          <p:nvPr>
            <p:ph type="title"/>
          </p:nvPr>
        </p:nvSpPr>
        <p:spPr>
          <a:xfrm>
            <a:off x="1087766" y="5051070"/>
            <a:ext cx="16573586" cy="6071406"/>
          </a:xfrm>
          <a:prstGeom prst="rect">
            <a:avLst/>
          </a:prstGeom>
          <a:noFill/>
          <a:ln>
            <a:noFill/>
          </a:ln>
        </p:spPr>
        <p:txBody>
          <a:bodyPr anchorCtr="0" anchor="b" bIns="371025" lIns="371025" spcFirstLastPara="1" rIns="371025" wrap="square" tIns="371025">
            <a:normAutofit/>
          </a:bodyPr>
          <a:lstStyle>
            <a:lvl1pPr lvl="0" algn="ctr">
              <a:lnSpc>
                <a:spcPct val="100000"/>
              </a:lnSpc>
              <a:spcBef>
                <a:spcPts val="0"/>
              </a:spcBef>
              <a:spcAft>
                <a:spcPts val="0"/>
              </a:spcAft>
              <a:buSzPts val="17100"/>
              <a:buNone/>
              <a:defRPr sz="10944"/>
            </a:lvl1pPr>
            <a:lvl2pPr lvl="1" algn="ctr">
              <a:lnSpc>
                <a:spcPct val="100000"/>
              </a:lnSpc>
              <a:spcBef>
                <a:spcPts val="0"/>
              </a:spcBef>
              <a:spcAft>
                <a:spcPts val="0"/>
              </a:spcAft>
              <a:buSzPts val="17100"/>
              <a:buNone/>
              <a:defRPr sz="10944"/>
            </a:lvl2pPr>
            <a:lvl3pPr lvl="2" algn="ctr">
              <a:lnSpc>
                <a:spcPct val="100000"/>
              </a:lnSpc>
              <a:spcBef>
                <a:spcPts val="0"/>
              </a:spcBef>
              <a:spcAft>
                <a:spcPts val="0"/>
              </a:spcAft>
              <a:buSzPts val="17100"/>
              <a:buNone/>
              <a:defRPr sz="10944"/>
            </a:lvl3pPr>
            <a:lvl4pPr lvl="3" algn="ctr">
              <a:lnSpc>
                <a:spcPct val="100000"/>
              </a:lnSpc>
              <a:spcBef>
                <a:spcPts val="0"/>
              </a:spcBef>
              <a:spcAft>
                <a:spcPts val="0"/>
              </a:spcAft>
              <a:buSzPts val="17100"/>
              <a:buNone/>
              <a:defRPr sz="10944"/>
            </a:lvl4pPr>
            <a:lvl5pPr lvl="4" algn="ctr">
              <a:lnSpc>
                <a:spcPct val="100000"/>
              </a:lnSpc>
              <a:spcBef>
                <a:spcPts val="0"/>
              </a:spcBef>
              <a:spcAft>
                <a:spcPts val="0"/>
              </a:spcAft>
              <a:buSzPts val="17100"/>
              <a:buNone/>
              <a:defRPr sz="10944"/>
            </a:lvl5pPr>
            <a:lvl6pPr lvl="5" algn="ctr">
              <a:lnSpc>
                <a:spcPct val="100000"/>
              </a:lnSpc>
              <a:spcBef>
                <a:spcPts val="0"/>
              </a:spcBef>
              <a:spcAft>
                <a:spcPts val="0"/>
              </a:spcAft>
              <a:buSzPts val="17100"/>
              <a:buNone/>
              <a:defRPr sz="10944"/>
            </a:lvl6pPr>
            <a:lvl7pPr lvl="6" algn="ctr">
              <a:lnSpc>
                <a:spcPct val="100000"/>
              </a:lnSpc>
              <a:spcBef>
                <a:spcPts val="0"/>
              </a:spcBef>
              <a:spcAft>
                <a:spcPts val="0"/>
              </a:spcAft>
              <a:buSzPts val="17100"/>
              <a:buNone/>
              <a:defRPr sz="10944"/>
            </a:lvl7pPr>
            <a:lvl8pPr lvl="7" algn="ctr">
              <a:lnSpc>
                <a:spcPct val="100000"/>
              </a:lnSpc>
              <a:spcBef>
                <a:spcPts val="0"/>
              </a:spcBef>
              <a:spcAft>
                <a:spcPts val="0"/>
              </a:spcAft>
              <a:buSzPts val="17100"/>
              <a:buNone/>
              <a:defRPr sz="10944"/>
            </a:lvl8pPr>
            <a:lvl9pPr lvl="8" algn="ctr">
              <a:lnSpc>
                <a:spcPct val="100000"/>
              </a:lnSpc>
              <a:spcBef>
                <a:spcPts val="0"/>
              </a:spcBef>
              <a:spcAft>
                <a:spcPts val="0"/>
              </a:spcAft>
              <a:buSzPts val="17100"/>
              <a:buNone/>
              <a:defRPr sz="10944"/>
            </a:lvl9pPr>
          </a:lstStyle>
          <a:p/>
        </p:txBody>
      </p:sp>
      <p:sp>
        <p:nvSpPr>
          <p:cNvPr id="38" name="Google Shape;38;p10"/>
          <p:cNvSpPr txBox="1"/>
          <p:nvPr>
            <p:ph idx="1" type="subTitle"/>
          </p:nvPr>
        </p:nvSpPr>
        <p:spPr>
          <a:xfrm>
            <a:off x="1087766" y="11481361"/>
            <a:ext cx="16573586" cy="5058993"/>
          </a:xfrm>
          <a:prstGeom prst="rect">
            <a:avLst/>
          </a:prstGeom>
          <a:noFill/>
          <a:ln>
            <a:noFill/>
          </a:ln>
        </p:spPr>
        <p:txBody>
          <a:bodyPr anchorCtr="0" anchor="t" bIns="371025" lIns="371025" spcFirstLastPara="1" rIns="371025" wrap="square" tIns="371025">
            <a:normAutofit/>
          </a:bodyPr>
          <a:lstStyle>
            <a:lvl1pPr lvl="0" algn="ctr">
              <a:lnSpc>
                <a:spcPct val="100000"/>
              </a:lnSpc>
              <a:spcBef>
                <a:spcPts val="0"/>
              </a:spcBef>
              <a:spcAft>
                <a:spcPts val="0"/>
              </a:spcAft>
              <a:buSzPts val="8500"/>
              <a:buNone/>
              <a:defRPr sz="5440"/>
            </a:lvl1pPr>
            <a:lvl2pPr lvl="1" algn="ctr">
              <a:lnSpc>
                <a:spcPct val="100000"/>
              </a:lnSpc>
              <a:spcBef>
                <a:spcPts val="0"/>
              </a:spcBef>
              <a:spcAft>
                <a:spcPts val="0"/>
              </a:spcAft>
              <a:buSzPts val="8500"/>
              <a:buNone/>
              <a:defRPr sz="5440"/>
            </a:lvl2pPr>
            <a:lvl3pPr lvl="2" algn="ctr">
              <a:lnSpc>
                <a:spcPct val="100000"/>
              </a:lnSpc>
              <a:spcBef>
                <a:spcPts val="0"/>
              </a:spcBef>
              <a:spcAft>
                <a:spcPts val="0"/>
              </a:spcAft>
              <a:buSzPts val="8500"/>
              <a:buNone/>
              <a:defRPr sz="5440"/>
            </a:lvl3pPr>
            <a:lvl4pPr lvl="3" algn="ctr">
              <a:lnSpc>
                <a:spcPct val="100000"/>
              </a:lnSpc>
              <a:spcBef>
                <a:spcPts val="0"/>
              </a:spcBef>
              <a:spcAft>
                <a:spcPts val="0"/>
              </a:spcAft>
              <a:buSzPts val="8500"/>
              <a:buNone/>
              <a:defRPr sz="5440"/>
            </a:lvl4pPr>
            <a:lvl5pPr lvl="4" algn="ctr">
              <a:lnSpc>
                <a:spcPct val="100000"/>
              </a:lnSpc>
              <a:spcBef>
                <a:spcPts val="0"/>
              </a:spcBef>
              <a:spcAft>
                <a:spcPts val="0"/>
              </a:spcAft>
              <a:buSzPts val="8500"/>
              <a:buNone/>
              <a:defRPr sz="5440"/>
            </a:lvl5pPr>
            <a:lvl6pPr lvl="5" algn="ctr">
              <a:lnSpc>
                <a:spcPct val="100000"/>
              </a:lnSpc>
              <a:spcBef>
                <a:spcPts val="0"/>
              </a:spcBef>
              <a:spcAft>
                <a:spcPts val="0"/>
              </a:spcAft>
              <a:buSzPts val="8500"/>
              <a:buNone/>
              <a:defRPr sz="5440"/>
            </a:lvl6pPr>
            <a:lvl7pPr lvl="6" algn="ctr">
              <a:lnSpc>
                <a:spcPct val="100000"/>
              </a:lnSpc>
              <a:spcBef>
                <a:spcPts val="0"/>
              </a:spcBef>
              <a:spcAft>
                <a:spcPts val="0"/>
              </a:spcAft>
              <a:buSzPts val="8500"/>
              <a:buNone/>
              <a:defRPr sz="5440"/>
            </a:lvl7pPr>
            <a:lvl8pPr lvl="7" algn="ctr">
              <a:lnSpc>
                <a:spcPct val="100000"/>
              </a:lnSpc>
              <a:spcBef>
                <a:spcPts val="0"/>
              </a:spcBef>
              <a:spcAft>
                <a:spcPts val="0"/>
              </a:spcAft>
              <a:buSzPts val="8500"/>
              <a:buNone/>
              <a:defRPr sz="5440"/>
            </a:lvl8pPr>
            <a:lvl9pPr lvl="8" algn="ctr">
              <a:lnSpc>
                <a:spcPct val="100000"/>
              </a:lnSpc>
              <a:spcBef>
                <a:spcPts val="0"/>
              </a:spcBef>
              <a:spcAft>
                <a:spcPts val="0"/>
              </a:spcAft>
              <a:buSzPts val="8500"/>
              <a:buNone/>
              <a:defRPr sz="5440"/>
            </a:lvl9pPr>
          </a:lstStyle>
          <a:p/>
        </p:txBody>
      </p:sp>
      <p:sp>
        <p:nvSpPr>
          <p:cNvPr id="39" name="Google Shape;39;p10"/>
          <p:cNvSpPr txBox="1"/>
          <p:nvPr>
            <p:ph idx="2" type="body"/>
          </p:nvPr>
        </p:nvSpPr>
        <p:spPr>
          <a:xfrm>
            <a:off x="20237372" y="2965802"/>
            <a:ext cx="15720376" cy="15135123"/>
          </a:xfrm>
          <a:prstGeom prst="rect">
            <a:avLst/>
          </a:prstGeom>
          <a:noFill/>
          <a:ln>
            <a:noFill/>
          </a:ln>
        </p:spPr>
        <p:txBody>
          <a:bodyPr anchorCtr="0" anchor="ctr" bIns="371025" lIns="371025" spcFirstLastPara="1" rIns="371025" wrap="square" tIns="371025">
            <a:normAutofit/>
          </a:bodyPr>
          <a:lstStyle>
            <a:lvl1pPr indent="-692150" lvl="0" marL="457200" algn="l">
              <a:lnSpc>
                <a:spcPct val="115000"/>
              </a:lnSpc>
              <a:spcBef>
                <a:spcPts val="0"/>
              </a:spcBef>
              <a:spcAft>
                <a:spcPts val="0"/>
              </a:spcAft>
              <a:buSzPts val="7300"/>
              <a:buChar char="●"/>
              <a:defRPr/>
            </a:lvl1pPr>
            <a:lvl2pPr indent="-590550" lvl="1" marL="914400" algn="l">
              <a:lnSpc>
                <a:spcPct val="115000"/>
              </a:lnSpc>
              <a:spcBef>
                <a:spcPts val="0"/>
              </a:spcBef>
              <a:spcAft>
                <a:spcPts val="0"/>
              </a:spcAft>
              <a:buSzPts val="5700"/>
              <a:buChar char="○"/>
              <a:defRPr/>
            </a:lvl2pPr>
            <a:lvl3pPr indent="-590550" lvl="2" marL="1371600" algn="l">
              <a:lnSpc>
                <a:spcPct val="115000"/>
              </a:lnSpc>
              <a:spcBef>
                <a:spcPts val="0"/>
              </a:spcBef>
              <a:spcAft>
                <a:spcPts val="0"/>
              </a:spcAft>
              <a:buSzPts val="5700"/>
              <a:buChar char="■"/>
              <a:defRPr/>
            </a:lvl3pPr>
            <a:lvl4pPr indent="-590550" lvl="3" marL="1828800" algn="l">
              <a:lnSpc>
                <a:spcPct val="115000"/>
              </a:lnSpc>
              <a:spcBef>
                <a:spcPts val="0"/>
              </a:spcBef>
              <a:spcAft>
                <a:spcPts val="0"/>
              </a:spcAft>
              <a:buSzPts val="5700"/>
              <a:buChar char="●"/>
              <a:defRPr/>
            </a:lvl4pPr>
            <a:lvl5pPr indent="-590550" lvl="4" marL="2286000" algn="l">
              <a:lnSpc>
                <a:spcPct val="115000"/>
              </a:lnSpc>
              <a:spcBef>
                <a:spcPts val="0"/>
              </a:spcBef>
              <a:spcAft>
                <a:spcPts val="0"/>
              </a:spcAft>
              <a:buSzPts val="5700"/>
              <a:buChar char="○"/>
              <a:defRPr/>
            </a:lvl5pPr>
            <a:lvl6pPr indent="-590550" lvl="5" marL="2743200" algn="l">
              <a:lnSpc>
                <a:spcPct val="115000"/>
              </a:lnSpc>
              <a:spcBef>
                <a:spcPts val="0"/>
              </a:spcBef>
              <a:spcAft>
                <a:spcPts val="0"/>
              </a:spcAft>
              <a:buSzPts val="5700"/>
              <a:buChar char="■"/>
              <a:defRPr/>
            </a:lvl6pPr>
            <a:lvl7pPr indent="-590550" lvl="6" marL="3200400" algn="l">
              <a:lnSpc>
                <a:spcPct val="115000"/>
              </a:lnSpc>
              <a:spcBef>
                <a:spcPts val="0"/>
              </a:spcBef>
              <a:spcAft>
                <a:spcPts val="0"/>
              </a:spcAft>
              <a:buSzPts val="5700"/>
              <a:buChar char="●"/>
              <a:defRPr/>
            </a:lvl7pPr>
            <a:lvl8pPr indent="-590550" lvl="7" marL="3657600" algn="l">
              <a:lnSpc>
                <a:spcPct val="115000"/>
              </a:lnSpc>
              <a:spcBef>
                <a:spcPts val="0"/>
              </a:spcBef>
              <a:spcAft>
                <a:spcPts val="0"/>
              </a:spcAft>
              <a:buSzPts val="5700"/>
              <a:buChar char="○"/>
              <a:defRPr/>
            </a:lvl8pPr>
            <a:lvl9pPr indent="-590550" lvl="8" marL="4114800" algn="l">
              <a:lnSpc>
                <a:spcPct val="115000"/>
              </a:lnSpc>
              <a:spcBef>
                <a:spcPts val="0"/>
              </a:spcBef>
              <a:spcAft>
                <a:spcPts val="0"/>
              </a:spcAft>
              <a:buSzPts val="5700"/>
              <a:buChar char="■"/>
              <a:defRPr/>
            </a:lvl9pPr>
          </a:lstStyle>
          <a:p/>
        </p:txBody>
      </p:sp>
      <p:sp>
        <p:nvSpPr>
          <p:cNvPr id="40" name="Google Shape;40;p10"/>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1"/>
          <p:cNvSpPr txBox="1"/>
          <p:nvPr>
            <p:ph idx="1" type="body"/>
          </p:nvPr>
        </p:nvSpPr>
        <p:spPr>
          <a:xfrm>
            <a:off x="1277050" y="17328383"/>
            <a:ext cx="24577171" cy="2478521"/>
          </a:xfrm>
          <a:prstGeom prst="rect">
            <a:avLst/>
          </a:prstGeom>
          <a:noFill/>
          <a:ln>
            <a:noFill/>
          </a:ln>
        </p:spPr>
        <p:txBody>
          <a:bodyPr anchorCtr="0" anchor="ctr" bIns="371025" lIns="371025" spcFirstLastPara="1" rIns="371025" wrap="square" tIns="371025">
            <a:normAutofit/>
          </a:bodyPr>
          <a:lstStyle>
            <a:lvl1pPr indent="-228600" lvl="0" marL="457200" algn="l">
              <a:lnSpc>
                <a:spcPct val="100000"/>
              </a:lnSpc>
              <a:spcBef>
                <a:spcPts val="0"/>
              </a:spcBef>
              <a:spcAft>
                <a:spcPts val="0"/>
              </a:spcAft>
              <a:buSzPts val="7300"/>
              <a:buNone/>
              <a:defRPr/>
            </a:lvl1pPr>
          </a:lstStyle>
          <a:p/>
        </p:txBody>
      </p:sp>
      <p:sp>
        <p:nvSpPr>
          <p:cNvPr id="43" name="Google Shape;43;p11"/>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1pPr>
            <a:lvl2pPr indent="0" lvl="1"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2pPr>
            <a:lvl3pPr indent="0" lvl="2"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3pPr>
            <a:lvl4pPr indent="0" lvl="3"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4pPr>
            <a:lvl5pPr indent="0" lvl="4"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5pPr>
            <a:lvl6pPr indent="0" lvl="5"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6pPr>
            <a:lvl7pPr indent="0" lvl="6"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7pPr>
            <a:lvl8pPr indent="0" lvl="7"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8pPr>
            <a:lvl9pPr indent="0" lvl="8" marL="0" algn="r">
              <a:lnSpc>
                <a:spcPct val="100000"/>
              </a:lnSpc>
              <a:spcBef>
                <a:spcPts val="0"/>
              </a:spcBef>
              <a:spcAft>
                <a:spcPts val="0"/>
              </a:spcAft>
              <a:buSzPts val="2560"/>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277050" y="1822817"/>
            <a:ext cx="34909415" cy="2345849"/>
          </a:xfrm>
          <a:prstGeom prst="rect">
            <a:avLst/>
          </a:prstGeom>
          <a:noFill/>
          <a:ln>
            <a:noFill/>
          </a:ln>
        </p:spPr>
        <p:txBody>
          <a:bodyPr anchorCtr="0" anchor="t" bIns="371025" lIns="371025" spcFirstLastPara="1" rIns="371025" wrap="square" tIns="371025">
            <a:normAutofit/>
          </a:bodyPr>
          <a:lstStyle>
            <a:lvl1pPr lvl="0"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11400"/>
              <a:buFont typeface="Arial"/>
              <a:buNone/>
              <a:defRPr b="0" i="0" sz="11400" u="none" cap="none" strike="noStrike">
                <a:solidFill>
                  <a:schemeClr val="dk1"/>
                </a:solidFill>
                <a:latin typeface="Arial"/>
                <a:ea typeface="Arial"/>
                <a:cs typeface="Arial"/>
                <a:sym typeface="Arial"/>
              </a:defRPr>
            </a:lvl9pPr>
          </a:lstStyle>
          <a:p/>
        </p:txBody>
      </p:sp>
      <p:sp>
        <p:nvSpPr>
          <p:cNvPr id="7" name="Google Shape;7;p2"/>
          <p:cNvSpPr txBox="1"/>
          <p:nvPr>
            <p:ph idx="1" type="body"/>
          </p:nvPr>
        </p:nvSpPr>
        <p:spPr>
          <a:xfrm>
            <a:off x="1277050" y="4720524"/>
            <a:ext cx="34909415" cy="13993494"/>
          </a:xfrm>
          <a:prstGeom prst="rect">
            <a:avLst/>
          </a:prstGeom>
          <a:noFill/>
          <a:ln>
            <a:noFill/>
          </a:ln>
        </p:spPr>
        <p:txBody>
          <a:bodyPr anchorCtr="0" anchor="t" bIns="371025" lIns="371025" spcFirstLastPara="1" rIns="371025" wrap="square" tIns="371025">
            <a:normAutofit/>
          </a:bodyPr>
          <a:lstStyle>
            <a:lvl1pPr indent="-692150" lvl="0" marL="457200" marR="0" rtl="0" algn="l">
              <a:lnSpc>
                <a:spcPct val="115000"/>
              </a:lnSpc>
              <a:spcBef>
                <a:spcPts val="0"/>
              </a:spcBef>
              <a:spcAft>
                <a:spcPts val="0"/>
              </a:spcAft>
              <a:buClr>
                <a:schemeClr val="dk2"/>
              </a:buClr>
              <a:buSzPts val="7300"/>
              <a:buFont typeface="Arial"/>
              <a:buChar char="●"/>
              <a:defRPr b="0" i="0" sz="7300" u="none" cap="none" strike="noStrike">
                <a:solidFill>
                  <a:schemeClr val="dk2"/>
                </a:solidFill>
                <a:latin typeface="Arial"/>
                <a:ea typeface="Arial"/>
                <a:cs typeface="Arial"/>
                <a:sym typeface="Arial"/>
              </a:defRPr>
            </a:lvl1pPr>
            <a:lvl2pPr indent="-590550" lvl="1" marL="914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2pPr>
            <a:lvl3pPr indent="-590550" lvl="2" marL="1371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3pPr>
            <a:lvl4pPr indent="-590550" lvl="3" marL="1828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4pPr>
            <a:lvl5pPr indent="-590550" lvl="4" marL="22860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5pPr>
            <a:lvl6pPr indent="-590550" lvl="5" marL="27432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6pPr>
            <a:lvl7pPr indent="-590550" lvl="6" marL="32004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7pPr>
            <a:lvl8pPr indent="-590550" lvl="7" marL="36576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8pPr>
            <a:lvl9pPr indent="-590550" lvl="8" marL="4114800" marR="0" rtl="0" algn="l">
              <a:lnSpc>
                <a:spcPct val="115000"/>
              </a:lnSpc>
              <a:spcBef>
                <a:spcPts val="0"/>
              </a:spcBef>
              <a:spcAft>
                <a:spcPts val="0"/>
              </a:spcAft>
              <a:buClr>
                <a:schemeClr val="dk2"/>
              </a:buClr>
              <a:buSzPts val="5700"/>
              <a:buFont typeface="Arial"/>
              <a:buChar char="■"/>
              <a:defRPr b="0" i="0" sz="5700" u="none" cap="none" strike="noStrike">
                <a:solidFill>
                  <a:schemeClr val="dk2"/>
                </a:solidFill>
                <a:latin typeface="Arial"/>
                <a:ea typeface="Arial"/>
                <a:cs typeface="Arial"/>
                <a:sym typeface="Arial"/>
              </a:defRPr>
            </a:lvl9pPr>
          </a:lstStyle>
          <a:p/>
        </p:txBody>
      </p:sp>
      <p:sp>
        <p:nvSpPr>
          <p:cNvPr id="8" name="Google Shape;8;p2"/>
          <p:cNvSpPr txBox="1"/>
          <p:nvPr>
            <p:ph idx="12" type="sldNum"/>
          </p:nvPr>
        </p:nvSpPr>
        <p:spPr>
          <a:xfrm>
            <a:off x="34712073" y="19100479"/>
            <a:ext cx="2248255" cy="1612219"/>
          </a:xfrm>
          <a:prstGeom prst="rect">
            <a:avLst/>
          </a:prstGeom>
          <a:noFill/>
          <a:ln>
            <a:noFill/>
          </a:ln>
        </p:spPr>
        <p:txBody>
          <a:bodyPr anchorCtr="0" anchor="ctr" bIns="371025" lIns="371025" spcFirstLastPara="1" rIns="371025" wrap="square" tIns="371025">
            <a:normAutofit/>
          </a:bodyPr>
          <a:lstStyle>
            <a:lvl1pPr indent="0" lvl="0"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2560"/>
              <a:buFont typeface="Arial"/>
              <a:buNone/>
              <a:defRPr b="0" i="0" sz="256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jpg"/><Relationship Id="rId4" Type="http://schemas.openxmlformats.org/officeDocument/2006/relationships/image" Target="../media/image3.png"/><Relationship Id="rId9" Type="http://schemas.openxmlformats.org/officeDocument/2006/relationships/image" Target="../media/image5.png"/><Relationship Id="rId5" Type="http://schemas.openxmlformats.org/officeDocument/2006/relationships/image" Target="../media/image7.png"/><Relationship Id="rId6" Type="http://schemas.openxmlformats.org/officeDocument/2006/relationships/image" Target="../media/image6.png"/><Relationship Id="rId7" Type="http://schemas.openxmlformats.org/officeDocument/2006/relationships/image" Target="../media/image2.jpg"/><Relationship Id="rId8"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
          <p:cNvSpPr txBox="1"/>
          <p:nvPr/>
        </p:nvSpPr>
        <p:spPr>
          <a:xfrm>
            <a:off x="14529875" y="2671500"/>
            <a:ext cx="13896600" cy="15042300"/>
          </a:xfrm>
          <a:prstGeom prst="rect">
            <a:avLst/>
          </a:prstGeom>
          <a:noFill/>
          <a:ln cap="flat" cmpd="sng" w="9525">
            <a:solidFill>
              <a:schemeClr val="dk1"/>
            </a:solidFill>
            <a:prstDash val="solid"/>
            <a:round/>
            <a:headEnd len="sm" w="sm" type="none"/>
            <a:tailEnd len="sm" w="sm" type="none"/>
          </a:ln>
        </p:spPr>
        <p:txBody>
          <a:bodyPr anchorCtr="0" anchor="ctr" bIns="58500" lIns="237725" spcFirstLastPara="1" rIns="237725" wrap="square" tIns="58500">
            <a:noAutofit/>
          </a:bodyPr>
          <a:lstStyle/>
          <a:p>
            <a:pPr indent="0" lvl="0" marL="0" rtl="0" algn="ctr">
              <a:spcBef>
                <a:spcPts val="0"/>
              </a:spcBef>
              <a:spcAft>
                <a:spcPts val="0"/>
              </a:spcAft>
              <a:buClr>
                <a:schemeClr val="dk1"/>
              </a:buClr>
              <a:buFont typeface="Arial"/>
              <a:buNone/>
            </a:pPr>
            <a:r>
              <a:rPr b="1" lang="en" sz="3100">
                <a:solidFill>
                  <a:schemeClr val="dk1"/>
                </a:solidFill>
              </a:rPr>
              <a:t>Next steps</a:t>
            </a:r>
            <a:endParaRPr b="1" sz="3100">
              <a:solidFill>
                <a:schemeClr val="dk1"/>
              </a:solidFill>
            </a:endParaRPr>
          </a:p>
          <a:p>
            <a:pPr indent="-286258" lvl="0" marL="292608" rtl="0" algn="l">
              <a:spcBef>
                <a:spcPts val="0"/>
              </a:spcBef>
              <a:spcAft>
                <a:spcPts val="0"/>
              </a:spcAft>
              <a:buClr>
                <a:schemeClr val="dk1"/>
              </a:buClr>
              <a:buSzPts val="2700"/>
              <a:buFont typeface="Calibri"/>
              <a:buChar char="●"/>
            </a:pPr>
            <a:r>
              <a:rPr lang="en" sz="2972">
                <a:solidFill>
                  <a:schemeClr val="dk1"/>
                </a:solidFill>
                <a:latin typeface="Calibri"/>
                <a:ea typeface="Calibri"/>
                <a:cs typeface="Calibri"/>
                <a:sym typeface="Calibri"/>
              </a:rPr>
              <a:t>Test electroporation technique (barbeque lighter)</a:t>
            </a:r>
            <a:endParaRPr sz="2972">
              <a:solidFill>
                <a:schemeClr val="dk1"/>
              </a:solidFill>
              <a:latin typeface="Calibri"/>
              <a:ea typeface="Calibri"/>
              <a:cs typeface="Calibri"/>
              <a:sym typeface="Calibri"/>
            </a:endParaRPr>
          </a:p>
          <a:p>
            <a:pPr indent="-286258" lvl="0" marL="292608" rtl="0" algn="l">
              <a:spcBef>
                <a:spcPts val="0"/>
              </a:spcBef>
              <a:spcAft>
                <a:spcPts val="0"/>
              </a:spcAft>
              <a:buClr>
                <a:schemeClr val="dk1"/>
              </a:buClr>
              <a:buSzPts val="2700"/>
              <a:buFont typeface="Calibri"/>
              <a:buChar char="●"/>
            </a:pPr>
            <a:r>
              <a:rPr lang="en" sz="2972">
                <a:solidFill>
                  <a:schemeClr val="dk1"/>
                </a:solidFill>
                <a:latin typeface="Calibri"/>
                <a:ea typeface="Calibri"/>
                <a:cs typeface="Calibri"/>
                <a:sym typeface="Calibri"/>
              </a:rPr>
              <a:t>Further refine our design</a:t>
            </a:r>
            <a:endParaRPr sz="2972">
              <a:solidFill>
                <a:schemeClr val="dk1"/>
              </a:solidFill>
              <a:latin typeface="Calibri"/>
              <a:ea typeface="Calibri"/>
              <a:cs typeface="Calibri"/>
              <a:sym typeface="Calibri"/>
            </a:endParaRPr>
          </a:p>
          <a:p>
            <a:pPr indent="-400050" lvl="1" marL="914400" rtl="0" algn="l">
              <a:spcBef>
                <a:spcPts val="0"/>
              </a:spcBef>
              <a:spcAft>
                <a:spcPts val="0"/>
              </a:spcAft>
              <a:buClr>
                <a:schemeClr val="dk1"/>
              </a:buClr>
              <a:buSzPts val="2700"/>
              <a:buFont typeface="Calibri"/>
              <a:buChar char="○"/>
            </a:pPr>
            <a:r>
              <a:rPr lang="en" sz="2972">
                <a:solidFill>
                  <a:schemeClr val="dk1"/>
                </a:solidFill>
                <a:latin typeface="Calibri"/>
                <a:ea typeface="Calibri"/>
                <a:cs typeface="Calibri"/>
                <a:sym typeface="Calibri"/>
              </a:rPr>
              <a:t>Finalize details on parts’ interaction, including parts that enable others to carry out their function</a:t>
            </a:r>
            <a:endParaRPr sz="2972">
              <a:solidFill>
                <a:schemeClr val="dk1"/>
              </a:solidFill>
              <a:latin typeface="Calibri"/>
              <a:ea typeface="Calibri"/>
              <a:cs typeface="Calibri"/>
              <a:sym typeface="Calibri"/>
            </a:endParaRPr>
          </a:p>
          <a:p>
            <a:pPr indent="-400050" lvl="1" marL="914400" rtl="0" algn="l">
              <a:spcBef>
                <a:spcPts val="0"/>
              </a:spcBef>
              <a:spcAft>
                <a:spcPts val="0"/>
              </a:spcAft>
              <a:buClr>
                <a:schemeClr val="dk1"/>
              </a:buClr>
              <a:buSzPts val="2700"/>
              <a:buFont typeface="Calibri"/>
              <a:buChar char="○"/>
            </a:pPr>
            <a:r>
              <a:rPr lang="en" sz="2972">
                <a:solidFill>
                  <a:schemeClr val="dk1"/>
                </a:solidFill>
                <a:latin typeface="Calibri"/>
                <a:ea typeface="Calibri"/>
                <a:cs typeface="Calibri"/>
                <a:sym typeface="Calibri"/>
              </a:rPr>
              <a:t>Express parts under inducible promoters to allow for ratio optimization, for maximum efficiency</a:t>
            </a:r>
            <a:endParaRPr sz="2972">
              <a:solidFill>
                <a:schemeClr val="dk1"/>
              </a:solidFill>
              <a:latin typeface="Calibri"/>
              <a:ea typeface="Calibri"/>
              <a:cs typeface="Calibri"/>
              <a:sym typeface="Calibri"/>
            </a:endParaRPr>
          </a:p>
          <a:p>
            <a:pPr indent="-417322" lvl="1" marL="9144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Individually tag said parts for later observation</a:t>
            </a:r>
            <a:endParaRPr sz="2972">
              <a:solidFill>
                <a:schemeClr val="dk1"/>
              </a:solidFill>
              <a:latin typeface="Calibri"/>
              <a:ea typeface="Calibri"/>
              <a:cs typeface="Calibri"/>
              <a:sym typeface="Calibri"/>
            </a:endParaRPr>
          </a:p>
          <a:p>
            <a:pPr indent="-286258" lvl="0" marL="292608" rtl="0" algn="l">
              <a:spcBef>
                <a:spcPts val="0"/>
              </a:spcBef>
              <a:spcAft>
                <a:spcPts val="0"/>
              </a:spcAft>
              <a:buClr>
                <a:schemeClr val="dk1"/>
              </a:buClr>
              <a:buSzPts val="2700"/>
              <a:buFont typeface="Calibri"/>
              <a:buChar char="●"/>
            </a:pPr>
            <a:r>
              <a:rPr lang="en" sz="2972">
                <a:solidFill>
                  <a:schemeClr val="dk1"/>
                </a:solidFill>
                <a:latin typeface="Calibri"/>
                <a:ea typeface="Calibri"/>
                <a:cs typeface="Calibri"/>
                <a:sym typeface="Calibri"/>
              </a:rPr>
              <a:t>Modify plasmid to contain this system</a:t>
            </a:r>
            <a:endParaRPr sz="2972">
              <a:solidFill>
                <a:schemeClr val="dk1"/>
              </a:solidFill>
              <a:latin typeface="Calibri"/>
              <a:ea typeface="Calibri"/>
              <a:cs typeface="Calibri"/>
              <a:sym typeface="Calibri"/>
            </a:endParaRPr>
          </a:p>
          <a:p>
            <a:pPr indent="-417322" lvl="1" marL="9144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Include codon normalization and intron agreement</a:t>
            </a:r>
            <a:endParaRPr sz="2972">
              <a:solidFill>
                <a:schemeClr val="dk1"/>
              </a:solidFill>
              <a:latin typeface="Calibri"/>
              <a:ea typeface="Calibri"/>
              <a:cs typeface="Calibri"/>
              <a:sym typeface="Calibri"/>
            </a:endParaRPr>
          </a:p>
          <a:p>
            <a:pPr indent="-286258" lvl="0" marL="292608" rtl="0" algn="l">
              <a:spcBef>
                <a:spcPts val="0"/>
              </a:spcBef>
              <a:spcAft>
                <a:spcPts val="0"/>
              </a:spcAft>
              <a:buClr>
                <a:schemeClr val="dk1"/>
              </a:buClr>
              <a:buSzPts val="2700"/>
              <a:buFont typeface="Calibri"/>
              <a:buChar char="●"/>
            </a:pPr>
            <a:r>
              <a:rPr lang="en" sz="2972">
                <a:solidFill>
                  <a:schemeClr val="dk1"/>
                </a:solidFill>
                <a:latin typeface="Calibri"/>
                <a:ea typeface="Calibri"/>
                <a:cs typeface="Calibri"/>
                <a:sym typeface="Calibri"/>
              </a:rPr>
              <a:t>After transformation, compare results to predictions and adjust the system accordingly</a:t>
            </a:r>
            <a:endParaRPr sz="2972">
              <a:solidFill>
                <a:schemeClr val="dk1"/>
              </a:solidFill>
              <a:latin typeface="Calibri"/>
              <a:ea typeface="Calibri"/>
              <a:cs typeface="Calibri"/>
              <a:sym typeface="Calibri"/>
            </a:endParaRPr>
          </a:p>
          <a:p>
            <a:pPr indent="-417322" lvl="1" marL="9144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Use the tagged proteins to calculate the promoter’s strength</a:t>
            </a:r>
            <a:endParaRPr sz="2972">
              <a:solidFill>
                <a:schemeClr val="dk1"/>
              </a:solidFill>
              <a:latin typeface="Calibri"/>
              <a:ea typeface="Calibri"/>
              <a:cs typeface="Calibri"/>
              <a:sym typeface="Calibri"/>
            </a:endParaRPr>
          </a:p>
          <a:p>
            <a:pPr indent="-417322" lvl="1" marL="9144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Then induce transcription factors based on that data, until maximum efficiency  (O</a:t>
            </a:r>
            <a:r>
              <a:rPr baseline="-25000" lang="en" sz="2972">
                <a:solidFill>
                  <a:schemeClr val="dk1"/>
                </a:solidFill>
                <a:latin typeface="Calibri"/>
                <a:ea typeface="Calibri"/>
                <a:cs typeface="Calibri"/>
                <a:sym typeface="Calibri"/>
              </a:rPr>
              <a:t>2</a:t>
            </a:r>
            <a:r>
              <a:rPr lang="en" sz="2972">
                <a:solidFill>
                  <a:schemeClr val="dk1"/>
                </a:solidFill>
                <a:latin typeface="Calibri"/>
                <a:ea typeface="Calibri"/>
                <a:cs typeface="Calibri"/>
                <a:sym typeface="Calibri"/>
              </a:rPr>
              <a:t>/quanta) is reached</a:t>
            </a:r>
            <a:endParaRPr sz="2972">
              <a:solidFill>
                <a:schemeClr val="dk1"/>
              </a:solidFill>
              <a:latin typeface="Calibri"/>
              <a:ea typeface="Calibri"/>
              <a:cs typeface="Calibri"/>
              <a:sym typeface="Calibri"/>
            </a:endParaRPr>
          </a:p>
          <a:p>
            <a:pPr indent="-417322" lvl="0" marL="4572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After optimization, modify system to express  parts under promoters and ribosome binding sites of different strengths in order to reach that ratio</a:t>
            </a:r>
            <a:endParaRPr sz="2972">
              <a:solidFill>
                <a:schemeClr val="dk1"/>
              </a:solidFill>
              <a:latin typeface="Calibri"/>
              <a:ea typeface="Calibri"/>
              <a:cs typeface="Calibri"/>
              <a:sym typeface="Calibri"/>
            </a:endParaRPr>
          </a:p>
          <a:p>
            <a:pPr indent="-303530" lvl="0" marL="292608"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Expand the system to produce more of other nutrients</a:t>
            </a:r>
            <a:endParaRPr sz="2972">
              <a:solidFill>
                <a:schemeClr val="dk1"/>
              </a:solidFill>
              <a:latin typeface="Calibri"/>
              <a:ea typeface="Calibri"/>
              <a:cs typeface="Calibri"/>
              <a:sym typeface="Calibri"/>
            </a:endParaRPr>
          </a:p>
          <a:p>
            <a:pPr indent="-417322" lvl="1" marL="9144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The same methodology could be applied</a:t>
            </a:r>
            <a:endParaRPr sz="2972">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2950">
              <a:solidFill>
                <a:schemeClr val="dk1"/>
              </a:solidFill>
              <a:latin typeface="Calibri"/>
              <a:ea typeface="Calibri"/>
              <a:cs typeface="Calibri"/>
              <a:sym typeface="Calibri"/>
            </a:endParaRPr>
          </a:p>
          <a:p>
            <a:pPr indent="0" lvl="0" marL="0" rtl="0" algn="ctr">
              <a:spcBef>
                <a:spcPts val="0"/>
              </a:spcBef>
              <a:spcAft>
                <a:spcPts val="0"/>
              </a:spcAft>
              <a:buSzPts val="1100"/>
              <a:buNone/>
            </a:pPr>
            <a:r>
              <a:rPr b="1" lang="en" sz="3100">
                <a:solidFill>
                  <a:schemeClr val="dk1"/>
                </a:solidFill>
                <a:latin typeface="Calibri"/>
                <a:ea typeface="Calibri"/>
                <a:cs typeface="Calibri"/>
                <a:sym typeface="Calibri"/>
              </a:rPr>
              <a:t>Key Needs</a:t>
            </a:r>
            <a:endParaRPr b="1" sz="3100">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471">
              <a:solidFill>
                <a:schemeClr val="dk1"/>
              </a:solidFill>
              <a:latin typeface="Calibri"/>
              <a:ea typeface="Calibri"/>
              <a:cs typeface="Calibri"/>
              <a:sym typeface="Calibri"/>
            </a:endParaRPr>
          </a:p>
          <a:p>
            <a:pPr indent="-417322" lvl="0" marL="4572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Balancing gene expression</a:t>
            </a:r>
            <a:endParaRPr sz="2972">
              <a:solidFill>
                <a:schemeClr val="dk1"/>
              </a:solidFill>
              <a:latin typeface="Calibri"/>
              <a:ea typeface="Calibri"/>
              <a:cs typeface="Calibri"/>
              <a:sym typeface="Calibri"/>
            </a:endParaRPr>
          </a:p>
          <a:p>
            <a:pPr indent="-417322" lvl="0" marL="4572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Making the system more compact</a:t>
            </a:r>
            <a:endParaRPr sz="2972">
              <a:solidFill>
                <a:schemeClr val="dk1"/>
              </a:solidFill>
              <a:latin typeface="Calibri"/>
              <a:ea typeface="Calibri"/>
              <a:cs typeface="Calibri"/>
              <a:sym typeface="Calibri"/>
            </a:endParaRPr>
          </a:p>
          <a:p>
            <a:pPr indent="-417322" lvl="0" marL="4572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More detailed plasmid design knowledge (please suggest resources!)</a:t>
            </a:r>
            <a:endParaRPr sz="2972">
              <a:solidFill>
                <a:schemeClr val="dk1"/>
              </a:solidFill>
              <a:latin typeface="Calibri"/>
              <a:ea typeface="Calibri"/>
              <a:cs typeface="Calibri"/>
              <a:sym typeface="Calibri"/>
            </a:endParaRPr>
          </a:p>
          <a:p>
            <a:pPr indent="0" lvl="0" marL="0" rtl="0" algn="l">
              <a:spcBef>
                <a:spcPts val="0"/>
              </a:spcBef>
              <a:spcAft>
                <a:spcPts val="0"/>
              </a:spcAft>
              <a:buSzPts val="1100"/>
              <a:buNone/>
            </a:pPr>
            <a:r>
              <a:t/>
            </a:r>
            <a:endParaRPr sz="2950">
              <a:solidFill>
                <a:schemeClr val="dk1"/>
              </a:solidFill>
              <a:latin typeface="Calibri"/>
              <a:ea typeface="Calibri"/>
              <a:cs typeface="Calibri"/>
              <a:sym typeface="Calibri"/>
            </a:endParaRPr>
          </a:p>
          <a:p>
            <a:pPr indent="0" lvl="0" marL="0" rtl="0" algn="ctr">
              <a:spcBef>
                <a:spcPts val="0"/>
              </a:spcBef>
              <a:spcAft>
                <a:spcPts val="0"/>
              </a:spcAft>
              <a:buClr>
                <a:schemeClr val="dk1"/>
              </a:buClr>
              <a:buSzPts val="1100"/>
              <a:buFont typeface="Arial"/>
              <a:buNone/>
            </a:pPr>
            <a:r>
              <a:rPr b="1" lang="en" sz="3100">
                <a:solidFill>
                  <a:schemeClr val="dk1"/>
                </a:solidFill>
                <a:latin typeface="Calibri"/>
                <a:ea typeface="Calibri"/>
                <a:cs typeface="Calibri"/>
                <a:sym typeface="Calibri"/>
              </a:rPr>
              <a:t>Recommendations</a:t>
            </a:r>
            <a:endParaRPr b="1" sz="3100">
              <a:solidFill>
                <a:schemeClr val="dk1"/>
              </a:solidFill>
              <a:latin typeface="Calibri"/>
              <a:ea typeface="Calibri"/>
              <a:cs typeface="Calibri"/>
              <a:sym typeface="Calibri"/>
            </a:endParaRPr>
          </a:p>
          <a:p>
            <a:pPr indent="-417322" lvl="0" marL="4572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Groups should not assume equivalence between bacterial and algal engineering</a:t>
            </a:r>
            <a:endParaRPr sz="2972">
              <a:solidFill>
                <a:schemeClr val="dk1"/>
              </a:solidFill>
              <a:latin typeface="Calibri"/>
              <a:ea typeface="Calibri"/>
              <a:cs typeface="Calibri"/>
              <a:sym typeface="Calibri"/>
            </a:endParaRPr>
          </a:p>
          <a:p>
            <a:pPr indent="-417322" lvl="1" marL="9144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Articles dedicated to the topic </a:t>
            </a:r>
            <a:endParaRPr sz="2972">
              <a:solidFill>
                <a:schemeClr val="dk1"/>
              </a:solidFill>
              <a:latin typeface="Calibri"/>
              <a:ea typeface="Calibri"/>
              <a:cs typeface="Calibri"/>
              <a:sym typeface="Calibri"/>
            </a:endParaRPr>
          </a:p>
          <a:p>
            <a:pPr indent="-417322" lvl="0" marL="4572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Groups could test more intricate versions of the system</a:t>
            </a:r>
            <a:endParaRPr sz="2972">
              <a:solidFill>
                <a:schemeClr val="dk1"/>
              </a:solidFill>
              <a:latin typeface="Calibri"/>
              <a:ea typeface="Calibri"/>
              <a:cs typeface="Calibri"/>
              <a:sym typeface="Calibri"/>
            </a:endParaRPr>
          </a:p>
          <a:p>
            <a:pPr indent="-417322" lvl="1" marL="914400" rtl="0" algn="l">
              <a:spcBef>
                <a:spcPts val="0"/>
              </a:spcBef>
              <a:spcAft>
                <a:spcPts val="0"/>
              </a:spcAft>
              <a:buClr>
                <a:schemeClr val="dk1"/>
              </a:buClr>
              <a:buSzPts val="2972"/>
              <a:buFont typeface="Calibri"/>
              <a:buChar char="○"/>
            </a:pPr>
            <a:r>
              <a:rPr lang="en" sz="2972">
                <a:solidFill>
                  <a:schemeClr val="dk1"/>
                </a:solidFill>
                <a:latin typeface="Calibri"/>
                <a:ea typeface="Calibri"/>
                <a:cs typeface="Calibri"/>
                <a:sym typeface="Calibri"/>
              </a:rPr>
              <a:t>These could include better balance or additional functions</a:t>
            </a:r>
            <a:endParaRPr sz="3000">
              <a:solidFill>
                <a:schemeClr val="dk1"/>
              </a:solidFill>
            </a:endParaRPr>
          </a:p>
        </p:txBody>
      </p:sp>
      <p:sp>
        <p:nvSpPr>
          <p:cNvPr id="55" name="Google Shape;55;p1"/>
          <p:cNvSpPr txBox="1"/>
          <p:nvPr/>
        </p:nvSpPr>
        <p:spPr>
          <a:xfrm>
            <a:off x="1181498" y="2671610"/>
            <a:ext cx="12638400" cy="15042300"/>
          </a:xfrm>
          <a:prstGeom prst="rect">
            <a:avLst/>
          </a:prstGeom>
          <a:noFill/>
          <a:ln cap="flat" cmpd="sng" w="9525">
            <a:solidFill>
              <a:schemeClr val="dk1"/>
            </a:solidFill>
            <a:prstDash val="solid"/>
            <a:round/>
            <a:headEnd len="sm" w="sm" type="none"/>
            <a:tailEnd len="sm" w="sm" type="none"/>
          </a:ln>
        </p:spPr>
        <p:txBody>
          <a:bodyPr anchorCtr="0" anchor="ctr" bIns="58500" lIns="329175" spcFirstLastPara="1" rIns="237725" wrap="square" tIns="58500">
            <a:noAutofit/>
          </a:bodyPr>
          <a:lstStyle/>
          <a:p>
            <a:pPr indent="0" lvl="0" marL="0" rtl="0" algn="ctr">
              <a:lnSpc>
                <a:spcPct val="138000"/>
              </a:lnSpc>
              <a:spcBef>
                <a:spcPts val="0"/>
              </a:spcBef>
              <a:spcAft>
                <a:spcPts val="0"/>
              </a:spcAft>
              <a:buClr>
                <a:schemeClr val="dk1"/>
              </a:buClr>
              <a:buSzPts val="1100"/>
              <a:buFont typeface="Arial"/>
              <a:buNone/>
            </a:pPr>
            <a:r>
              <a:rPr b="1" lang="en" sz="2800">
                <a:solidFill>
                  <a:schemeClr val="dk1"/>
                </a:solidFill>
              </a:rPr>
              <a:t>Introduction</a:t>
            </a:r>
            <a:endParaRPr b="1" sz="2800">
              <a:solidFill>
                <a:schemeClr val="dk1"/>
              </a:solidFill>
            </a:endParaRPr>
          </a:p>
          <a:p>
            <a:pPr indent="457200" lvl="0" marL="0" rtl="0" algn="l">
              <a:lnSpc>
                <a:spcPct val="138000"/>
              </a:lnSpc>
              <a:spcBef>
                <a:spcPts val="0"/>
              </a:spcBef>
              <a:spcAft>
                <a:spcPts val="0"/>
              </a:spcAft>
              <a:buClr>
                <a:schemeClr val="dk1"/>
              </a:buClr>
              <a:buSzPts val="1100"/>
              <a:buFont typeface="Arial"/>
              <a:buNone/>
            </a:pPr>
            <a:r>
              <a:rPr lang="en" sz="2800">
                <a:solidFill>
                  <a:schemeClr val="dk1"/>
                </a:solidFill>
              </a:rPr>
              <a:t>Global warming, limited space, and many more factors of today’s world increase the threat of famine and decrease access to affordable and nutritious food. This lack of food causes about 9 million deaths per year. To address this issue, we aim to improve an algae strain’s photosynthetic efficiency and modify its resource distribution to cheaply produce large quantities of starch to aid famine relief efforts. We chose to use algae because of their rapid growth rate, high biomass production, nutrient makeup, and high density.</a:t>
            </a:r>
            <a:endParaRPr sz="2800">
              <a:solidFill>
                <a:schemeClr val="dk1"/>
              </a:solidFill>
            </a:endParaRPr>
          </a:p>
          <a:p>
            <a:pPr indent="0" lvl="0" marL="0" rtl="0" algn="l">
              <a:lnSpc>
                <a:spcPct val="138000"/>
              </a:lnSpc>
              <a:spcBef>
                <a:spcPts val="0"/>
              </a:spcBef>
              <a:spcAft>
                <a:spcPts val="0"/>
              </a:spcAft>
              <a:buClr>
                <a:schemeClr val="dk1"/>
              </a:buClr>
              <a:buSzPts val="1100"/>
              <a:buFont typeface="Arial"/>
              <a:buNone/>
            </a:pPr>
            <a:r>
              <a:t/>
            </a:r>
            <a:endParaRPr sz="2800">
              <a:solidFill>
                <a:schemeClr val="dk1"/>
              </a:solidFill>
            </a:endParaRPr>
          </a:p>
          <a:p>
            <a:pPr indent="457200" lvl="0" marL="0" rtl="0" algn="l">
              <a:lnSpc>
                <a:spcPct val="138000"/>
              </a:lnSpc>
              <a:spcBef>
                <a:spcPts val="0"/>
              </a:spcBef>
              <a:spcAft>
                <a:spcPts val="0"/>
              </a:spcAft>
              <a:buClr>
                <a:schemeClr val="dk1"/>
              </a:buClr>
              <a:buSzPts val="1100"/>
              <a:buFont typeface="Arial"/>
              <a:buNone/>
            </a:pPr>
            <a:r>
              <a:rPr lang="en" sz="2800">
                <a:solidFill>
                  <a:schemeClr val="dk1"/>
                </a:solidFill>
              </a:rPr>
              <a:t>We plan to modify the algae </a:t>
            </a:r>
            <a:r>
              <a:rPr i="1" lang="en" sz="2800">
                <a:solidFill>
                  <a:schemeClr val="dk1"/>
                </a:solidFill>
              </a:rPr>
              <a:t>Nannochloropsis oculata </a:t>
            </a:r>
            <a:r>
              <a:rPr lang="en" sz="2800">
                <a:solidFill>
                  <a:schemeClr val="dk1"/>
                </a:solidFill>
              </a:rPr>
              <a:t>by using an accessible version of electroporation to express phycobilisomes, highly efficient photosynthetic structures found in nature, to drive this enhanced production. To match the increased capture of light energy, the algae will also express an enhanced carbon fixation system, found to capture up to 20x more CO2. Lastly, we will express the protein CmGLG1, a glycogenin whose overexpression has been found to increase starch content up to 4.7 times.</a:t>
            </a:r>
            <a:endParaRPr sz="2800">
              <a:solidFill>
                <a:schemeClr val="dk1"/>
              </a:solidFill>
            </a:endParaRPr>
          </a:p>
          <a:p>
            <a:pPr indent="0" lvl="0" marL="0" rtl="0" algn="l">
              <a:lnSpc>
                <a:spcPct val="138000"/>
              </a:lnSpc>
              <a:spcBef>
                <a:spcPts val="0"/>
              </a:spcBef>
              <a:spcAft>
                <a:spcPts val="0"/>
              </a:spcAft>
              <a:buClr>
                <a:schemeClr val="dk1"/>
              </a:buClr>
              <a:buSzPts val="1100"/>
              <a:buFont typeface="Arial"/>
              <a:buNone/>
            </a:pPr>
            <a:r>
              <a:t/>
            </a:r>
            <a:endParaRPr sz="2800">
              <a:solidFill>
                <a:schemeClr val="dk1"/>
              </a:solidFill>
            </a:endParaRPr>
          </a:p>
          <a:p>
            <a:pPr indent="457200" lvl="0" marL="0" rtl="0" algn="l">
              <a:lnSpc>
                <a:spcPct val="138000"/>
              </a:lnSpc>
              <a:spcBef>
                <a:spcPts val="0"/>
              </a:spcBef>
              <a:spcAft>
                <a:spcPts val="0"/>
              </a:spcAft>
              <a:buClr>
                <a:schemeClr val="dk1"/>
              </a:buClr>
              <a:buSzPts val="1100"/>
              <a:buFont typeface="Arial"/>
              <a:buNone/>
            </a:pPr>
            <a:r>
              <a:rPr lang="en" sz="2800">
                <a:solidFill>
                  <a:schemeClr val="dk1"/>
                </a:solidFill>
              </a:rPr>
              <a:t>Cheap and efficient to cultivate, these algae with their bolstered starch content would contribute to relief efforts or altogether circumvent the causes of famine that arise from traditional farming methods.</a:t>
            </a:r>
            <a:endParaRPr b="1" sz="2800"/>
          </a:p>
        </p:txBody>
      </p:sp>
      <p:sp>
        <p:nvSpPr>
          <p:cNvPr id="56" name="Google Shape;56;p1"/>
          <p:cNvSpPr txBox="1"/>
          <p:nvPr/>
        </p:nvSpPr>
        <p:spPr>
          <a:xfrm>
            <a:off x="12685491" y="12"/>
            <a:ext cx="18629400" cy="2529000"/>
          </a:xfrm>
          <a:prstGeom prst="rect">
            <a:avLst/>
          </a:prstGeom>
          <a:noFill/>
          <a:ln>
            <a:noFill/>
          </a:ln>
        </p:spPr>
        <p:txBody>
          <a:bodyPr anchorCtr="0" anchor="ctr" bIns="58500" lIns="58500" spcFirstLastPara="1" rIns="58500" wrap="square" tIns="58500">
            <a:noAutofit/>
          </a:bodyPr>
          <a:lstStyle/>
          <a:p>
            <a:pPr indent="0" lvl="0" marL="0" marR="0" rtl="0" algn="ctr">
              <a:lnSpc>
                <a:spcPct val="100000"/>
              </a:lnSpc>
              <a:spcBef>
                <a:spcPts val="0"/>
              </a:spcBef>
              <a:spcAft>
                <a:spcPts val="0"/>
              </a:spcAft>
              <a:buNone/>
            </a:pPr>
            <a:r>
              <a:rPr b="1" lang="en" sz="4968"/>
              <a:t>USING ALGAE TO INCREASE FOOD PRODUCTION</a:t>
            </a:r>
            <a:endParaRPr b="1" i="0" sz="4968" u="none" cap="none" strike="noStrike">
              <a:solidFill>
                <a:srgbClr val="000000"/>
              </a:solidFill>
              <a:latin typeface="Arial"/>
              <a:ea typeface="Arial"/>
              <a:cs typeface="Arial"/>
              <a:sym typeface="Arial"/>
            </a:endParaRPr>
          </a:p>
          <a:p>
            <a:pPr indent="0" lvl="0" marL="0" rtl="0" algn="ctr">
              <a:spcBef>
                <a:spcPts val="0"/>
              </a:spcBef>
              <a:spcAft>
                <a:spcPts val="0"/>
              </a:spcAft>
              <a:buClr>
                <a:schemeClr val="dk1"/>
              </a:buClr>
              <a:buSzPts val="1500"/>
              <a:buFont typeface="Arial"/>
              <a:buNone/>
            </a:pPr>
            <a:r>
              <a:rPr lang="en" sz="2200">
                <a:solidFill>
                  <a:schemeClr val="dk1"/>
                </a:solidFill>
              </a:rPr>
              <a:t>Sam Dillon, Adonai Haile, Anya Mittal, Sid Nirgudkar, Sophia Tang, Henry Tshabalala, Aaron Mathieu (Teacher), Chris Kuffner (Boston University)</a:t>
            </a:r>
            <a:endParaRPr sz="2200">
              <a:solidFill>
                <a:schemeClr val="dk1"/>
              </a:solidFill>
            </a:endParaRPr>
          </a:p>
          <a:p>
            <a:pPr indent="0" lvl="0" marL="0" rtl="0" algn="ctr">
              <a:spcBef>
                <a:spcPts val="0"/>
              </a:spcBef>
              <a:spcAft>
                <a:spcPts val="0"/>
              </a:spcAft>
              <a:buClr>
                <a:schemeClr val="dk1"/>
              </a:buClr>
              <a:buSzPts val="1500"/>
              <a:buFont typeface="Arial"/>
              <a:buNone/>
            </a:pPr>
            <a:r>
              <a:rPr lang="en" sz="2200">
                <a:solidFill>
                  <a:schemeClr val="dk1"/>
                </a:solidFill>
              </a:rPr>
              <a:t>Acton Boxborough Regional High School, Acton, MA, US</a:t>
            </a:r>
            <a:endParaRPr sz="2200"/>
          </a:p>
        </p:txBody>
      </p:sp>
      <p:pic>
        <p:nvPicPr>
          <p:cNvPr id="57" name="Google Shape;57;p1"/>
          <p:cNvPicPr preferRelativeResize="0"/>
          <p:nvPr/>
        </p:nvPicPr>
        <p:blipFill rotWithShape="1">
          <a:blip r:embed="rId3">
            <a:alphaModFix/>
          </a:blip>
          <a:srcRect b="0" l="0" r="0" t="0"/>
          <a:stretch/>
        </p:blipFill>
        <p:spPr>
          <a:xfrm>
            <a:off x="7165641" y="17856504"/>
            <a:ext cx="5511761" cy="2887755"/>
          </a:xfrm>
          <a:prstGeom prst="rect">
            <a:avLst/>
          </a:prstGeom>
          <a:noFill/>
          <a:ln>
            <a:noFill/>
          </a:ln>
        </p:spPr>
      </p:pic>
      <p:pic>
        <p:nvPicPr>
          <p:cNvPr id="58" name="Google Shape;58;p1"/>
          <p:cNvPicPr preferRelativeResize="0"/>
          <p:nvPr/>
        </p:nvPicPr>
        <p:blipFill rotWithShape="1">
          <a:blip r:embed="rId4">
            <a:alphaModFix/>
          </a:blip>
          <a:srcRect b="28524" l="0" r="0" t="29593"/>
          <a:stretch/>
        </p:blipFill>
        <p:spPr>
          <a:xfrm>
            <a:off x="1181511" y="18571309"/>
            <a:ext cx="3990820" cy="1671339"/>
          </a:xfrm>
          <a:prstGeom prst="rect">
            <a:avLst/>
          </a:prstGeom>
          <a:noFill/>
          <a:ln>
            <a:noFill/>
          </a:ln>
        </p:spPr>
      </p:pic>
      <p:sp>
        <p:nvSpPr>
          <p:cNvPr id="59" name="Google Shape;59;p1"/>
          <p:cNvSpPr txBox="1"/>
          <p:nvPr/>
        </p:nvSpPr>
        <p:spPr>
          <a:xfrm>
            <a:off x="29136450" y="2671700"/>
            <a:ext cx="7282200" cy="7863000"/>
          </a:xfrm>
          <a:prstGeom prst="rect">
            <a:avLst/>
          </a:prstGeom>
          <a:noFill/>
          <a:ln cap="flat" cmpd="sng" w="9525">
            <a:solidFill>
              <a:schemeClr val="dk1"/>
            </a:solidFill>
            <a:prstDash val="solid"/>
            <a:round/>
            <a:headEnd len="sm" w="sm" type="none"/>
            <a:tailEnd len="sm" w="sm" type="none"/>
          </a:ln>
        </p:spPr>
        <p:txBody>
          <a:bodyPr anchorCtr="0" anchor="ctr" bIns="58500" lIns="237725" spcFirstLastPara="1" rIns="237725" wrap="square" tIns="58500">
            <a:noAutofit/>
          </a:bodyPr>
          <a:lstStyle/>
          <a:p>
            <a:pPr indent="0" lvl="0" marL="0" rtl="0" algn="ctr">
              <a:spcBef>
                <a:spcPts val="0"/>
              </a:spcBef>
              <a:spcAft>
                <a:spcPts val="0"/>
              </a:spcAft>
              <a:buNone/>
            </a:pPr>
            <a:r>
              <a:rPr b="1" lang="en" sz="3200">
                <a:solidFill>
                  <a:schemeClr val="dk1"/>
                </a:solidFill>
              </a:rPr>
              <a:t>Science Content</a:t>
            </a:r>
            <a:endParaRPr sz="4672">
              <a:solidFill>
                <a:schemeClr val="dk1"/>
              </a:solidFill>
              <a:latin typeface="Calibri"/>
              <a:ea typeface="Calibri"/>
              <a:cs typeface="Calibri"/>
              <a:sym typeface="Calibri"/>
            </a:endParaRPr>
          </a:p>
          <a:p>
            <a:pPr indent="-425450" lvl="0" marL="457200" rtl="0" algn="l">
              <a:lnSpc>
                <a:spcPct val="115000"/>
              </a:lnSpc>
              <a:spcBef>
                <a:spcPts val="0"/>
              </a:spcBef>
              <a:spcAft>
                <a:spcPts val="0"/>
              </a:spcAft>
              <a:buClr>
                <a:schemeClr val="dk1"/>
              </a:buClr>
              <a:buSzPts val="3100"/>
              <a:buAutoNum type="arabicPeriod"/>
            </a:pPr>
            <a:r>
              <a:rPr lang="en" sz="3100">
                <a:solidFill>
                  <a:schemeClr val="dk1"/>
                </a:solidFill>
              </a:rPr>
              <a:t>Pre- test: check if </a:t>
            </a:r>
            <a:r>
              <a:rPr i="1" lang="en" sz="3100">
                <a:solidFill>
                  <a:schemeClr val="dk1"/>
                </a:solidFill>
              </a:rPr>
              <a:t>Nannochloropsis</a:t>
            </a:r>
            <a:r>
              <a:rPr lang="en" sz="3100">
                <a:solidFill>
                  <a:schemeClr val="dk1"/>
                </a:solidFill>
              </a:rPr>
              <a:t> fluoresces under blue light</a:t>
            </a:r>
            <a:endParaRPr sz="3100">
              <a:solidFill>
                <a:schemeClr val="dk1"/>
              </a:solidFill>
            </a:endParaRPr>
          </a:p>
          <a:p>
            <a:pPr indent="-425450" lvl="0" marL="457200" rtl="0" algn="l">
              <a:lnSpc>
                <a:spcPct val="115000"/>
              </a:lnSpc>
              <a:spcBef>
                <a:spcPts val="0"/>
              </a:spcBef>
              <a:spcAft>
                <a:spcPts val="0"/>
              </a:spcAft>
              <a:buClr>
                <a:schemeClr val="dk1"/>
              </a:buClr>
              <a:buSzPts val="3100"/>
              <a:buAutoNum type="arabicPeriod"/>
            </a:pPr>
            <a:r>
              <a:rPr lang="en" sz="3100">
                <a:solidFill>
                  <a:schemeClr val="dk1"/>
                </a:solidFill>
              </a:rPr>
              <a:t>Transform with GFP-only plasmid</a:t>
            </a:r>
            <a:endParaRPr sz="3100">
              <a:solidFill>
                <a:schemeClr val="dk1"/>
              </a:solidFill>
            </a:endParaRPr>
          </a:p>
          <a:p>
            <a:pPr indent="-425450" lvl="1" marL="914400" rtl="0" algn="l">
              <a:lnSpc>
                <a:spcPct val="115000"/>
              </a:lnSpc>
              <a:spcBef>
                <a:spcPts val="0"/>
              </a:spcBef>
              <a:spcAft>
                <a:spcPts val="0"/>
              </a:spcAft>
              <a:buClr>
                <a:schemeClr val="dk1"/>
              </a:buClr>
              <a:buSzPts val="3100"/>
              <a:buAutoNum type="alphaLcPeriod"/>
            </a:pPr>
            <a:r>
              <a:rPr lang="en" sz="3100">
                <a:solidFill>
                  <a:schemeClr val="dk1"/>
                </a:solidFill>
              </a:rPr>
              <a:t>Use DIY electroporation barbeque lighter technique</a:t>
            </a:r>
            <a:endParaRPr sz="3100">
              <a:solidFill>
                <a:schemeClr val="dk1"/>
              </a:solidFill>
            </a:endParaRPr>
          </a:p>
          <a:p>
            <a:pPr indent="-425450" lvl="0" marL="457200" rtl="0" algn="l">
              <a:lnSpc>
                <a:spcPct val="115000"/>
              </a:lnSpc>
              <a:spcBef>
                <a:spcPts val="0"/>
              </a:spcBef>
              <a:spcAft>
                <a:spcPts val="0"/>
              </a:spcAft>
              <a:buClr>
                <a:schemeClr val="dk1"/>
              </a:buClr>
              <a:buSzPts val="3100"/>
              <a:buAutoNum type="arabicPeriod"/>
            </a:pPr>
            <a:r>
              <a:rPr lang="en" sz="3100">
                <a:solidFill>
                  <a:schemeClr val="dk1"/>
                </a:solidFill>
              </a:rPr>
              <a:t>Modify plasmid to contain the system</a:t>
            </a:r>
            <a:endParaRPr sz="3100">
              <a:solidFill>
                <a:schemeClr val="dk1"/>
              </a:solidFill>
            </a:endParaRPr>
          </a:p>
          <a:p>
            <a:pPr indent="-425450" lvl="0" marL="457200" rtl="0" algn="l">
              <a:lnSpc>
                <a:spcPct val="115000"/>
              </a:lnSpc>
              <a:spcBef>
                <a:spcPts val="0"/>
              </a:spcBef>
              <a:spcAft>
                <a:spcPts val="0"/>
              </a:spcAft>
              <a:buClr>
                <a:schemeClr val="dk1"/>
              </a:buClr>
              <a:buSzPts val="3100"/>
              <a:buAutoNum type="arabicPeriod"/>
            </a:pPr>
            <a:r>
              <a:rPr lang="en" sz="3100">
                <a:solidFill>
                  <a:schemeClr val="dk1"/>
                </a:solidFill>
              </a:rPr>
              <a:t>Transform algae with modified plasmid</a:t>
            </a:r>
            <a:endParaRPr sz="3072">
              <a:solidFill>
                <a:schemeClr val="dk1"/>
              </a:solidFill>
              <a:latin typeface="Calibri"/>
              <a:ea typeface="Calibri"/>
              <a:cs typeface="Calibri"/>
              <a:sym typeface="Calibri"/>
            </a:endParaRPr>
          </a:p>
        </p:txBody>
      </p:sp>
      <p:sp>
        <p:nvSpPr>
          <p:cNvPr id="60" name="Google Shape;60;p1"/>
          <p:cNvSpPr txBox="1"/>
          <p:nvPr/>
        </p:nvSpPr>
        <p:spPr>
          <a:xfrm>
            <a:off x="29136600" y="11224725"/>
            <a:ext cx="7282200" cy="6437100"/>
          </a:xfrm>
          <a:prstGeom prst="rect">
            <a:avLst/>
          </a:prstGeom>
          <a:noFill/>
          <a:ln cap="flat" cmpd="sng" w="9525">
            <a:solidFill>
              <a:schemeClr val="dk1"/>
            </a:solidFill>
            <a:prstDash val="solid"/>
            <a:round/>
            <a:headEnd len="sm" w="sm" type="none"/>
            <a:tailEnd len="sm" w="sm" type="none"/>
          </a:ln>
        </p:spPr>
        <p:txBody>
          <a:bodyPr anchorCtr="0" anchor="t" bIns="58500" lIns="237725" spcFirstLastPara="1" rIns="237725" wrap="square" tIns="58500">
            <a:noAutofit/>
          </a:bodyPr>
          <a:lstStyle/>
          <a:p>
            <a:pPr indent="0" lvl="0" marL="0" rtl="0" algn="ctr">
              <a:spcBef>
                <a:spcPts val="0"/>
              </a:spcBef>
              <a:spcAft>
                <a:spcPts val="0"/>
              </a:spcAft>
              <a:buClr>
                <a:schemeClr val="dk1"/>
              </a:buClr>
              <a:buFont typeface="Arial"/>
              <a:buNone/>
            </a:pPr>
            <a:r>
              <a:t/>
            </a:r>
            <a:endParaRPr b="1" sz="3200">
              <a:solidFill>
                <a:schemeClr val="dk1"/>
              </a:solidFill>
            </a:endParaRPr>
          </a:p>
          <a:p>
            <a:pPr indent="0" lvl="0" marL="0" rtl="0" algn="ctr">
              <a:spcBef>
                <a:spcPts val="0"/>
              </a:spcBef>
              <a:spcAft>
                <a:spcPts val="0"/>
              </a:spcAft>
              <a:buClr>
                <a:schemeClr val="dk1"/>
              </a:buClr>
              <a:buFont typeface="Arial"/>
              <a:buNone/>
            </a:pPr>
            <a:r>
              <a:rPr b="1" lang="en" sz="3200">
                <a:solidFill>
                  <a:schemeClr val="dk1"/>
                </a:solidFill>
              </a:rPr>
              <a:t>Team Content</a:t>
            </a:r>
            <a:endParaRPr b="1" sz="3200">
              <a:solidFill>
                <a:schemeClr val="dk1"/>
              </a:solidFill>
            </a:endParaRPr>
          </a:p>
          <a:p>
            <a:pPr indent="-260096" lvl="0" marL="292608" rtl="0" algn="l">
              <a:spcBef>
                <a:spcPts val="0"/>
              </a:spcBef>
              <a:spcAft>
                <a:spcPts val="0"/>
              </a:spcAft>
              <a:buClr>
                <a:schemeClr val="dk1"/>
              </a:buClr>
              <a:buSzPts val="2800"/>
              <a:buFont typeface="Calibri"/>
              <a:buChar char="●"/>
            </a:pPr>
            <a:r>
              <a:rPr lang="en" sz="3072">
                <a:solidFill>
                  <a:schemeClr val="dk1"/>
                </a:solidFill>
                <a:latin typeface="Calibri"/>
                <a:ea typeface="Calibri"/>
                <a:cs typeface="Calibri"/>
                <a:sym typeface="Calibri"/>
              </a:rPr>
              <a:t>Leaders: Anya Mittal, Sid Nirgudkar, Sam Dillon</a:t>
            </a:r>
            <a:endParaRPr sz="3072">
              <a:solidFill>
                <a:schemeClr val="dk1"/>
              </a:solidFill>
              <a:latin typeface="Calibri"/>
              <a:ea typeface="Calibri"/>
              <a:cs typeface="Calibri"/>
              <a:sym typeface="Calibri"/>
            </a:endParaRPr>
          </a:p>
          <a:p>
            <a:pPr indent="-277368" lvl="0" marL="292608" rtl="0" algn="l">
              <a:spcBef>
                <a:spcPts val="0"/>
              </a:spcBef>
              <a:spcAft>
                <a:spcPts val="0"/>
              </a:spcAft>
              <a:buClr>
                <a:schemeClr val="dk1"/>
              </a:buClr>
              <a:buSzPts val="3072"/>
              <a:buFont typeface="Calibri"/>
              <a:buChar char="●"/>
            </a:pPr>
            <a:r>
              <a:rPr lang="en" sz="3072">
                <a:solidFill>
                  <a:schemeClr val="dk1"/>
                </a:solidFill>
                <a:latin typeface="Calibri"/>
                <a:ea typeface="Calibri"/>
                <a:cs typeface="Calibri"/>
                <a:sym typeface="Calibri"/>
              </a:rPr>
              <a:t>Returning Members: Henry Tshabalala, Sophia Tang, Adonai Haile</a:t>
            </a:r>
            <a:endParaRPr sz="3072">
              <a:solidFill>
                <a:schemeClr val="dk1"/>
              </a:solidFill>
              <a:latin typeface="Calibri"/>
              <a:ea typeface="Calibri"/>
              <a:cs typeface="Calibri"/>
              <a:sym typeface="Calibri"/>
            </a:endParaRPr>
          </a:p>
          <a:p>
            <a:pPr indent="0" lvl="0" marL="0" rtl="0" algn="l">
              <a:spcBef>
                <a:spcPts val="0"/>
              </a:spcBef>
              <a:spcAft>
                <a:spcPts val="0"/>
              </a:spcAft>
              <a:buNone/>
            </a:pPr>
            <a:r>
              <a:t/>
            </a:r>
            <a:endParaRPr sz="3072">
              <a:solidFill>
                <a:schemeClr val="dk1"/>
              </a:solidFill>
              <a:latin typeface="Calibri"/>
              <a:ea typeface="Calibri"/>
              <a:cs typeface="Calibri"/>
              <a:sym typeface="Calibri"/>
            </a:endParaRPr>
          </a:p>
          <a:p>
            <a:pPr indent="0" lvl="0" marL="0" marR="0" rtl="0" algn="ctr">
              <a:lnSpc>
                <a:spcPct val="100000"/>
              </a:lnSpc>
              <a:spcBef>
                <a:spcPts val="0"/>
              </a:spcBef>
              <a:spcAft>
                <a:spcPts val="0"/>
              </a:spcAft>
              <a:buNone/>
            </a:pPr>
            <a:r>
              <a:rPr b="1" lang="en" sz="3200"/>
              <a:t>A</a:t>
            </a:r>
            <a:r>
              <a:rPr b="1" i="0" lang="en" sz="3200" u="none" cap="none" strike="noStrike">
                <a:solidFill>
                  <a:srgbClr val="000000"/>
                </a:solidFill>
                <a:latin typeface="Arial"/>
                <a:ea typeface="Arial"/>
                <a:cs typeface="Arial"/>
                <a:sym typeface="Arial"/>
              </a:rPr>
              <a:t>cknowledgements</a:t>
            </a:r>
            <a:endParaRPr sz="2304">
              <a:solidFill>
                <a:schemeClr val="dk1"/>
              </a:solidFill>
              <a:latin typeface="Calibri"/>
              <a:ea typeface="Calibri"/>
              <a:cs typeface="Calibri"/>
              <a:sym typeface="Calibri"/>
            </a:endParaRPr>
          </a:p>
          <a:p>
            <a:pPr indent="0" lvl="0" marL="0" marR="0" rtl="0" algn="ctr">
              <a:lnSpc>
                <a:spcPct val="100000"/>
              </a:lnSpc>
              <a:spcBef>
                <a:spcPts val="0"/>
              </a:spcBef>
              <a:spcAft>
                <a:spcPts val="0"/>
              </a:spcAft>
              <a:buNone/>
            </a:pPr>
            <a:r>
              <a:t/>
            </a:r>
            <a:endParaRPr sz="2304">
              <a:solidFill>
                <a:schemeClr val="dk1"/>
              </a:solidFill>
              <a:latin typeface="Calibri"/>
              <a:ea typeface="Calibri"/>
              <a:cs typeface="Calibri"/>
              <a:sym typeface="Calibri"/>
            </a:endParaRPr>
          </a:p>
          <a:p>
            <a:pPr indent="0" lvl="0" marL="292608" marR="0" rtl="0" algn="l">
              <a:lnSpc>
                <a:spcPct val="100000"/>
              </a:lnSpc>
              <a:spcBef>
                <a:spcPts val="0"/>
              </a:spcBef>
              <a:spcAft>
                <a:spcPts val="0"/>
              </a:spcAft>
              <a:buNone/>
            </a:pPr>
            <a:r>
              <a:rPr b="0" i="0" lang="en" sz="2900" u="none" cap="none" strike="noStrike">
                <a:solidFill>
                  <a:schemeClr val="dk1"/>
                </a:solidFill>
                <a:latin typeface="Calibri"/>
                <a:ea typeface="Calibri"/>
                <a:cs typeface="Calibri"/>
                <a:sym typeface="Calibri"/>
              </a:rPr>
              <a:t>We’d like to than</a:t>
            </a:r>
            <a:r>
              <a:rPr lang="en" sz="2900">
                <a:solidFill>
                  <a:schemeClr val="dk1"/>
                </a:solidFill>
                <a:latin typeface="Calibri"/>
                <a:ea typeface="Calibri"/>
                <a:cs typeface="Calibri"/>
                <a:sym typeface="Calibri"/>
              </a:rPr>
              <a:t>k </a:t>
            </a:r>
            <a:r>
              <a:rPr lang="en" sz="2900">
                <a:solidFill>
                  <a:schemeClr val="dk1"/>
                </a:solidFill>
                <a:latin typeface="Calibri"/>
                <a:ea typeface="Calibri"/>
                <a:cs typeface="Calibri"/>
                <a:sym typeface="Calibri"/>
              </a:rPr>
              <a:t>Aaron Mathieu, our Advisor, and Christopher Kuffner, our Mentor!</a:t>
            </a:r>
            <a:endParaRPr sz="2900">
              <a:solidFill>
                <a:schemeClr val="dk1"/>
              </a:solidFill>
              <a:latin typeface="Calibri"/>
              <a:ea typeface="Calibri"/>
              <a:cs typeface="Calibri"/>
              <a:sym typeface="Calibri"/>
            </a:endParaRPr>
          </a:p>
        </p:txBody>
      </p:sp>
      <p:pic>
        <p:nvPicPr>
          <p:cNvPr id="61" name="Google Shape;61;p1"/>
          <p:cNvPicPr preferRelativeResize="0"/>
          <p:nvPr/>
        </p:nvPicPr>
        <p:blipFill rotWithShape="1">
          <a:blip r:embed="rId5">
            <a:alphaModFix/>
          </a:blip>
          <a:srcRect b="0" l="0" r="0" t="0"/>
          <a:stretch/>
        </p:blipFill>
        <p:spPr>
          <a:xfrm>
            <a:off x="31544307" y="18951197"/>
            <a:ext cx="4874304" cy="911565"/>
          </a:xfrm>
          <a:prstGeom prst="rect">
            <a:avLst/>
          </a:prstGeom>
          <a:noFill/>
          <a:ln>
            <a:noFill/>
          </a:ln>
        </p:spPr>
      </p:pic>
      <p:pic>
        <p:nvPicPr>
          <p:cNvPr id="62" name="Google Shape;62;p1"/>
          <p:cNvPicPr preferRelativeResize="0"/>
          <p:nvPr/>
        </p:nvPicPr>
        <p:blipFill rotWithShape="1">
          <a:blip r:embed="rId6">
            <a:alphaModFix/>
          </a:blip>
          <a:srcRect b="0" l="0" r="0" t="0"/>
          <a:stretch/>
        </p:blipFill>
        <p:spPr>
          <a:xfrm>
            <a:off x="7165660" y="241780"/>
            <a:ext cx="5916825" cy="2045466"/>
          </a:xfrm>
          <a:prstGeom prst="rect">
            <a:avLst/>
          </a:prstGeom>
          <a:noFill/>
          <a:ln>
            <a:noFill/>
          </a:ln>
        </p:spPr>
      </p:pic>
      <p:pic>
        <p:nvPicPr>
          <p:cNvPr id="63" name="Google Shape;63;p1"/>
          <p:cNvPicPr preferRelativeResize="0"/>
          <p:nvPr/>
        </p:nvPicPr>
        <p:blipFill rotWithShape="1">
          <a:blip r:embed="rId7">
            <a:alphaModFix/>
          </a:blip>
          <a:srcRect b="0" l="0" r="0" t="0"/>
          <a:stretch/>
        </p:blipFill>
        <p:spPr>
          <a:xfrm>
            <a:off x="20254915" y="18464719"/>
            <a:ext cx="2774396" cy="1671323"/>
          </a:xfrm>
          <a:prstGeom prst="rect">
            <a:avLst/>
          </a:prstGeom>
          <a:noFill/>
          <a:ln>
            <a:noFill/>
          </a:ln>
        </p:spPr>
      </p:pic>
      <p:pic>
        <p:nvPicPr>
          <p:cNvPr id="64" name="Google Shape;64;p1"/>
          <p:cNvPicPr preferRelativeResize="0"/>
          <p:nvPr/>
        </p:nvPicPr>
        <p:blipFill rotWithShape="1">
          <a:blip r:embed="rId8">
            <a:alphaModFix/>
          </a:blip>
          <a:srcRect b="0" l="0" r="0" t="0"/>
          <a:stretch/>
        </p:blipFill>
        <p:spPr>
          <a:xfrm>
            <a:off x="13796120" y="18712361"/>
            <a:ext cx="3990820" cy="1176037"/>
          </a:xfrm>
          <a:prstGeom prst="rect">
            <a:avLst/>
          </a:prstGeom>
          <a:noFill/>
          <a:ln>
            <a:noFill/>
          </a:ln>
        </p:spPr>
      </p:pic>
      <p:pic>
        <p:nvPicPr>
          <p:cNvPr id="65" name="Google Shape;65;p1"/>
          <p:cNvPicPr preferRelativeResize="0"/>
          <p:nvPr/>
        </p:nvPicPr>
        <p:blipFill rotWithShape="1">
          <a:blip r:embed="rId9">
            <a:alphaModFix/>
          </a:blip>
          <a:srcRect b="0" l="0" r="0" t="0"/>
          <a:stretch/>
        </p:blipFill>
        <p:spPr>
          <a:xfrm>
            <a:off x="25721022" y="18351870"/>
            <a:ext cx="3641729" cy="1451413"/>
          </a:xfrm>
          <a:prstGeom prst="rect">
            <a:avLst/>
          </a:prstGeom>
          <a:noFill/>
          <a:ln>
            <a:noFill/>
          </a:ln>
        </p:spPr>
      </p:pic>
      <p:sp>
        <p:nvSpPr>
          <p:cNvPr id="66" name="Google Shape;66;p1"/>
          <p:cNvSpPr txBox="1"/>
          <p:nvPr/>
        </p:nvSpPr>
        <p:spPr>
          <a:xfrm>
            <a:off x="0" y="0"/>
            <a:ext cx="130824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sz="3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pic>
        <p:nvPicPr>
          <p:cNvPr id="71" name="Google Shape;71;g216edca7b5b_0_0"/>
          <p:cNvPicPr preferRelativeResize="0"/>
          <p:nvPr/>
        </p:nvPicPr>
        <p:blipFill rotWithShape="1">
          <a:blip r:embed="rId3">
            <a:alphaModFix/>
          </a:blip>
          <a:srcRect b="11556" l="0" r="0" t="2650"/>
          <a:stretch/>
        </p:blipFill>
        <p:spPr>
          <a:xfrm>
            <a:off x="2498800" y="89138"/>
            <a:ext cx="32465801" cy="208910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Stephanie Ovitt</dc:creator>
</cp:coreProperties>
</file>