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6">
          <p15:clr>
            <a:srgbClr val="747775"/>
          </p15:clr>
        </p15:guide>
        <p15:guide id="2" pos="1180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D7897B9-2A3E-413B-A2A8-B580EF6E18C0}">
  <a:tblStyle styleId="{ED7897B9-2A3E-413B-A2A8-B580EF6E18C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288" y="-528"/>
      </p:cViewPr>
      <p:guideLst>
        <p:guide orient="horz" pos="6636"/>
        <p:guide pos="1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0482" y="685800"/>
            <a:ext cx="6097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be3bd7b67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g2be3bd7b670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277100" y="3049779"/>
            <a:ext cx="34909800" cy="8407500"/>
          </a:xfrm>
          <a:prstGeom prst="rect">
            <a:avLst/>
          </a:prstGeom>
        </p:spPr>
        <p:txBody>
          <a:bodyPr spcFirstLastPara="1" wrap="square" lIns="374550" tIns="374550" rIns="374550" bIns="374550" anchor="b" anchorCtr="0">
            <a:normAutofit/>
          </a:bodyPr>
          <a:lstStyle>
            <a:lvl1pPr lvl="0" algn="ctr">
              <a:spcBef>
                <a:spcPts val="0"/>
              </a:spcBef>
              <a:spcAft>
                <a:spcPts val="0"/>
              </a:spcAft>
              <a:buSzPts val="21300"/>
              <a:buNone/>
              <a:defRPr sz="21300"/>
            </a:lvl1pPr>
            <a:lvl2pPr lvl="1" algn="ctr">
              <a:spcBef>
                <a:spcPts val="0"/>
              </a:spcBef>
              <a:spcAft>
                <a:spcPts val="0"/>
              </a:spcAft>
              <a:buSzPts val="21300"/>
              <a:buNone/>
              <a:defRPr sz="21300"/>
            </a:lvl2pPr>
            <a:lvl3pPr lvl="2" algn="ctr">
              <a:spcBef>
                <a:spcPts val="0"/>
              </a:spcBef>
              <a:spcAft>
                <a:spcPts val="0"/>
              </a:spcAft>
              <a:buSzPts val="21300"/>
              <a:buNone/>
              <a:defRPr sz="21300"/>
            </a:lvl3pPr>
            <a:lvl4pPr lvl="3" algn="ctr">
              <a:spcBef>
                <a:spcPts val="0"/>
              </a:spcBef>
              <a:spcAft>
                <a:spcPts val="0"/>
              </a:spcAft>
              <a:buSzPts val="21300"/>
              <a:buNone/>
              <a:defRPr sz="21300"/>
            </a:lvl4pPr>
            <a:lvl5pPr lvl="4" algn="ctr">
              <a:spcBef>
                <a:spcPts val="0"/>
              </a:spcBef>
              <a:spcAft>
                <a:spcPts val="0"/>
              </a:spcAft>
              <a:buSzPts val="21300"/>
              <a:buNone/>
              <a:defRPr sz="21300"/>
            </a:lvl5pPr>
            <a:lvl6pPr lvl="5" algn="ctr">
              <a:spcBef>
                <a:spcPts val="0"/>
              </a:spcBef>
              <a:spcAft>
                <a:spcPts val="0"/>
              </a:spcAft>
              <a:buSzPts val="21300"/>
              <a:buNone/>
              <a:defRPr sz="21300"/>
            </a:lvl6pPr>
            <a:lvl7pPr lvl="6" algn="ctr">
              <a:spcBef>
                <a:spcPts val="0"/>
              </a:spcBef>
              <a:spcAft>
                <a:spcPts val="0"/>
              </a:spcAft>
              <a:buSzPts val="21300"/>
              <a:buNone/>
              <a:defRPr sz="21300"/>
            </a:lvl7pPr>
            <a:lvl8pPr lvl="7" algn="ctr">
              <a:spcBef>
                <a:spcPts val="0"/>
              </a:spcBef>
              <a:spcAft>
                <a:spcPts val="0"/>
              </a:spcAft>
              <a:buSzPts val="21300"/>
              <a:buNone/>
              <a:defRPr sz="21300"/>
            </a:lvl8pPr>
            <a:lvl9pPr lvl="8" algn="ctr">
              <a:spcBef>
                <a:spcPts val="0"/>
              </a:spcBef>
              <a:spcAft>
                <a:spcPts val="0"/>
              </a:spcAft>
              <a:buSzPts val="21300"/>
              <a:buNone/>
              <a:defRPr sz="21300"/>
            </a:lvl9pPr>
          </a:lstStyle>
          <a:p>
            <a:endParaRPr/>
          </a:p>
        </p:txBody>
      </p:sp>
      <p:sp>
        <p:nvSpPr>
          <p:cNvPr id="11" name="Google Shape;11;p2"/>
          <p:cNvSpPr txBox="1">
            <a:spLocks noGrp="1"/>
          </p:cNvSpPr>
          <p:nvPr>
            <p:ph type="subTitle" idx="1"/>
          </p:nvPr>
        </p:nvSpPr>
        <p:spPr>
          <a:xfrm>
            <a:off x="1277066" y="11608575"/>
            <a:ext cx="34909800" cy="3246600"/>
          </a:xfrm>
          <a:prstGeom prst="rect">
            <a:avLst/>
          </a:prstGeom>
        </p:spPr>
        <p:txBody>
          <a:bodyPr spcFirstLastPara="1" wrap="square" lIns="374550" tIns="374550" rIns="374550" bIns="374550" anchor="t" anchorCtr="0">
            <a:normAutofit/>
          </a:bodyPr>
          <a:lstStyle>
            <a:lvl1pPr lvl="0" algn="ctr">
              <a:lnSpc>
                <a:spcPct val="100000"/>
              </a:lnSpc>
              <a:spcBef>
                <a:spcPts val="0"/>
              </a:spcBef>
              <a:spcAft>
                <a:spcPts val="0"/>
              </a:spcAft>
              <a:buSzPts val="11500"/>
              <a:buNone/>
              <a:defRPr sz="11500"/>
            </a:lvl1pPr>
            <a:lvl2pPr lvl="1" algn="ctr">
              <a:lnSpc>
                <a:spcPct val="100000"/>
              </a:lnSpc>
              <a:spcBef>
                <a:spcPts val="0"/>
              </a:spcBef>
              <a:spcAft>
                <a:spcPts val="0"/>
              </a:spcAft>
              <a:buSzPts val="11500"/>
              <a:buNone/>
              <a:defRPr sz="11500"/>
            </a:lvl2pPr>
            <a:lvl3pPr lvl="2" algn="ctr">
              <a:lnSpc>
                <a:spcPct val="100000"/>
              </a:lnSpc>
              <a:spcBef>
                <a:spcPts val="0"/>
              </a:spcBef>
              <a:spcAft>
                <a:spcPts val="0"/>
              </a:spcAft>
              <a:buSzPts val="11500"/>
              <a:buNone/>
              <a:defRPr sz="11500"/>
            </a:lvl3pPr>
            <a:lvl4pPr lvl="3" algn="ctr">
              <a:lnSpc>
                <a:spcPct val="100000"/>
              </a:lnSpc>
              <a:spcBef>
                <a:spcPts val="0"/>
              </a:spcBef>
              <a:spcAft>
                <a:spcPts val="0"/>
              </a:spcAft>
              <a:buSzPts val="11500"/>
              <a:buNone/>
              <a:defRPr sz="11500"/>
            </a:lvl4pPr>
            <a:lvl5pPr lvl="4" algn="ctr">
              <a:lnSpc>
                <a:spcPct val="100000"/>
              </a:lnSpc>
              <a:spcBef>
                <a:spcPts val="0"/>
              </a:spcBef>
              <a:spcAft>
                <a:spcPts val="0"/>
              </a:spcAft>
              <a:buSzPts val="11500"/>
              <a:buNone/>
              <a:defRPr sz="11500"/>
            </a:lvl5pPr>
            <a:lvl6pPr lvl="5" algn="ctr">
              <a:lnSpc>
                <a:spcPct val="100000"/>
              </a:lnSpc>
              <a:spcBef>
                <a:spcPts val="0"/>
              </a:spcBef>
              <a:spcAft>
                <a:spcPts val="0"/>
              </a:spcAft>
              <a:buSzPts val="11500"/>
              <a:buNone/>
              <a:defRPr sz="11500"/>
            </a:lvl6pPr>
            <a:lvl7pPr lvl="6" algn="ctr">
              <a:lnSpc>
                <a:spcPct val="100000"/>
              </a:lnSpc>
              <a:spcBef>
                <a:spcPts val="0"/>
              </a:spcBef>
              <a:spcAft>
                <a:spcPts val="0"/>
              </a:spcAft>
              <a:buSzPts val="11500"/>
              <a:buNone/>
              <a:defRPr sz="11500"/>
            </a:lvl7pPr>
            <a:lvl8pPr lvl="7" algn="ctr">
              <a:lnSpc>
                <a:spcPct val="100000"/>
              </a:lnSpc>
              <a:spcBef>
                <a:spcPts val="0"/>
              </a:spcBef>
              <a:spcAft>
                <a:spcPts val="0"/>
              </a:spcAft>
              <a:buSzPts val="11500"/>
              <a:buNone/>
              <a:defRPr sz="11500"/>
            </a:lvl8pPr>
            <a:lvl9pPr lvl="8" algn="ctr">
              <a:lnSpc>
                <a:spcPct val="100000"/>
              </a:lnSpc>
              <a:spcBef>
                <a:spcPts val="0"/>
              </a:spcBef>
              <a:spcAft>
                <a:spcPts val="0"/>
              </a:spcAft>
              <a:buSzPts val="11500"/>
              <a:buNone/>
              <a:defRPr sz="11500"/>
            </a:lvl9pPr>
          </a:lstStyle>
          <a:p>
            <a:endParaRPr/>
          </a:p>
        </p:txBody>
      </p:sp>
      <p:sp>
        <p:nvSpPr>
          <p:cNvPr id="12" name="Google Shape;12;p2"/>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277066" y="4530688"/>
            <a:ext cx="34909800" cy="8042400"/>
          </a:xfrm>
          <a:prstGeom prst="rect">
            <a:avLst/>
          </a:prstGeom>
        </p:spPr>
        <p:txBody>
          <a:bodyPr spcFirstLastPara="1" wrap="square" lIns="374550" tIns="374550" rIns="374550" bIns="374550" anchor="b" anchorCtr="0">
            <a:normAutofit/>
          </a:bodyPr>
          <a:lstStyle>
            <a:lvl1pPr lvl="0" algn="ctr">
              <a:spcBef>
                <a:spcPts val="0"/>
              </a:spcBef>
              <a:spcAft>
                <a:spcPts val="0"/>
              </a:spcAft>
              <a:buSzPts val="49200"/>
              <a:buNone/>
              <a:defRPr sz="49200"/>
            </a:lvl1pPr>
            <a:lvl2pPr lvl="1" algn="ctr">
              <a:spcBef>
                <a:spcPts val="0"/>
              </a:spcBef>
              <a:spcAft>
                <a:spcPts val="0"/>
              </a:spcAft>
              <a:buSzPts val="49200"/>
              <a:buNone/>
              <a:defRPr sz="49200"/>
            </a:lvl2pPr>
            <a:lvl3pPr lvl="2" algn="ctr">
              <a:spcBef>
                <a:spcPts val="0"/>
              </a:spcBef>
              <a:spcAft>
                <a:spcPts val="0"/>
              </a:spcAft>
              <a:buSzPts val="49200"/>
              <a:buNone/>
              <a:defRPr sz="49200"/>
            </a:lvl3pPr>
            <a:lvl4pPr lvl="3" algn="ctr">
              <a:spcBef>
                <a:spcPts val="0"/>
              </a:spcBef>
              <a:spcAft>
                <a:spcPts val="0"/>
              </a:spcAft>
              <a:buSzPts val="49200"/>
              <a:buNone/>
              <a:defRPr sz="49200"/>
            </a:lvl4pPr>
            <a:lvl5pPr lvl="4" algn="ctr">
              <a:spcBef>
                <a:spcPts val="0"/>
              </a:spcBef>
              <a:spcAft>
                <a:spcPts val="0"/>
              </a:spcAft>
              <a:buSzPts val="49200"/>
              <a:buNone/>
              <a:defRPr sz="49200"/>
            </a:lvl5pPr>
            <a:lvl6pPr lvl="5" algn="ctr">
              <a:spcBef>
                <a:spcPts val="0"/>
              </a:spcBef>
              <a:spcAft>
                <a:spcPts val="0"/>
              </a:spcAft>
              <a:buSzPts val="49200"/>
              <a:buNone/>
              <a:defRPr sz="49200"/>
            </a:lvl6pPr>
            <a:lvl7pPr lvl="6" algn="ctr">
              <a:spcBef>
                <a:spcPts val="0"/>
              </a:spcBef>
              <a:spcAft>
                <a:spcPts val="0"/>
              </a:spcAft>
              <a:buSzPts val="49200"/>
              <a:buNone/>
              <a:defRPr sz="49200"/>
            </a:lvl7pPr>
            <a:lvl8pPr lvl="7" algn="ctr">
              <a:spcBef>
                <a:spcPts val="0"/>
              </a:spcBef>
              <a:spcAft>
                <a:spcPts val="0"/>
              </a:spcAft>
              <a:buSzPts val="49200"/>
              <a:buNone/>
              <a:defRPr sz="49200"/>
            </a:lvl8pPr>
            <a:lvl9pPr lvl="8" algn="ctr">
              <a:spcBef>
                <a:spcPts val="0"/>
              </a:spcBef>
              <a:spcAft>
                <a:spcPts val="0"/>
              </a:spcAft>
              <a:buSzPts val="49200"/>
              <a:buNone/>
              <a:defRPr sz="49200"/>
            </a:lvl9pPr>
          </a:lstStyle>
          <a:p>
            <a:r>
              <a:t>xx%</a:t>
            </a:r>
          </a:p>
        </p:txBody>
      </p:sp>
      <p:sp>
        <p:nvSpPr>
          <p:cNvPr id="46" name="Google Shape;46;p11"/>
          <p:cNvSpPr txBox="1">
            <a:spLocks noGrp="1"/>
          </p:cNvSpPr>
          <p:nvPr>
            <p:ph type="body" idx="1"/>
          </p:nvPr>
        </p:nvSpPr>
        <p:spPr>
          <a:xfrm>
            <a:off x="1277066" y="12911513"/>
            <a:ext cx="34909800" cy="5328000"/>
          </a:xfrm>
          <a:prstGeom prst="rect">
            <a:avLst/>
          </a:prstGeom>
        </p:spPr>
        <p:txBody>
          <a:bodyPr spcFirstLastPara="1" wrap="square" lIns="374550" tIns="374550" rIns="374550" bIns="374550" anchor="t" anchorCtr="0">
            <a:normAutofit/>
          </a:bodyPr>
          <a:lstStyle>
            <a:lvl1pPr marL="457200" lvl="0" indent="-698500" algn="ctr">
              <a:spcBef>
                <a:spcPts val="0"/>
              </a:spcBef>
              <a:spcAft>
                <a:spcPts val="0"/>
              </a:spcAft>
              <a:buSzPts val="7400"/>
              <a:buChar char="●"/>
              <a:defRPr/>
            </a:lvl1pPr>
            <a:lvl2pPr marL="914400" lvl="1" indent="-590550" algn="ctr">
              <a:spcBef>
                <a:spcPts val="0"/>
              </a:spcBef>
              <a:spcAft>
                <a:spcPts val="0"/>
              </a:spcAft>
              <a:buSzPts val="5700"/>
              <a:buChar char="○"/>
              <a:defRPr/>
            </a:lvl2pPr>
            <a:lvl3pPr marL="1371600" lvl="2" indent="-590550" algn="ctr">
              <a:spcBef>
                <a:spcPts val="0"/>
              </a:spcBef>
              <a:spcAft>
                <a:spcPts val="0"/>
              </a:spcAft>
              <a:buSzPts val="5700"/>
              <a:buChar char="■"/>
              <a:defRPr/>
            </a:lvl3pPr>
            <a:lvl4pPr marL="1828800" lvl="3" indent="-590550" algn="ctr">
              <a:spcBef>
                <a:spcPts val="0"/>
              </a:spcBef>
              <a:spcAft>
                <a:spcPts val="0"/>
              </a:spcAft>
              <a:buSzPts val="5700"/>
              <a:buChar char="●"/>
              <a:defRPr/>
            </a:lvl4pPr>
            <a:lvl5pPr marL="2286000" lvl="4" indent="-590550" algn="ctr">
              <a:spcBef>
                <a:spcPts val="0"/>
              </a:spcBef>
              <a:spcAft>
                <a:spcPts val="0"/>
              </a:spcAft>
              <a:buSzPts val="5700"/>
              <a:buChar char="○"/>
              <a:defRPr/>
            </a:lvl5pPr>
            <a:lvl6pPr marL="2743200" lvl="5" indent="-590550" algn="ctr">
              <a:spcBef>
                <a:spcPts val="0"/>
              </a:spcBef>
              <a:spcAft>
                <a:spcPts val="0"/>
              </a:spcAft>
              <a:buSzPts val="5700"/>
              <a:buChar char="■"/>
              <a:defRPr/>
            </a:lvl6pPr>
            <a:lvl7pPr marL="3200400" lvl="6" indent="-590550" algn="ctr">
              <a:spcBef>
                <a:spcPts val="0"/>
              </a:spcBef>
              <a:spcAft>
                <a:spcPts val="0"/>
              </a:spcAft>
              <a:buSzPts val="5700"/>
              <a:buChar char="●"/>
              <a:defRPr/>
            </a:lvl7pPr>
            <a:lvl8pPr marL="3657600" lvl="7" indent="-590550" algn="ctr">
              <a:spcBef>
                <a:spcPts val="0"/>
              </a:spcBef>
              <a:spcAft>
                <a:spcPts val="0"/>
              </a:spcAft>
              <a:buSzPts val="5700"/>
              <a:buChar char="○"/>
              <a:defRPr/>
            </a:lvl8pPr>
            <a:lvl9pPr marL="4114800" lvl="8" indent="-590550" algn="ctr">
              <a:spcBef>
                <a:spcPts val="0"/>
              </a:spcBef>
              <a:spcAft>
                <a:spcPts val="0"/>
              </a:spcAft>
              <a:buSzPts val="5700"/>
              <a:buChar char="■"/>
              <a:defRPr/>
            </a:lvl9pPr>
          </a:lstStyle>
          <a:p>
            <a:endParaRPr/>
          </a:p>
        </p:txBody>
      </p:sp>
      <p:sp>
        <p:nvSpPr>
          <p:cNvPr id="47" name="Google Shape;47;p11"/>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277066" y="8809881"/>
            <a:ext cx="34909800" cy="3447900"/>
          </a:xfrm>
          <a:prstGeom prst="rect">
            <a:avLst/>
          </a:prstGeom>
        </p:spPr>
        <p:txBody>
          <a:bodyPr spcFirstLastPara="1" wrap="square" lIns="374550" tIns="374550" rIns="374550" bIns="374550" anchor="ctr" anchorCtr="0">
            <a:normAutofit/>
          </a:bodyPr>
          <a:lstStyle>
            <a:lvl1pPr lvl="0" algn="ctr">
              <a:spcBef>
                <a:spcPts val="0"/>
              </a:spcBef>
              <a:spcAft>
                <a:spcPts val="0"/>
              </a:spcAft>
              <a:buSzPts val="14700"/>
              <a:buNone/>
              <a:defRPr sz="14700"/>
            </a:lvl1pPr>
            <a:lvl2pPr lvl="1" algn="ctr">
              <a:spcBef>
                <a:spcPts val="0"/>
              </a:spcBef>
              <a:spcAft>
                <a:spcPts val="0"/>
              </a:spcAft>
              <a:buSzPts val="14700"/>
              <a:buNone/>
              <a:defRPr sz="14700"/>
            </a:lvl2pPr>
            <a:lvl3pPr lvl="2" algn="ctr">
              <a:spcBef>
                <a:spcPts val="0"/>
              </a:spcBef>
              <a:spcAft>
                <a:spcPts val="0"/>
              </a:spcAft>
              <a:buSzPts val="14700"/>
              <a:buNone/>
              <a:defRPr sz="14700"/>
            </a:lvl3pPr>
            <a:lvl4pPr lvl="3" algn="ctr">
              <a:spcBef>
                <a:spcPts val="0"/>
              </a:spcBef>
              <a:spcAft>
                <a:spcPts val="0"/>
              </a:spcAft>
              <a:buSzPts val="14700"/>
              <a:buNone/>
              <a:defRPr sz="14700"/>
            </a:lvl4pPr>
            <a:lvl5pPr lvl="4" algn="ctr">
              <a:spcBef>
                <a:spcPts val="0"/>
              </a:spcBef>
              <a:spcAft>
                <a:spcPts val="0"/>
              </a:spcAft>
              <a:buSzPts val="14700"/>
              <a:buNone/>
              <a:defRPr sz="14700"/>
            </a:lvl5pPr>
            <a:lvl6pPr lvl="5" algn="ctr">
              <a:spcBef>
                <a:spcPts val="0"/>
              </a:spcBef>
              <a:spcAft>
                <a:spcPts val="0"/>
              </a:spcAft>
              <a:buSzPts val="14700"/>
              <a:buNone/>
              <a:defRPr sz="14700"/>
            </a:lvl6pPr>
            <a:lvl7pPr lvl="6" algn="ctr">
              <a:spcBef>
                <a:spcPts val="0"/>
              </a:spcBef>
              <a:spcAft>
                <a:spcPts val="0"/>
              </a:spcAft>
              <a:buSzPts val="14700"/>
              <a:buNone/>
              <a:defRPr sz="14700"/>
            </a:lvl7pPr>
            <a:lvl8pPr lvl="7" algn="ctr">
              <a:spcBef>
                <a:spcPts val="0"/>
              </a:spcBef>
              <a:spcAft>
                <a:spcPts val="0"/>
              </a:spcAft>
              <a:buSzPts val="14700"/>
              <a:buNone/>
              <a:defRPr sz="14700"/>
            </a:lvl8pPr>
            <a:lvl9pPr lvl="8" algn="ctr">
              <a:spcBef>
                <a:spcPts val="0"/>
              </a:spcBef>
              <a:spcAft>
                <a:spcPts val="0"/>
              </a:spcAft>
              <a:buSzPts val="14700"/>
              <a:buNone/>
              <a:defRPr sz="14700"/>
            </a:lvl9pPr>
          </a:lstStyle>
          <a:p>
            <a:endParaRPr/>
          </a:p>
        </p:txBody>
      </p:sp>
      <p:sp>
        <p:nvSpPr>
          <p:cNvPr id="15" name="Google Shape;15;p3"/>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277066" y="1822822"/>
            <a:ext cx="34909800" cy="2345700"/>
          </a:xfrm>
          <a:prstGeom prst="rect">
            <a:avLst/>
          </a:prstGeom>
        </p:spPr>
        <p:txBody>
          <a:bodyPr spcFirstLastPara="1" wrap="square" lIns="374550" tIns="374550" rIns="374550" bIns="374550" anchor="t" anchorCtr="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a:endParaRPr/>
          </a:p>
        </p:txBody>
      </p:sp>
      <p:sp>
        <p:nvSpPr>
          <p:cNvPr id="18" name="Google Shape;18;p4"/>
          <p:cNvSpPr txBox="1">
            <a:spLocks noGrp="1"/>
          </p:cNvSpPr>
          <p:nvPr>
            <p:ph type="body" idx="1"/>
          </p:nvPr>
        </p:nvSpPr>
        <p:spPr>
          <a:xfrm>
            <a:off x="1277066" y="4720537"/>
            <a:ext cx="34909800" cy="13993500"/>
          </a:xfrm>
          <a:prstGeom prst="rect">
            <a:avLst/>
          </a:prstGeom>
        </p:spPr>
        <p:txBody>
          <a:bodyPr spcFirstLastPara="1" wrap="square" lIns="374550" tIns="374550" rIns="374550" bIns="374550" anchor="t" anchorCtr="0">
            <a:normAutofit/>
          </a:bodyPr>
          <a:lstStyle>
            <a:lvl1pPr marL="457200" lvl="0" indent="-698500">
              <a:spcBef>
                <a:spcPts val="0"/>
              </a:spcBef>
              <a:spcAft>
                <a:spcPts val="0"/>
              </a:spcAft>
              <a:buSzPts val="7400"/>
              <a:buChar char="●"/>
              <a:defRPr/>
            </a:lvl1pPr>
            <a:lvl2pPr marL="914400" lvl="1" indent="-590550">
              <a:spcBef>
                <a:spcPts val="0"/>
              </a:spcBef>
              <a:spcAft>
                <a:spcPts val="0"/>
              </a:spcAft>
              <a:buSzPts val="5700"/>
              <a:buChar char="○"/>
              <a:defRPr/>
            </a:lvl2pPr>
            <a:lvl3pPr marL="1371600" lvl="2" indent="-590550">
              <a:spcBef>
                <a:spcPts val="0"/>
              </a:spcBef>
              <a:spcAft>
                <a:spcPts val="0"/>
              </a:spcAft>
              <a:buSzPts val="5700"/>
              <a:buChar char="■"/>
              <a:defRPr/>
            </a:lvl3pPr>
            <a:lvl4pPr marL="1828800" lvl="3" indent="-590550">
              <a:spcBef>
                <a:spcPts val="0"/>
              </a:spcBef>
              <a:spcAft>
                <a:spcPts val="0"/>
              </a:spcAft>
              <a:buSzPts val="5700"/>
              <a:buChar char="●"/>
              <a:defRPr/>
            </a:lvl4pPr>
            <a:lvl5pPr marL="2286000" lvl="4" indent="-590550">
              <a:spcBef>
                <a:spcPts val="0"/>
              </a:spcBef>
              <a:spcAft>
                <a:spcPts val="0"/>
              </a:spcAft>
              <a:buSzPts val="5700"/>
              <a:buChar char="○"/>
              <a:defRPr/>
            </a:lvl5pPr>
            <a:lvl6pPr marL="2743200" lvl="5" indent="-590550">
              <a:spcBef>
                <a:spcPts val="0"/>
              </a:spcBef>
              <a:spcAft>
                <a:spcPts val="0"/>
              </a:spcAft>
              <a:buSzPts val="5700"/>
              <a:buChar char="■"/>
              <a:defRPr/>
            </a:lvl6pPr>
            <a:lvl7pPr marL="3200400" lvl="6" indent="-590550">
              <a:spcBef>
                <a:spcPts val="0"/>
              </a:spcBef>
              <a:spcAft>
                <a:spcPts val="0"/>
              </a:spcAft>
              <a:buSzPts val="5700"/>
              <a:buChar char="●"/>
              <a:defRPr/>
            </a:lvl7pPr>
            <a:lvl8pPr marL="3657600" lvl="7" indent="-590550">
              <a:spcBef>
                <a:spcPts val="0"/>
              </a:spcBef>
              <a:spcAft>
                <a:spcPts val="0"/>
              </a:spcAft>
              <a:buSzPts val="5700"/>
              <a:buChar char="○"/>
              <a:defRPr/>
            </a:lvl8pPr>
            <a:lvl9pPr marL="4114800" lvl="8" indent="-590550">
              <a:spcBef>
                <a:spcPts val="0"/>
              </a:spcBef>
              <a:spcAft>
                <a:spcPts val="0"/>
              </a:spcAft>
              <a:buSzPts val="5700"/>
              <a:buChar char="■"/>
              <a:defRPr/>
            </a:lvl9pPr>
          </a:lstStyle>
          <a:p>
            <a:endParaRPr/>
          </a:p>
        </p:txBody>
      </p:sp>
      <p:sp>
        <p:nvSpPr>
          <p:cNvPr id="19" name="Google Shape;19;p4"/>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277066" y="1822822"/>
            <a:ext cx="34909800" cy="2345700"/>
          </a:xfrm>
          <a:prstGeom prst="rect">
            <a:avLst/>
          </a:prstGeom>
        </p:spPr>
        <p:txBody>
          <a:bodyPr spcFirstLastPara="1" wrap="square" lIns="374550" tIns="374550" rIns="374550" bIns="374550" anchor="t" anchorCtr="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a:endParaRPr/>
          </a:p>
        </p:txBody>
      </p:sp>
      <p:sp>
        <p:nvSpPr>
          <p:cNvPr id="22" name="Google Shape;22;p5"/>
          <p:cNvSpPr txBox="1">
            <a:spLocks noGrp="1"/>
          </p:cNvSpPr>
          <p:nvPr>
            <p:ph type="body" idx="1"/>
          </p:nvPr>
        </p:nvSpPr>
        <p:spPr>
          <a:xfrm>
            <a:off x="1277066" y="4720537"/>
            <a:ext cx="16388100" cy="13993500"/>
          </a:xfrm>
          <a:prstGeom prst="rect">
            <a:avLst/>
          </a:prstGeom>
        </p:spPr>
        <p:txBody>
          <a:bodyPr spcFirstLastPara="1" wrap="square" lIns="374550" tIns="374550" rIns="374550" bIns="374550" anchor="t" anchorCtr="0">
            <a:normAutofit/>
          </a:bodyPr>
          <a:lstStyle>
            <a:lvl1pPr marL="457200" lvl="0" indent="-590550">
              <a:spcBef>
                <a:spcPts val="0"/>
              </a:spcBef>
              <a:spcAft>
                <a:spcPts val="0"/>
              </a:spcAft>
              <a:buSzPts val="5700"/>
              <a:buChar char="●"/>
              <a:defRPr sz="57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23" name="Google Shape;23;p5"/>
          <p:cNvSpPr txBox="1">
            <a:spLocks noGrp="1"/>
          </p:cNvSpPr>
          <p:nvPr>
            <p:ph type="body" idx="2"/>
          </p:nvPr>
        </p:nvSpPr>
        <p:spPr>
          <a:xfrm>
            <a:off x="19798822" y="4720537"/>
            <a:ext cx="16388100" cy="13993500"/>
          </a:xfrm>
          <a:prstGeom prst="rect">
            <a:avLst/>
          </a:prstGeom>
        </p:spPr>
        <p:txBody>
          <a:bodyPr spcFirstLastPara="1" wrap="square" lIns="374550" tIns="374550" rIns="374550" bIns="374550" anchor="t" anchorCtr="0">
            <a:normAutofit/>
          </a:bodyPr>
          <a:lstStyle>
            <a:lvl1pPr marL="457200" lvl="0" indent="-590550">
              <a:spcBef>
                <a:spcPts val="0"/>
              </a:spcBef>
              <a:spcAft>
                <a:spcPts val="0"/>
              </a:spcAft>
              <a:buSzPts val="5700"/>
              <a:buChar char="●"/>
              <a:defRPr sz="57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24" name="Google Shape;24;p5"/>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277066" y="1822822"/>
            <a:ext cx="34909800" cy="2345700"/>
          </a:xfrm>
          <a:prstGeom prst="rect">
            <a:avLst/>
          </a:prstGeom>
        </p:spPr>
        <p:txBody>
          <a:bodyPr spcFirstLastPara="1" wrap="square" lIns="374550" tIns="374550" rIns="374550" bIns="374550" anchor="t" anchorCtr="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a:endParaRPr/>
          </a:p>
        </p:txBody>
      </p:sp>
      <p:sp>
        <p:nvSpPr>
          <p:cNvPr id="27" name="Google Shape;27;p6"/>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277066" y="2275737"/>
            <a:ext cx="11504700" cy="3095400"/>
          </a:xfrm>
          <a:prstGeom prst="rect">
            <a:avLst/>
          </a:prstGeom>
        </p:spPr>
        <p:txBody>
          <a:bodyPr spcFirstLastPara="1" wrap="square" lIns="374550" tIns="374550" rIns="374550" bIns="374550" anchor="b" anchorCtr="0">
            <a:normAutofit/>
          </a:bodyPr>
          <a:lstStyle>
            <a:lvl1pPr lvl="0">
              <a:spcBef>
                <a:spcPts val="0"/>
              </a:spcBef>
              <a:spcAft>
                <a:spcPts val="0"/>
              </a:spcAft>
              <a:buSzPts val="9800"/>
              <a:buNone/>
              <a:defRPr sz="9800"/>
            </a:lvl1pPr>
            <a:lvl2pPr lvl="1">
              <a:spcBef>
                <a:spcPts val="0"/>
              </a:spcBef>
              <a:spcAft>
                <a:spcPts val="0"/>
              </a:spcAft>
              <a:buSzPts val="9800"/>
              <a:buNone/>
              <a:defRPr sz="9800"/>
            </a:lvl2pPr>
            <a:lvl3pPr lvl="2">
              <a:spcBef>
                <a:spcPts val="0"/>
              </a:spcBef>
              <a:spcAft>
                <a:spcPts val="0"/>
              </a:spcAft>
              <a:buSzPts val="9800"/>
              <a:buNone/>
              <a:defRPr sz="9800"/>
            </a:lvl3pPr>
            <a:lvl4pPr lvl="3">
              <a:spcBef>
                <a:spcPts val="0"/>
              </a:spcBef>
              <a:spcAft>
                <a:spcPts val="0"/>
              </a:spcAft>
              <a:buSzPts val="9800"/>
              <a:buNone/>
              <a:defRPr sz="9800"/>
            </a:lvl4pPr>
            <a:lvl5pPr lvl="4">
              <a:spcBef>
                <a:spcPts val="0"/>
              </a:spcBef>
              <a:spcAft>
                <a:spcPts val="0"/>
              </a:spcAft>
              <a:buSzPts val="9800"/>
              <a:buNone/>
              <a:defRPr sz="9800"/>
            </a:lvl5pPr>
            <a:lvl6pPr lvl="5">
              <a:spcBef>
                <a:spcPts val="0"/>
              </a:spcBef>
              <a:spcAft>
                <a:spcPts val="0"/>
              </a:spcAft>
              <a:buSzPts val="9800"/>
              <a:buNone/>
              <a:defRPr sz="9800"/>
            </a:lvl6pPr>
            <a:lvl7pPr lvl="6">
              <a:spcBef>
                <a:spcPts val="0"/>
              </a:spcBef>
              <a:spcAft>
                <a:spcPts val="0"/>
              </a:spcAft>
              <a:buSzPts val="9800"/>
              <a:buNone/>
              <a:defRPr sz="9800"/>
            </a:lvl7pPr>
            <a:lvl8pPr lvl="7">
              <a:spcBef>
                <a:spcPts val="0"/>
              </a:spcBef>
              <a:spcAft>
                <a:spcPts val="0"/>
              </a:spcAft>
              <a:buSzPts val="9800"/>
              <a:buNone/>
              <a:defRPr sz="9800"/>
            </a:lvl8pPr>
            <a:lvl9pPr lvl="8">
              <a:spcBef>
                <a:spcPts val="0"/>
              </a:spcBef>
              <a:spcAft>
                <a:spcPts val="0"/>
              </a:spcAft>
              <a:buSzPts val="9800"/>
              <a:buNone/>
              <a:defRPr sz="9800"/>
            </a:lvl9pPr>
          </a:lstStyle>
          <a:p>
            <a:endParaRPr/>
          </a:p>
        </p:txBody>
      </p:sp>
      <p:sp>
        <p:nvSpPr>
          <p:cNvPr id="30" name="Google Shape;30;p7"/>
          <p:cNvSpPr txBox="1">
            <a:spLocks noGrp="1"/>
          </p:cNvSpPr>
          <p:nvPr>
            <p:ph type="body" idx="1"/>
          </p:nvPr>
        </p:nvSpPr>
        <p:spPr>
          <a:xfrm>
            <a:off x="1277066" y="5691801"/>
            <a:ext cx="11504700" cy="13022700"/>
          </a:xfrm>
          <a:prstGeom prst="rect">
            <a:avLst/>
          </a:prstGeom>
        </p:spPr>
        <p:txBody>
          <a:bodyPr spcFirstLastPara="1" wrap="square" lIns="374550" tIns="374550" rIns="374550" bIns="374550" anchor="t" anchorCtr="0">
            <a:normAutofit/>
          </a:bodyPr>
          <a:lstStyle>
            <a:lvl1pPr marL="457200" lvl="0" indent="-539750">
              <a:spcBef>
                <a:spcPts val="0"/>
              </a:spcBef>
              <a:spcAft>
                <a:spcPts val="0"/>
              </a:spcAft>
              <a:buSzPts val="4900"/>
              <a:buChar char="●"/>
              <a:defRPr sz="49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31" name="Google Shape;31;p7"/>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008603" y="1843814"/>
            <a:ext cx="26089500" cy="16755900"/>
          </a:xfrm>
          <a:prstGeom prst="rect">
            <a:avLst/>
          </a:prstGeom>
        </p:spPr>
        <p:txBody>
          <a:bodyPr spcFirstLastPara="1" wrap="square" lIns="374550" tIns="374550" rIns="374550" bIns="374550" anchor="ctr" anchorCtr="0">
            <a:normAutofit/>
          </a:bodyPr>
          <a:lstStyle>
            <a:lvl1pPr lvl="0">
              <a:spcBef>
                <a:spcPts val="0"/>
              </a:spcBef>
              <a:spcAft>
                <a:spcPts val="0"/>
              </a:spcAft>
              <a:buSzPts val="19700"/>
              <a:buNone/>
              <a:defRPr sz="19700"/>
            </a:lvl1pPr>
            <a:lvl2pPr lvl="1">
              <a:spcBef>
                <a:spcPts val="0"/>
              </a:spcBef>
              <a:spcAft>
                <a:spcPts val="0"/>
              </a:spcAft>
              <a:buSzPts val="19700"/>
              <a:buNone/>
              <a:defRPr sz="19700"/>
            </a:lvl2pPr>
            <a:lvl3pPr lvl="2">
              <a:spcBef>
                <a:spcPts val="0"/>
              </a:spcBef>
              <a:spcAft>
                <a:spcPts val="0"/>
              </a:spcAft>
              <a:buSzPts val="19700"/>
              <a:buNone/>
              <a:defRPr sz="19700"/>
            </a:lvl3pPr>
            <a:lvl4pPr lvl="3">
              <a:spcBef>
                <a:spcPts val="0"/>
              </a:spcBef>
              <a:spcAft>
                <a:spcPts val="0"/>
              </a:spcAft>
              <a:buSzPts val="19700"/>
              <a:buNone/>
              <a:defRPr sz="19700"/>
            </a:lvl4pPr>
            <a:lvl5pPr lvl="4">
              <a:spcBef>
                <a:spcPts val="0"/>
              </a:spcBef>
              <a:spcAft>
                <a:spcPts val="0"/>
              </a:spcAft>
              <a:buSzPts val="19700"/>
              <a:buNone/>
              <a:defRPr sz="19700"/>
            </a:lvl5pPr>
            <a:lvl6pPr lvl="5">
              <a:spcBef>
                <a:spcPts val="0"/>
              </a:spcBef>
              <a:spcAft>
                <a:spcPts val="0"/>
              </a:spcAft>
              <a:buSzPts val="19700"/>
              <a:buNone/>
              <a:defRPr sz="19700"/>
            </a:lvl6pPr>
            <a:lvl7pPr lvl="6">
              <a:spcBef>
                <a:spcPts val="0"/>
              </a:spcBef>
              <a:spcAft>
                <a:spcPts val="0"/>
              </a:spcAft>
              <a:buSzPts val="19700"/>
              <a:buNone/>
              <a:defRPr sz="19700"/>
            </a:lvl7pPr>
            <a:lvl8pPr lvl="7">
              <a:spcBef>
                <a:spcPts val="0"/>
              </a:spcBef>
              <a:spcAft>
                <a:spcPts val="0"/>
              </a:spcAft>
              <a:buSzPts val="19700"/>
              <a:buNone/>
              <a:defRPr sz="19700"/>
            </a:lvl8pPr>
            <a:lvl9pPr lvl="8">
              <a:spcBef>
                <a:spcPts val="0"/>
              </a:spcBef>
              <a:spcAft>
                <a:spcPts val="0"/>
              </a:spcAft>
              <a:buSzPts val="19700"/>
              <a:buNone/>
              <a:defRPr sz="19700"/>
            </a:lvl9pPr>
          </a:lstStyle>
          <a:p>
            <a:endParaRPr/>
          </a:p>
        </p:txBody>
      </p:sp>
      <p:sp>
        <p:nvSpPr>
          <p:cNvPr id="34" name="Google Shape;34;p8"/>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8731938" y="-512"/>
            <a:ext cx="18732000" cy="21067800"/>
          </a:xfrm>
          <a:prstGeom prst="rect">
            <a:avLst/>
          </a:prstGeom>
          <a:solidFill>
            <a:schemeClr val="lt2"/>
          </a:solidFill>
          <a:ln>
            <a:noFill/>
          </a:ln>
        </p:spPr>
        <p:txBody>
          <a:bodyPr spcFirstLastPara="1" wrap="square" lIns="374550" tIns="374550" rIns="374550" bIns="37455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087780" y="5051085"/>
            <a:ext cx="16573500" cy="6071400"/>
          </a:xfrm>
          <a:prstGeom prst="rect">
            <a:avLst/>
          </a:prstGeom>
        </p:spPr>
        <p:txBody>
          <a:bodyPr spcFirstLastPara="1" wrap="square" lIns="374550" tIns="374550" rIns="374550" bIns="374550" anchor="b" anchorCtr="0">
            <a:normAutofit/>
          </a:bodyPr>
          <a:lstStyle>
            <a:lvl1pPr lvl="0" algn="ctr">
              <a:spcBef>
                <a:spcPts val="0"/>
              </a:spcBef>
              <a:spcAft>
                <a:spcPts val="0"/>
              </a:spcAft>
              <a:buSzPts val="17200"/>
              <a:buNone/>
              <a:defRPr sz="17200"/>
            </a:lvl1pPr>
            <a:lvl2pPr lvl="1" algn="ctr">
              <a:spcBef>
                <a:spcPts val="0"/>
              </a:spcBef>
              <a:spcAft>
                <a:spcPts val="0"/>
              </a:spcAft>
              <a:buSzPts val="17200"/>
              <a:buNone/>
              <a:defRPr sz="17200"/>
            </a:lvl2pPr>
            <a:lvl3pPr lvl="2" algn="ctr">
              <a:spcBef>
                <a:spcPts val="0"/>
              </a:spcBef>
              <a:spcAft>
                <a:spcPts val="0"/>
              </a:spcAft>
              <a:buSzPts val="17200"/>
              <a:buNone/>
              <a:defRPr sz="17200"/>
            </a:lvl3pPr>
            <a:lvl4pPr lvl="3" algn="ctr">
              <a:spcBef>
                <a:spcPts val="0"/>
              </a:spcBef>
              <a:spcAft>
                <a:spcPts val="0"/>
              </a:spcAft>
              <a:buSzPts val="17200"/>
              <a:buNone/>
              <a:defRPr sz="17200"/>
            </a:lvl4pPr>
            <a:lvl5pPr lvl="4" algn="ctr">
              <a:spcBef>
                <a:spcPts val="0"/>
              </a:spcBef>
              <a:spcAft>
                <a:spcPts val="0"/>
              </a:spcAft>
              <a:buSzPts val="17200"/>
              <a:buNone/>
              <a:defRPr sz="17200"/>
            </a:lvl5pPr>
            <a:lvl6pPr lvl="5" algn="ctr">
              <a:spcBef>
                <a:spcPts val="0"/>
              </a:spcBef>
              <a:spcAft>
                <a:spcPts val="0"/>
              </a:spcAft>
              <a:buSzPts val="17200"/>
              <a:buNone/>
              <a:defRPr sz="17200"/>
            </a:lvl6pPr>
            <a:lvl7pPr lvl="6" algn="ctr">
              <a:spcBef>
                <a:spcPts val="0"/>
              </a:spcBef>
              <a:spcAft>
                <a:spcPts val="0"/>
              </a:spcAft>
              <a:buSzPts val="17200"/>
              <a:buNone/>
              <a:defRPr sz="17200"/>
            </a:lvl7pPr>
            <a:lvl8pPr lvl="7" algn="ctr">
              <a:spcBef>
                <a:spcPts val="0"/>
              </a:spcBef>
              <a:spcAft>
                <a:spcPts val="0"/>
              </a:spcAft>
              <a:buSzPts val="17200"/>
              <a:buNone/>
              <a:defRPr sz="17200"/>
            </a:lvl8pPr>
            <a:lvl9pPr lvl="8" algn="ctr">
              <a:spcBef>
                <a:spcPts val="0"/>
              </a:spcBef>
              <a:spcAft>
                <a:spcPts val="0"/>
              </a:spcAft>
              <a:buSzPts val="17200"/>
              <a:buNone/>
              <a:defRPr sz="17200"/>
            </a:lvl9pPr>
          </a:lstStyle>
          <a:p>
            <a:endParaRPr/>
          </a:p>
        </p:txBody>
      </p:sp>
      <p:sp>
        <p:nvSpPr>
          <p:cNvPr id="38" name="Google Shape;38;p9"/>
          <p:cNvSpPr txBox="1">
            <a:spLocks noGrp="1"/>
          </p:cNvSpPr>
          <p:nvPr>
            <p:ph type="subTitle" idx="1"/>
          </p:nvPr>
        </p:nvSpPr>
        <p:spPr>
          <a:xfrm>
            <a:off x="1087780" y="11481395"/>
            <a:ext cx="16573500" cy="5058900"/>
          </a:xfrm>
          <a:prstGeom prst="rect">
            <a:avLst/>
          </a:prstGeom>
        </p:spPr>
        <p:txBody>
          <a:bodyPr spcFirstLastPara="1" wrap="square" lIns="374550" tIns="374550" rIns="374550" bIns="374550" anchor="t" anchorCtr="0">
            <a:normAutofit/>
          </a:bodyPr>
          <a:lstStyle>
            <a:lvl1pPr lvl="0" algn="ctr">
              <a:lnSpc>
                <a:spcPct val="100000"/>
              </a:lnSpc>
              <a:spcBef>
                <a:spcPts val="0"/>
              </a:spcBef>
              <a:spcAft>
                <a:spcPts val="0"/>
              </a:spcAft>
              <a:buSzPts val="8600"/>
              <a:buNone/>
              <a:defRPr sz="8600"/>
            </a:lvl1pPr>
            <a:lvl2pPr lvl="1" algn="ctr">
              <a:lnSpc>
                <a:spcPct val="100000"/>
              </a:lnSpc>
              <a:spcBef>
                <a:spcPts val="0"/>
              </a:spcBef>
              <a:spcAft>
                <a:spcPts val="0"/>
              </a:spcAft>
              <a:buSzPts val="8600"/>
              <a:buNone/>
              <a:defRPr sz="8600"/>
            </a:lvl2pPr>
            <a:lvl3pPr lvl="2" algn="ctr">
              <a:lnSpc>
                <a:spcPct val="100000"/>
              </a:lnSpc>
              <a:spcBef>
                <a:spcPts val="0"/>
              </a:spcBef>
              <a:spcAft>
                <a:spcPts val="0"/>
              </a:spcAft>
              <a:buSzPts val="8600"/>
              <a:buNone/>
              <a:defRPr sz="8600"/>
            </a:lvl3pPr>
            <a:lvl4pPr lvl="3" algn="ctr">
              <a:lnSpc>
                <a:spcPct val="100000"/>
              </a:lnSpc>
              <a:spcBef>
                <a:spcPts val="0"/>
              </a:spcBef>
              <a:spcAft>
                <a:spcPts val="0"/>
              </a:spcAft>
              <a:buSzPts val="8600"/>
              <a:buNone/>
              <a:defRPr sz="8600"/>
            </a:lvl4pPr>
            <a:lvl5pPr lvl="4" algn="ctr">
              <a:lnSpc>
                <a:spcPct val="100000"/>
              </a:lnSpc>
              <a:spcBef>
                <a:spcPts val="0"/>
              </a:spcBef>
              <a:spcAft>
                <a:spcPts val="0"/>
              </a:spcAft>
              <a:buSzPts val="8600"/>
              <a:buNone/>
              <a:defRPr sz="8600"/>
            </a:lvl5pPr>
            <a:lvl6pPr lvl="5" algn="ctr">
              <a:lnSpc>
                <a:spcPct val="100000"/>
              </a:lnSpc>
              <a:spcBef>
                <a:spcPts val="0"/>
              </a:spcBef>
              <a:spcAft>
                <a:spcPts val="0"/>
              </a:spcAft>
              <a:buSzPts val="8600"/>
              <a:buNone/>
              <a:defRPr sz="8600"/>
            </a:lvl6pPr>
            <a:lvl7pPr lvl="6" algn="ctr">
              <a:lnSpc>
                <a:spcPct val="100000"/>
              </a:lnSpc>
              <a:spcBef>
                <a:spcPts val="0"/>
              </a:spcBef>
              <a:spcAft>
                <a:spcPts val="0"/>
              </a:spcAft>
              <a:buSzPts val="8600"/>
              <a:buNone/>
              <a:defRPr sz="8600"/>
            </a:lvl7pPr>
            <a:lvl8pPr lvl="7" algn="ctr">
              <a:lnSpc>
                <a:spcPct val="100000"/>
              </a:lnSpc>
              <a:spcBef>
                <a:spcPts val="0"/>
              </a:spcBef>
              <a:spcAft>
                <a:spcPts val="0"/>
              </a:spcAft>
              <a:buSzPts val="8600"/>
              <a:buNone/>
              <a:defRPr sz="8600"/>
            </a:lvl8pPr>
            <a:lvl9pPr lvl="8" algn="ctr">
              <a:lnSpc>
                <a:spcPct val="100000"/>
              </a:lnSpc>
              <a:spcBef>
                <a:spcPts val="0"/>
              </a:spcBef>
              <a:spcAft>
                <a:spcPts val="0"/>
              </a:spcAft>
              <a:buSzPts val="8600"/>
              <a:buNone/>
              <a:defRPr sz="8600"/>
            </a:lvl9pPr>
          </a:lstStyle>
          <a:p>
            <a:endParaRPr/>
          </a:p>
        </p:txBody>
      </p:sp>
      <p:sp>
        <p:nvSpPr>
          <p:cNvPr id="39" name="Google Shape;39;p9"/>
          <p:cNvSpPr txBox="1">
            <a:spLocks noGrp="1"/>
          </p:cNvSpPr>
          <p:nvPr>
            <p:ph type="body" idx="2"/>
          </p:nvPr>
        </p:nvSpPr>
        <p:spPr>
          <a:xfrm>
            <a:off x="20237621" y="2965811"/>
            <a:ext cx="15720600" cy="15135000"/>
          </a:xfrm>
          <a:prstGeom prst="rect">
            <a:avLst/>
          </a:prstGeom>
        </p:spPr>
        <p:txBody>
          <a:bodyPr spcFirstLastPara="1" wrap="square" lIns="374550" tIns="374550" rIns="374550" bIns="374550" anchor="ctr" anchorCtr="0">
            <a:normAutofit/>
          </a:bodyPr>
          <a:lstStyle>
            <a:lvl1pPr marL="457200" lvl="0" indent="-698500">
              <a:spcBef>
                <a:spcPts val="0"/>
              </a:spcBef>
              <a:spcAft>
                <a:spcPts val="0"/>
              </a:spcAft>
              <a:buSzPts val="7400"/>
              <a:buChar char="●"/>
              <a:defRPr/>
            </a:lvl1pPr>
            <a:lvl2pPr marL="914400" lvl="1" indent="-590550">
              <a:spcBef>
                <a:spcPts val="0"/>
              </a:spcBef>
              <a:spcAft>
                <a:spcPts val="0"/>
              </a:spcAft>
              <a:buSzPts val="5700"/>
              <a:buChar char="○"/>
              <a:defRPr/>
            </a:lvl2pPr>
            <a:lvl3pPr marL="1371600" lvl="2" indent="-590550">
              <a:spcBef>
                <a:spcPts val="0"/>
              </a:spcBef>
              <a:spcAft>
                <a:spcPts val="0"/>
              </a:spcAft>
              <a:buSzPts val="5700"/>
              <a:buChar char="■"/>
              <a:defRPr/>
            </a:lvl3pPr>
            <a:lvl4pPr marL="1828800" lvl="3" indent="-590550">
              <a:spcBef>
                <a:spcPts val="0"/>
              </a:spcBef>
              <a:spcAft>
                <a:spcPts val="0"/>
              </a:spcAft>
              <a:buSzPts val="5700"/>
              <a:buChar char="●"/>
              <a:defRPr/>
            </a:lvl4pPr>
            <a:lvl5pPr marL="2286000" lvl="4" indent="-590550">
              <a:spcBef>
                <a:spcPts val="0"/>
              </a:spcBef>
              <a:spcAft>
                <a:spcPts val="0"/>
              </a:spcAft>
              <a:buSzPts val="5700"/>
              <a:buChar char="○"/>
              <a:defRPr/>
            </a:lvl5pPr>
            <a:lvl6pPr marL="2743200" lvl="5" indent="-590550">
              <a:spcBef>
                <a:spcPts val="0"/>
              </a:spcBef>
              <a:spcAft>
                <a:spcPts val="0"/>
              </a:spcAft>
              <a:buSzPts val="5700"/>
              <a:buChar char="■"/>
              <a:defRPr/>
            </a:lvl6pPr>
            <a:lvl7pPr marL="3200400" lvl="6" indent="-590550">
              <a:spcBef>
                <a:spcPts val="0"/>
              </a:spcBef>
              <a:spcAft>
                <a:spcPts val="0"/>
              </a:spcAft>
              <a:buSzPts val="5700"/>
              <a:buChar char="●"/>
              <a:defRPr/>
            </a:lvl7pPr>
            <a:lvl8pPr marL="3657600" lvl="7" indent="-590550">
              <a:spcBef>
                <a:spcPts val="0"/>
              </a:spcBef>
              <a:spcAft>
                <a:spcPts val="0"/>
              </a:spcAft>
              <a:buSzPts val="5700"/>
              <a:buChar char="○"/>
              <a:defRPr/>
            </a:lvl8pPr>
            <a:lvl9pPr marL="4114800" lvl="8" indent="-590550">
              <a:spcBef>
                <a:spcPts val="0"/>
              </a:spcBef>
              <a:spcAft>
                <a:spcPts val="0"/>
              </a:spcAft>
              <a:buSzPts val="5700"/>
              <a:buChar char="■"/>
              <a:defRPr/>
            </a:lvl9pPr>
          </a:lstStyle>
          <a:p>
            <a:endParaRPr/>
          </a:p>
        </p:txBody>
      </p:sp>
      <p:sp>
        <p:nvSpPr>
          <p:cNvPr id="40" name="Google Shape;40;p9"/>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277066" y="17328434"/>
            <a:ext cx="24577800" cy="2478600"/>
          </a:xfrm>
          <a:prstGeom prst="rect">
            <a:avLst/>
          </a:prstGeom>
        </p:spPr>
        <p:txBody>
          <a:bodyPr spcFirstLastPara="1" wrap="square" lIns="374550" tIns="374550" rIns="374550" bIns="374550" anchor="ctr" anchorCtr="0">
            <a:normAutofit/>
          </a:bodyPr>
          <a:lstStyle>
            <a:lvl1pPr marL="457200" lvl="0" indent="-228600">
              <a:lnSpc>
                <a:spcPct val="100000"/>
              </a:lnSpc>
              <a:spcBef>
                <a:spcPts val="0"/>
              </a:spcBef>
              <a:spcAft>
                <a:spcPts val="0"/>
              </a:spcAft>
              <a:buSzPts val="7400"/>
              <a:buNone/>
              <a:defRPr/>
            </a:lvl1pPr>
          </a:lstStyle>
          <a:p>
            <a:endParaRPr/>
          </a:p>
        </p:txBody>
      </p:sp>
      <p:sp>
        <p:nvSpPr>
          <p:cNvPr id="43" name="Google Shape;43;p10"/>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77066" y="1822822"/>
            <a:ext cx="34909800" cy="2345700"/>
          </a:xfrm>
          <a:prstGeom prst="rect">
            <a:avLst/>
          </a:prstGeom>
          <a:noFill/>
          <a:ln>
            <a:noFill/>
          </a:ln>
        </p:spPr>
        <p:txBody>
          <a:bodyPr spcFirstLastPara="1" wrap="square" lIns="374550" tIns="374550" rIns="374550" bIns="374550" anchor="t" anchorCtr="0">
            <a:normAutofit/>
          </a:bodyPr>
          <a:lstStyle>
            <a:lvl1pPr lvl="0">
              <a:spcBef>
                <a:spcPts val="0"/>
              </a:spcBef>
              <a:spcAft>
                <a:spcPts val="0"/>
              </a:spcAft>
              <a:buClr>
                <a:schemeClr val="dk1"/>
              </a:buClr>
              <a:buSzPts val="11500"/>
              <a:buNone/>
              <a:defRPr sz="11500">
                <a:solidFill>
                  <a:schemeClr val="dk1"/>
                </a:solidFill>
              </a:defRPr>
            </a:lvl1pPr>
            <a:lvl2pPr lvl="1">
              <a:spcBef>
                <a:spcPts val="0"/>
              </a:spcBef>
              <a:spcAft>
                <a:spcPts val="0"/>
              </a:spcAft>
              <a:buClr>
                <a:schemeClr val="dk1"/>
              </a:buClr>
              <a:buSzPts val="11500"/>
              <a:buNone/>
              <a:defRPr sz="11500">
                <a:solidFill>
                  <a:schemeClr val="dk1"/>
                </a:solidFill>
              </a:defRPr>
            </a:lvl2pPr>
            <a:lvl3pPr lvl="2">
              <a:spcBef>
                <a:spcPts val="0"/>
              </a:spcBef>
              <a:spcAft>
                <a:spcPts val="0"/>
              </a:spcAft>
              <a:buClr>
                <a:schemeClr val="dk1"/>
              </a:buClr>
              <a:buSzPts val="11500"/>
              <a:buNone/>
              <a:defRPr sz="11500">
                <a:solidFill>
                  <a:schemeClr val="dk1"/>
                </a:solidFill>
              </a:defRPr>
            </a:lvl3pPr>
            <a:lvl4pPr lvl="3">
              <a:spcBef>
                <a:spcPts val="0"/>
              </a:spcBef>
              <a:spcAft>
                <a:spcPts val="0"/>
              </a:spcAft>
              <a:buClr>
                <a:schemeClr val="dk1"/>
              </a:buClr>
              <a:buSzPts val="11500"/>
              <a:buNone/>
              <a:defRPr sz="11500">
                <a:solidFill>
                  <a:schemeClr val="dk1"/>
                </a:solidFill>
              </a:defRPr>
            </a:lvl4pPr>
            <a:lvl5pPr lvl="4">
              <a:spcBef>
                <a:spcPts val="0"/>
              </a:spcBef>
              <a:spcAft>
                <a:spcPts val="0"/>
              </a:spcAft>
              <a:buClr>
                <a:schemeClr val="dk1"/>
              </a:buClr>
              <a:buSzPts val="11500"/>
              <a:buNone/>
              <a:defRPr sz="11500">
                <a:solidFill>
                  <a:schemeClr val="dk1"/>
                </a:solidFill>
              </a:defRPr>
            </a:lvl5pPr>
            <a:lvl6pPr lvl="5">
              <a:spcBef>
                <a:spcPts val="0"/>
              </a:spcBef>
              <a:spcAft>
                <a:spcPts val="0"/>
              </a:spcAft>
              <a:buClr>
                <a:schemeClr val="dk1"/>
              </a:buClr>
              <a:buSzPts val="11500"/>
              <a:buNone/>
              <a:defRPr sz="11500">
                <a:solidFill>
                  <a:schemeClr val="dk1"/>
                </a:solidFill>
              </a:defRPr>
            </a:lvl6pPr>
            <a:lvl7pPr lvl="6">
              <a:spcBef>
                <a:spcPts val="0"/>
              </a:spcBef>
              <a:spcAft>
                <a:spcPts val="0"/>
              </a:spcAft>
              <a:buClr>
                <a:schemeClr val="dk1"/>
              </a:buClr>
              <a:buSzPts val="11500"/>
              <a:buNone/>
              <a:defRPr sz="11500">
                <a:solidFill>
                  <a:schemeClr val="dk1"/>
                </a:solidFill>
              </a:defRPr>
            </a:lvl7pPr>
            <a:lvl8pPr lvl="7">
              <a:spcBef>
                <a:spcPts val="0"/>
              </a:spcBef>
              <a:spcAft>
                <a:spcPts val="0"/>
              </a:spcAft>
              <a:buClr>
                <a:schemeClr val="dk1"/>
              </a:buClr>
              <a:buSzPts val="11500"/>
              <a:buNone/>
              <a:defRPr sz="11500">
                <a:solidFill>
                  <a:schemeClr val="dk1"/>
                </a:solidFill>
              </a:defRPr>
            </a:lvl8pPr>
            <a:lvl9pPr lvl="8">
              <a:spcBef>
                <a:spcPts val="0"/>
              </a:spcBef>
              <a:spcAft>
                <a:spcPts val="0"/>
              </a:spcAft>
              <a:buClr>
                <a:schemeClr val="dk1"/>
              </a:buClr>
              <a:buSzPts val="11500"/>
              <a:buNone/>
              <a:defRPr sz="11500">
                <a:solidFill>
                  <a:schemeClr val="dk1"/>
                </a:solidFill>
              </a:defRPr>
            </a:lvl9pPr>
          </a:lstStyle>
          <a:p>
            <a:endParaRPr/>
          </a:p>
        </p:txBody>
      </p:sp>
      <p:sp>
        <p:nvSpPr>
          <p:cNvPr id="7" name="Google Shape;7;p1"/>
          <p:cNvSpPr txBox="1">
            <a:spLocks noGrp="1"/>
          </p:cNvSpPr>
          <p:nvPr>
            <p:ph type="body" idx="1"/>
          </p:nvPr>
        </p:nvSpPr>
        <p:spPr>
          <a:xfrm>
            <a:off x="1277066" y="4720537"/>
            <a:ext cx="34909800" cy="13993500"/>
          </a:xfrm>
          <a:prstGeom prst="rect">
            <a:avLst/>
          </a:prstGeom>
          <a:noFill/>
          <a:ln>
            <a:noFill/>
          </a:ln>
        </p:spPr>
        <p:txBody>
          <a:bodyPr spcFirstLastPara="1" wrap="square" lIns="374550" tIns="374550" rIns="374550" bIns="374550" anchor="t" anchorCtr="0">
            <a:normAutofit/>
          </a:bodyPr>
          <a:lstStyle>
            <a:lvl1pPr marL="457200" lvl="0" indent="-698500">
              <a:lnSpc>
                <a:spcPct val="115000"/>
              </a:lnSpc>
              <a:spcBef>
                <a:spcPts val="0"/>
              </a:spcBef>
              <a:spcAft>
                <a:spcPts val="0"/>
              </a:spcAft>
              <a:buClr>
                <a:schemeClr val="dk2"/>
              </a:buClr>
              <a:buSzPts val="7400"/>
              <a:buChar char="●"/>
              <a:defRPr sz="7400">
                <a:solidFill>
                  <a:schemeClr val="dk2"/>
                </a:solidFill>
              </a:defRPr>
            </a:lvl1pPr>
            <a:lvl2pPr marL="914400" lvl="1" indent="-590550">
              <a:lnSpc>
                <a:spcPct val="115000"/>
              </a:lnSpc>
              <a:spcBef>
                <a:spcPts val="0"/>
              </a:spcBef>
              <a:spcAft>
                <a:spcPts val="0"/>
              </a:spcAft>
              <a:buClr>
                <a:schemeClr val="dk2"/>
              </a:buClr>
              <a:buSzPts val="5700"/>
              <a:buChar char="○"/>
              <a:defRPr sz="5700">
                <a:solidFill>
                  <a:schemeClr val="dk2"/>
                </a:solidFill>
              </a:defRPr>
            </a:lvl2pPr>
            <a:lvl3pPr marL="1371600" lvl="2" indent="-590550">
              <a:lnSpc>
                <a:spcPct val="115000"/>
              </a:lnSpc>
              <a:spcBef>
                <a:spcPts val="0"/>
              </a:spcBef>
              <a:spcAft>
                <a:spcPts val="0"/>
              </a:spcAft>
              <a:buClr>
                <a:schemeClr val="dk2"/>
              </a:buClr>
              <a:buSzPts val="5700"/>
              <a:buChar char="■"/>
              <a:defRPr sz="5700">
                <a:solidFill>
                  <a:schemeClr val="dk2"/>
                </a:solidFill>
              </a:defRPr>
            </a:lvl3pPr>
            <a:lvl4pPr marL="1828800" lvl="3" indent="-590550">
              <a:lnSpc>
                <a:spcPct val="115000"/>
              </a:lnSpc>
              <a:spcBef>
                <a:spcPts val="0"/>
              </a:spcBef>
              <a:spcAft>
                <a:spcPts val="0"/>
              </a:spcAft>
              <a:buClr>
                <a:schemeClr val="dk2"/>
              </a:buClr>
              <a:buSzPts val="5700"/>
              <a:buChar char="●"/>
              <a:defRPr sz="5700">
                <a:solidFill>
                  <a:schemeClr val="dk2"/>
                </a:solidFill>
              </a:defRPr>
            </a:lvl4pPr>
            <a:lvl5pPr marL="2286000" lvl="4" indent="-590550">
              <a:lnSpc>
                <a:spcPct val="115000"/>
              </a:lnSpc>
              <a:spcBef>
                <a:spcPts val="0"/>
              </a:spcBef>
              <a:spcAft>
                <a:spcPts val="0"/>
              </a:spcAft>
              <a:buClr>
                <a:schemeClr val="dk2"/>
              </a:buClr>
              <a:buSzPts val="5700"/>
              <a:buChar char="○"/>
              <a:defRPr sz="5700">
                <a:solidFill>
                  <a:schemeClr val="dk2"/>
                </a:solidFill>
              </a:defRPr>
            </a:lvl5pPr>
            <a:lvl6pPr marL="2743200" lvl="5" indent="-590550">
              <a:lnSpc>
                <a:spcPct val="115000"/>
              </a:lnSpc>
              <a:spcBef>
                <a:spcPts val="0"/>
              </a:spcBef>
              <a:spcAft>
                <a:spcPts val="0"/>
              </a:spcAft>
              <a:buClr>
                <a:schemeClr val="dk2"/>
              </a:buClr>
              <a:buSzPts val="5700"/>
              <a:buChar char="■"/>
              <a:defRPr sz="5700">
                <a:solidFill>
                  <a:schemeClr val="dk2"/>
                </a:solidFill>
              </a:defRPr>
            </a:lvl6pPr>
            <a:lvl7pPr marL="3200400" lvl="6" indent="-590550">
              <a:lnSpc>
                <a:spcPct val="115000"/>
              </a:lnSpc>
              <a:spcBef>
                <a:spcPts val="0"/>
              </a:spcBef>
              <a:spcAft>
                <a:spcPts val="0"/>
              </a:spcAft>
              <a:buClr>
                <a:schemeClr val="dk2"/>
              </a:buClr>
              <a:buSzPts val="5700"/>
              <a:buChar char="●"/>
              <a:defRPr sz="5700">
                <a:solidFill>
                  <a:schemeClr val="dk2"/>
                </a:solidFill>
              </a:defRPr>
            </a:lvl7pPr>
            <a:lvl8pPr marL="3657600" lvl="7" indent="-590550">
              <a:lnSpc>
                <a:spcPct val="115000"/>
              </a:lnSpc>
              <a:spcBef>
                <a:spcPts val="0"/>
              </a:spcBef>
              <a:spcAft>
                <a:spcPts val="0"/>
              </a:spcAft>
              <a:buClr>
                <a:schemeClr val="dk2"/>
              </a:buClr>
              <a:buSzPts val="5700"/>
              <a:buChar char="○"/>
              <a:defRPr sz="5700">
                <a:solidFill>
                  <a:schemeClr val="dk2"/>
                </a:solidFill>
              </a:defRPr>
            </a:lvl8pPr>
            <a:lvl9pPr marL="4114800" lvl="8" indent="-590550">
              <a:lnSpc>
                <a:spcPct val="115000"/>
              </a:lnSpc>
              <a:spcBef>
                <a:spcPts val="0"/>
              </a:spcBef>
              <a:spcAft>
                <a:spcPts val="0"/>
              </a:spcAft>
              <a:buClr>
                <a:schemeClr val="dk2"/>
              </a:buClr>
              <a:buSzPts val="5700"/>
              <a:buChar char="■"/>
              <a:defRPr sz="5700">
                <a:solidFill>
                  <a:schemeClr val="dk2"/>
                </a:solidFill>
              </a:defRPr>
            </a:lvl9pPr>
          </a:lstStyle>
          <a:p>
            <a:endParaRPr/>
          </a:p>
        </p:txBody>
      </p:sp>
      <p:sp>
        <p:nvSpPr>
          <p:cNvPr id="8" name="Google Shape;8;p1"/>
          <p:cNvSpPr txBox="1">
            <a:spLocks noGrp="1"/>
          </p:cNvSpPr>
          <p:nvPr>
            <p:ph type="sldNum" idx="12"/>
          </p:nvPr>
        </p:nvSpPr>
        <p:spPr>
          <a:xfrm>
            <a:off x="34712500" y="19100535"/>
            <a:ext cx="2248200" cy="1612200"/>
          </a:xfrm>
          <a:prstGeom prst="rect">
            <a:avLst/>
          </a:prstGeom>
          <a:noFill/>
          <a:ln>
            <a:noFill/>
          </a:ln>
        </p:spPr>
        <p:txBody>
          <a:bodyPr spcFirstLastPara="1" wrap="square" lIns="374550" tIns="374550" rIns="374550" bIns="374550" anchor="ctr" anchorCtr="0">
            <a:normAutofit/>
          </a:bodyPr>
          <a:lstStyle>
            <a:lvl1pPr lvl="0" algn="r">
              <a:buNone/>
              <a:defRPr sz="4100">
                <a:solidFill>
                  <a:schemeClr val="dk2"/>
                </a:solidFill>
              </a:defRPr>
            </a:lvl1pPr>
            <a:lvl2pPr lvl="1" algn="r">
              <a:buNone/>
              <a:defRPr sz="4100">
                <a:solidFill>
                  <a:schemeClr val="dk2"/>
                </a:solidFill>
              </a:defRPr>
            </a:lvl2pPr>
            <a:lvl3pPr lvl="2" algn="r">
              <a:buNone/>
              <a:defRPr sz="4100">
                <a:solidFill>
                  <a:schemeClr val="dk2"/>
                </a:solidFill>
              </a:defRPr>
            </a:lvl3pPr>
            <a:lvl4pPr lvl="3" algn="r">
              <a:buNone/>
              <a:defRPr sz="4100">
                <a:solidFill>
                  <a:schemeClr val="dk2"/>
                </a:solidFill>
              </a:defRPr>
            </a:lvl4pPr>
            <a:lvl5pPr lvl="4" algn="r">
              <a:buNone/>
              <a:defRPr sz="4100">
                <a:solidFill>
                  <a:schemeClr val="dk2"/>
                </a:solidFill>
              </a:defRPr>
            </a:lvl5pPr>
            <a:lvl6pPr lvl="5" algn="r">
              <a:buNone/>
              <a:defRPr sz="4100">
                <a:solidFill>
                  <a:schemeClr val="dk2"/>
                </a:solidFill>
              </a:defRPr>
            </a:lvl6pPr>
            <a:lvl7pPr lvl="6" algn="r">
              <a:buNone/>
              <a:defRPr sz="4100">
                <a:solidFill>
                  <a:schemeClr val="dk2"/>
                </a:solidFill>
              </a:defRPr>
            </a:lvl7pPr>
            <a:lvl8pPr lvl="7" algn="r">
              <a:buNone/>
              <a:defRPr sz="4100">
                <a:solidFill>
                  <a:schemeClr val="dk2"/>
                </a:solidFill>
              </a:defRPr>
            </a:lvl8pPr>
            <a:lvl9pPr lvl="8" algn="r">
              <a:buNone/>
              <a:defRPr sz="41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4534750" y="18191725"/>
            <a:ext cx="9091500" cy="610800"/>
          </a:xfrm>
          <a:prstGeom prst="rect">
            <a:avLst/>
          </a:prstGeom>
          <a:noFill/>
          <a:ln>
            <a:noFill/>
          </a:ln>
        </p:spPr>
        <p:txBody>
          <a:bodyPr spcFirstLastPara="1" wrap="square" lIns="58500" tIns="58500" rIns="58500" bIns="58500" anchor="t" anchorCtr="0">
            <a:spAutoFit/>
          </a:bodyPr>
          <a:lstStyle/>
          <a:p>
            <a:pPr marL="0" marR="0" lvl="0" indent="0" algn="ctr" rtl="0">
              <a:lnSpc>
                <a:spcPct val="100000"/>
              </a:lnSpc>
              <a:spcBef>
                <a:spcPts val="0"/>
              </a:spcBef>
              <a:spcAft>
                <a:spcPts val="0"/>
              </a:spcAft>
              <a:buNone/>
            </a:pPr>
            <a:r>
              <a:rPr lang="en" sz="3200" b="1" i="0" u="none" strike="noStrike" cap="none">
                <a:solidFill>
                  <a:srgbClr val="000000"/>
                </a:solidFill>
                <a:latin typeface="Times New Roman"/>
                <a:ea typeface="Times New Roman"/>
                <a:cs typeface="Times New Roman"/>
                <a:sym typeface="Times New Roman"/>
              </a:rPr>
              <a:t>References and acknowledgements </a:t>
            </a:r>
            <a:r>
              <a:rPr lang="en" sz="3200" b="1">
                <a:latin typeface="Times New Roman"/>
                <a:ea typeface="Times New Roman"/>
                <a:cs typeface="Times New Roman"/>
                <a:sym typeface="Times New Roman"/>
              </a:rPr>
              <a:t>(scan QR code)</a:t>
            </a:r>
            <a:endParaRPr sz="2800">
              <a:solidFill>
                <a:schemeClr val="dk1"/>
              </a:solidFill>
              <a:latin typeface="Times New Roman"/>
              <a:ea typeface="Times New Roman"/>
              <a:cs typeface="Times New Roman"/>
              <a:sym typeface="Times New Roman"/>
            </a:endParaRPr>
          </a:p>
        </p:txBody>
      </p:sp>
      <p:pic>
        <p:nvPicPr>
          <p:cNvPr id="55" name="Google Shape;55;p13"/>
          <p:cNvPicPr preferRelativeResize="0"/>
          <p:nvPr/>
        </p:nvPicPr>
        <p:blipFill rotWithShape="1">
          <a:blip r:embed="rId3">
            <a:alphaModFix/>
          </a:blip>
          <a:srcRect l="9561" t="13886" r="11287" b="21911"/>
          <a:stretch/>
        </p:blipFill>
        <p:spPr>
          <a:xfrm>
            <a:off x="1850794" y="18683996"/>
            <a:ext cx="5743806" cy="2260180"/>
          </a:xfrm>
          <a:prstGeom prst="rect">
            <a:avLst/>
          </a:prstGeom>
          <a:noFill/>
          <a:ln>
            <a:noFill/>
          </a:ln>
        </p:spPr>
      </p:pic>
      <p:sp>
        <p:nvSpPr>
          <p:cNvPr id="56" name="Google Shape;56;p13"/>
          <p:cNvSpPr txBox="1"/>
          <p:nvPr/>
        </p:nvSpPr>
        <p:spPr>
          <a:xfrm>
            <a:off x="1453525" y="2495325"/>
            <a:ext cx="10179900" cy="4832100"/>
          </a:xfrm>
          <a:prstGeom prst="rect">
            <a:avLst/>
          </a:prstGeom>
          <a:noFill/>
          <a:ln w="9525" cap="flat" cmpd="sng">
            <a:solidFill>
              <a:schemeClr val="dk1"/>
            </a:solidFill>
            <a:prstDash val="solid"/>
            <a:round/>
            <a:headEnd type="none" w="sm" len="sm"/>
            <a:tailEnd type="none" w="sm" len="sm"/>
          </a:ln>
        </p:spPr>
        <p:txBody>
          <a:bodyPr spcFirstLastPara="1" wrap="square" lIns="58500" tIns="58500" rIns="58500" bIns="58500" anchor="ctr" anchorCtr="0">
            <a:noAutofit/>
          </a:bodyPr>
          <a:lstStyle/>
          <a:p>
            <a:pPr marL="0" marR="0" lvl="0" indent="0" algn="l" rtl="0">
              <a:lnSpc>
                <a:spcPct val="100000"/>
              </a:lnSpc>
              <a:spcBef>
                <a:spcPts val="0"/>
              </a:spcBef>
              <a:spcAft>
                <a:spcPts val="0"/>
              </a:spcAft>
              <a:buNone/>
            </a:pPr>
            <a:r>
              <a:rPr lang="en" sz="2800" b="1" i="0" u="none" strike="noStrike" cap="none">
                <a:solidFill>
                  <a:srgbClr val="000000"/>
                </a:solidFill>
                <a:latin typeface="Times New Roman"/>
                <a:ea typeface="Times New Roman"/>
                <a:cs typeface="Times New Roman"/>
                <a:sym typeface="Times New Roman"/>
              </a:rPr>
              <a:t>Abstract</a:t>
            </a:r>
            <a:endParaRPr sz="2800" b="1" i="0" u="none" strike="noStrike" cap="none">
              <a:solidFill>
                <a:srgbClr val="000000"/>
              </a:solidFill>
              <a:latin typeface="Times New Roman"/>
              <a:ea typeface="Times New Roman"/>
              <a:cs typeface="Times New Roman"/>
              <a:sym typeface="Times New Roman"/>
            </a:endParaRPr>
          </a:p>
          <a:p>
            <a:pPr marL="0" marR="0" lvl="0" indent="457200" algn="l" rtl="0">
              <a:lnSpc>
                <a:spcPct val="100000"/>
              </a:lnSpc>
              <a:spcBef>
                <a:spcPts val="0"/>
              </a:spcBef>
              <a:spcAft>
                <a:spcPts val="0"/>
              </a:spcAft>
              <a:buNone/>
            </a:pPr>
            <a:r>
              <a:rPr lang="en" sz="2800">
                <a:latin typeface="Times New Roman"/>
                <a:ea typeface="Times New Roman"/>
                <a:cs typeface="Times New Roman"/>
                <a:sym typeface="Times New Roman"/>
              </a:rPr>
              <a:t>Bisphenol A (BPA) is a common material used in plastic manufacturing. Plastic products, such as water bottles made with BPA can leach BPA into drinking water and food products, which can cause physiological disruptions in the body once ingested. To counter this problem, our team modified a procedure performed by Putnam and her team (2017) to decrease BPA concentrations in sources of water using germinating </a:t>
            </a:r>
            <a:r>
              <a:rPr lang="en" sz="2800" i="1">
                <a:latin typeface="Times New Roman"/>
                <a:ea typeface="Times New Roman"/>
                <a:cs typeface="Times New Roman"/>
                <a:sym typeface="Times New Roman"/>
              </a:rPr>
              <a:t>Schizachyrium scoparium </a:t>
            </a:r>
            <a:r>
              <a:rPr lang="en" sz="2800">
                <a:latin typeface="Times New Roman"/>
                <a:ea typeface="Times New Roman"/>
                <a:cs typeface="Times New Roman"/>
                <a:sym typeface="Times New Roman"/>
              </a:rPr>
              <a:t>seeds. This research supports that germinating </a:t>
            </a:r>
            <a:r>
              <a:rPr lang="en" sz="2800" i="1">
                <a:solidFill>
                  <a:schemeClr val="dk1"/>
                </a:solidFill>
                <a:latin typeface="Times New Roman"/>
                <a:ea typeface="Times New Roman"/>
                <a:cs typeface="Times New Roman"/>
                <a:sym typeface="Times New Roman"/>
              </a:rPr>
              <a:t>S.scoparium </a:t>
            </a:r>
            <a:r>
              <a:rPr lang="en" sz="2800">
                <a:solidFill>
                  <a:schemeClr val="dk1"/>
                </a:solidFill>
                <a:latin typeface="Times New Roman"/>
                <a:ea typeface="Times New Roman"/>
                <a:cs typeface="Times New Roman"/>
                <a:sym typeface="Times New Roman"/>
              </a:rPr>
              <a:t>seeds decrease the concentration of BPA present in a solution. Further trials and an improved procedure would be necessary to validate these results. </a:t>
            </a:r>
            <a:endParaRPr sz="2700" u="none" strike="noStrike" cap="none">
              <a:solidFill>
                <a:srgbClr val="000000"/>
              </a:solidFill>
              <a:latin typeface="Times New Roman"/>
              <a:ea typeface="Times New Roman"/>
              <a:cs typeface="Times New Roman"/>
              <a:sym typeface="Times New Roman"/>
            </a:endParaRPr>
          </a:p>
        </p:txBody>
      </p:sp>
      <p:sp>
        <p:nvSpPr>
          <p:cNvPr id="57" name="Google Shape;57;p13"/>
          <p:cNvSpPr txBox="1"/>
          <p:nvPr/>
        </p:nvSpPr>
        <p:spPr>
          <a:xfrm>
            <a:off x="10903836" y="0"/>
            <a:ext cx="15656400" cy="2529000"/>
          </a:xfrm>
          <a:prstGeom prst="rect">
            <a:avLst/>
          </a:prstGeom>
          <a:noFill/>
          <a:ln>
            <a:noFill/>
          </a:ln>
        </p:spPr>
        <p:txBody>
          <a:bodyPr spcFirstLastPara="1" wrap="square" lIns="58500" tIns="58500" rIns="58500" bIns="58500" anchor="ctr" anchorCtr="0">
            <a:noAutofit/>
          </a:bodyPr>
          <a:lstStyle/>
          <a:p>
            <a:pPr marL="0" marR="0" lvl="0" indent="0" algn="ctr" rtl="0">
              <a:lnSpc>
                <a:spcPct val="100000"/>
              </a:lnSpc>
              <a:spcBef>
                <a:spcPts val="0"/>
              </a:spcBef>
              <a:spcAft>
                <a:spcPts val="0"/>
              </a:spcAft>
              <a:buNone/>
            </a:pPr>
            <a:r>
              <a:rPr lang="en" sz="2800" b="1" dirty="0">
                <a:latin typeface="Times New Roman"/>
                <a:ea typeface="Times New Roman"/>
                <a:cs typeface="Times New Roman"/>
                <a:sym typeface="Times New Roman"/>
              </a:rPr>
              <a:t>Degradation of Bisphenol-A Using Germinating </a:t>
            </a:r>
            <a:r>
              <a:rPr lang="en" sz="2800" b="1" i="1" dirty="0">
                <a:solidFill>
                  <a:schemeClr val="dk1"/>
                </a:solidFill>
                <a:latin typeface="Times New Roman"/>
                <a:ea typeface="Times New Roman"/>
                <a:cs typeface="Times New Roman"/>
                <a:sym typeface="Times New Roman"/>
              </a:rPr>
              <a:t>Schizachyrium scoparium</a:t>
            </a:r>
            <a:r>
              <a:rPr lang="en" sz="2800" b="1" dirty="0">
                <a:solidFill>
                  <a:schemeClr val="dk1"/>
                </a:solidFill>
                <a:latin typeface="Times New Roman"/>
                <a:ea typeface="Times New Roman"/>
                <a:cs typeface="Times New Roman"/>
                <a:sym typeface="Times New Roman"/>
              </a:rPr>
              <a:t> Seeds</a:t>
            </a:r>
            <a:endParaRPr sz="2800" b="1" u="none" strike="noStrike" cap="none" dirty="0">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r>
              <a:rPr lang="en" sz="2800" dirty="0">
                <a:latin typeface="Times New Roman"/>
                <a:ea typeface="Times New Roman"/>
                <a:cs typeface="Times New Roman"/>
                <a:sym typeface="Times New Roman"/>
              </a:rPr>
              <a:t>Nancy Chieu, Aakanksha Deshmukh, Diana Dang, </a:t>
            </a:r>
            <a:r>
              <a:rPr lang="en" sz="2800" dirty="0">
                <a:solidFill>
                  <a:schemeClr val="dk1"/>
                </a:solidFill>
                <a:latin typeface="Times New Roman"/>
                <a:ea typeface="Times New Roman"/>
                <a:cs typeface="Times New Roman"/>
                <a:sym typeface="Times New Roman"/>
              </a:rPr>
              <a:t>Tabitha Lee, Christine Yan Lin, Isabelle Ng, Huy Nguyen, </a:t>
            </a:r>
            <a:r>
              <a:rPr lang="en" sz="2800" dirty="0">
                <a:latin typeface="Times New Roman"/>
                <a:ea typeface="Times New Roman"/>
                <a:cs typeface="Times New Roman"/>
                <a:sym typeface="Times New Roman"/>
              </a:rPr>
              <a:t>Kimy Ong, Irena Shi,</a:t>
            </a:r>
            <a:r>
              <a:rPr lang="en" sz="2800" i="0" u="none" strike="noStrike" cap="none" dirty="0">
                <a:solidFill>
                  <a:srgbClr val="000000"/>
                </a:solidFill>
                <a:latin typeface="Times New Roman"/>
                <a:ea typeface="Times New Roman"/>
                <a:cs typeface="Times New Roman"/>
                <a:sym typeface="Times New Roman"/>
              </a:rPr>
              <a:t> Chloe Wu, </a:t>
            </a:r>
            <a:r>
              <a:rPr lang="en" sz="2800" dirty="0">
                <a:solidFill>
                  <a:schemeClr val="dk1"/>
                </a:solidFill>
                <a:latin typeface="Times New Roman"/>
                <a:ea typeface="Times New Roman"/>
                <a:cs typeface="Times New Roman"/>
                <a:sym typeface="Times New Roman"/>
              </a:rPr>
              <a:t>Julia Buben (Teacher), Dr. </a:t>
            </a:r>
            <a:r>
              <a:rPr lang="en" sz="2800" dirty="0">
                <a:solidFill>
                  <a:srgbClr val="1F1F1F"/>
                </a:solidFill>
                <a:latin typeface="Times New Roman"/>
                <a:ea typeface="Times New Roman"/>
                <a:cs typeface="Times New Roman"/>
                <a:sym typeface="Times New Roman"/>
              </a:rPr>
              <a:t>SitaRam Meena</a:t>
            </a:r>
            <a:r>
              <a:rPr lang="en" sz="2800" dirty="0">
                <a:latin typeface="Times New Roman"/>
                <a:ea typeface="Times New Roman"/>
                <a:cs typeface="Times New Roman"/>
                <a:sym typeface="Times New Roman"/>
              </a:rPr>
              <a:t> (UCB)</a:t>
            </a:r>
            <a:endParaRPr sz="2800" i="0" u="none" strike="noStrike" cap="none" dirty="0">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r>
              <a:rPr lang="en" sz="2800" dirty="0">
                <a:latin typeface="Times New Roman"/>
                <a:ea typeface="Times New Roman"/>
                <a:cs typeface="Times New Roman"/>
                <a:sym typeface="Times New Roman"/>
              </a:rPr>
              <a:t>North Quincy High School</a:t>
            </a:r>
            <a:r>
              <a:rPr lang="en" sz="2800" i="0" u="none" strike="noStrike" cap="none" dirty="0">
                <a:solidFill>
                  <a:srgbClr val="000000"/>
                </a:solidFill>
                <a:latin typeface="Times New Roman"/>
                <a:ea typeface="Times New Roman"/>
                <a:cs typeface="Times New Roman"/>
                <a:sym typeface="Times New Roman"/>
              </a:rPr>
              <a:t>, </a:t>
            </a:r>
            <a:r>
              <a:rPr lang="en" sz="2800" dirty="0">
                <a:latin typeface="Times New Roman"/>
                <a:ea typeface="Times New Roman"/>
                <a:cs typeface="Times New Roman"/>
                <a:sym typeface="Times New Roman"/>
              </a:rPr>
              <a:t>Quincy</a:t>
            </a:r>
            <a:r>
              <a:rPr lang="en" sz="2800" i="0" u="none" strike="noStrike" cap="none" dirty="0">
                <a:solidFill>
                  <a:srgbClr val="000000"/>
                </a:solidFill>
                <a:latin typeface="Times New Roman"/>
                <a:ea typeface="Times New Roman"/>
                <a:cs typeface="Times New Roman"/>
                <a:sym typeface="Times New Roman"/>
              </a:rPr>
              <a:t>, </a:t>
            </a:r>
            <a:r>
              <a:rPr lang="en" sz="2800" dirty="0">
                <a:latin typeface="Times New Roman"/>
                <a:ea typeface="Times New Roman"/>
                <a:cs typeface="Times New Roman"/>
                <a:sym typeface="Times New Roman"/>
              </a:rPr>
              <a:t>MA</a:t>
            </a:r>
            <a:r>
              <a:rPr lang="en" sz="2800" i="0" u="none" strike="noStrike" cap="none" dirty="0">
                <a:solidFill>
                  <a:srgbClr val="000000"/>
                </a:solidFill>
                <a:latin typeface="Times New Roman"/>
                <a:ea typeface="Times New Roman"/>
                <a:cs typeface="Times New Roman"/>
                <a:sym typeface="Times New Roman"/>
              </a:rPr>
              <a:t>, </a:t>
            </a:r>
            <a:r>
              <a:rPr lang="en" sz="2800" dirty="0">
                <a:latin typeface="Times New Roman"/>
                <a:ea typeface="Times New Roman"/>
                <a:cs typeface="Times New Roman"/>
                <a:sym typeface="Times New Roman"/>
              </a:rPr>
              <a:t>United States</a:t>
            </a:r>
            <a:endParaRPr sz="2800" i="0" u="none" strike="noStrike" cap="none" dirty="0">
              <a:solidFill>
                <a:srgbClr val="000000"/>
              </a:solidFill>
              <a:latin typeface="Times New Roman"/>
              <a:ea typeface="Times New Roman"/>
              <a:cs typeface="Times New Roman"/>
              <a:sym typeface="Times New Roman"/>
            </a:endParaRPr>
          </a:p>
        </p:txBody>
      </p:sp>
      <p:sp>
        <p:nvSpPr>
          <p:cNvPr id="58" name="Google Shape;58;p13"/>
          <p:cNvSpPr txBox="1"/>
          <p:nvPr/>
        </p:nvSpPr>
        <p:spPr>
          <a:xfrm>
            <a:off x="12178525" y="2351600"/>
            <a:ext cx="11664900" cy="13521300"/>
          </a:xfrm>
          <a:prstGeom prst="rect">
            <a:avLst/>
          </a:prstGeom>
          <a:noFill/>
          <a:ln>
            <a:noFill/>
          </a:ln>
        </p:spPr>
        <p:txBody>
          <a:bodyPr spcFirstLastPara="1" wrap="square" lIns="58500" tIns="58500" rIns="58500" bIns="58500" anchor="t" anchorCtr="0">
            <a:noAutofit/>
          </a:bodyPr>
          <a:lstStyle/>
          <a:p>
            <a:pPr marL="0" marR="0" lvl="0" indent="0" algn="l" rtl="0">
              <a:lnSpc>
                <a:spcPct val="100000"/>
              </a:lnSpc>
              <a:spcBef>
                <a:spcPts val="0"/>
              </a:spcBef>
              <a:spcAft>
                <a:spcPts val="0"/>
              </a:spcAft>
              <a:buNone/>
            </a:pPr>
            <a:r>
              <a:rPr lang="en" sz="2800" b="1">
                <a:latin typeface="Times New Roman"/>
                <a:ea typeface="Times New Roman"/>
                <a:cs typeface="Times New Roman"/>
                <a:sym typeface="Times New Roman"/>
              </a:rPr>
              <a:t>Method</a:t>
            </a:r>
            <a:endParaRPr sz="2800" b="1" i="0" strike="noStrike" cap="none">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r>
              <a:rPr lang="en" sz="2800" i="1" u="sng">
                <a:latin typeface="Times New Roman"/>
                <a:ea typeface="Times New Roman"/>
                <a:cs typeface="Times New Roman"/>
                <a:sym typeface="Times New Roman"/>
              </a:rPr>
              <a:t>Pre-Stratification Seed Preparation</a:t>
            </a:r>
            <a:endParaRPr sz="2800" u="sng">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r>
              <a:rPr lang="en" sz="2800" i="1">
                <a:latin typeface="Times New Roman"/>
                <a:ea typeface="Times New Roman"/>
                <a:cs typeface="Times New Roman"/>
                <a:sym typeface="Times New Roman"/>
              </a:rPr>
              <a:t>S. scoparium </a:t>
            </a:r>
            <a:r>
              <a:rPr lang="en" sz="2800">
                <a:latin typeface="Times New Roman"/>
                <a:ea typeface="Times New Roman"/>
                <a:cs typeface="Times New Roman"/>
                <a:sym typeface="Times New Roman"/>
              </a:rPr>
              <a:t>seeds were stratified by wrapping them in a damp paper towel and placing them in a plastic bag at 4 ℃ for 10 days. Additional  </a:t>
            </a:r>
            <a:r>
              <a:rPr lang="en" sz="2800" i="1">
                <a:solidFill>
                  <a:schemeClr val="dk1"/>
                </a:solidFill>
                <a:latin typeface="Times New Roman"/>
                <a:ea typeface="Times New Roman"/>
                <a:cs typeface="Times New Roman"/>
                <a:sym typeface="Times New Roman"/>
              </a:rPr>
              <a:t>S. scoparium </a:t>
            </a:r>
            <a:r>
              <a:rPr lang="en" sz="2800">
                <a:solidFill>
                  <a:schemeClr val="dk1"/>
                </a:solidFill>
                <a:latin typeface="Times New Roman"/>
                <a:ea typeface="Times New Roman"/>
                <a:cs typeface="Times New Roman"/>
                <a:sym typeface="Times New Roman"/>
              </a:rPr>
              <a:t>seeds were left in dry room temperature storage conditions. </a:t>
            </a:r>
            <a:endParaRPr sz="2800">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r>
              <a:rPr lang="en" sz="2800" i="1" u="sng">
                <a:latin typeface="Times New Roman"/>
                <a:ea typeface="Times New Roman"/>
                <a:cs typeface="Times New Roman"/>
                <a:sym typeface="Times New Roman"/>
              </a:rPr>
              <a:t>Solution Preparation </a:t>
            </a:r>
            <a:endParaRPr sz="2800" i="1" u="sng">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r>
              <a:rPr lang="en" sz="2800">
                <a:latin typeface="Times New Roman"/>
                <a:ea typeface="Times New Roman"/>
                <a:cs typeface="Times New Roman"/>
                <a:sym typeface="Times New Roman"/>
              </a:rPr>
              <a:t>A 1% iron (III) chloride indicator solution was prepared by dissolving 0.54g of iron (III) chloride solution in 100 g of distilled water. 10 mM / mL analytical grade bisphenol A was added to 1% FeCl</a:t>
            </a:r>
            <a:r>
              <a:rPr lang="en" sz="2800" baseline="-25000">
                <a:latin typeface="Times New Roman"/>
                <a:ea typeface="Times New Roman"/>
                <a:cs typeface="Times New Roman"/>
                <a:sym typeface="Times New Roman"/>
              </a:rPr>
              <a:t>3</a:t>
            </a:r>
            <a:r>
              <a:rPr lang="en" sz="2800">
                <a:latin typeface="Times New Roman"/>
                <a:ea typeface="Times New Roman"/>
                <a:cs typeface="Times New Roman"/>
                <a:sym typeface="Times New Roman"/>
              </a:rPr>
              <a:t> solution at a 1:1 ratio to produce a standard BPA solution with a known concentration of 5 mM / mL. The solution was mixed by pipetting up and down then allowed to stand for two minutes before absorbance values were collected at 580 nm and 975 nm. </a:t>
            </a:r>
            <a:endParaRPr sz="2800">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u="sng">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r>
              <a:rPr lang="en" sz="2800" i="1" u="sng">
                <a:latin typeface="Times New Roman"/>
                <a:ea typeface="Times New Roman"/>
                <a:cs typeface="Times New Roman"/>
                <a:sym typeface="Times New Roman"/>
              </a:rPr>
              <a:t>Experimentation:</a:t>
            </a:r>
            <a:endParaRPr sz="2800" i="1" u="sng">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r>
              <a:rPr lang="en" sz="2800">
                <a:latin typeface="Times New Roman"/>
                <a:ea typeface="Times New Roman"/>
                <a:cs typeface="Times New Roman"/>
                <a:sym typeface="Times New Roman"/>
              </a:rPr>
              <a:t>Ten non-stratified  </a:t>
            </a:r>
            <a:r>
              <a:rPr lang="en" sz="2800" i="1">
                <a:solidFill>
                  <a:schemeClr val="dk1"/>
                </a:solidFill>
                <a:latin typeface="Times New Roman"/>
                <a:ea typeface="Times New Roman"/>
                <a:cs typeface="Times New Roman"/>
                <a:sym typeface="Times New Roman"/>
              </a:rPr>
              <a:t>S. scoparium </a:t>
            </a:r>
            <a:r>
              <a:rPr lang="en" sz="2800">
                <a:solidFill>
                  <a:schemeClr val="dk1"/>
                </a:solidFill>
                <a:latin typeface="Times New Roman"/>
                <a:ea typeface="Times New Roman"/>
                <a:cs typeface="Times New Roman"/>
                <a:sym typeface="Times New Roman"/>
              </a:rPr>
              <a:t>seeds were added to one microcentrifuge tube along with 300 μL of 10 mM / mL bisphenol A and 100 μL of water. Ten stratified  </a:t>
            </a:r>
            <a:r>
              <a:rPr lang="en" sz="2800" i="1">
                <a:solidFill>
                  <a:schemeClr val="dk1"/>
                </a:solidFill>
                <a:latin typeface="Times New Roman"/>
                <a:ea typeface="Times New Roman"/>
                <a:cs typeface="Times New Roman"/>
                <a:sym typeface="Times New Roman"/>
              </a:rPr>
              <a:t>S. scoparium </a:t>
            </a:r>
            <a:r>
              <a:rPr lang="en" sz="2800">
                <a:solidFill>
                  <a:schemeClr val="dk1"/>
                </a:solidFill>
                <a:latin typeface="Times New Roman"/>
                <a:ea typeface="Times New Roman"/>
                <a:cs typeface="Times New Roman"/>
                <a:sym typeface="Times New Roman"/>
              </a:rPr>
              <a:t>seeds were added to one microcentrifuge tube along with 300 μL of 10 mM / mL bisphenol A and 100 μL of water. Both tubes were incubated at 27 ℃ for 72 hours. After 72 hours, the tubes were centrifuged at 10,000 rpm for 20 seconds to separate the seeds from the supernatant. The supernatants were extracted from the seed-bisphenol A mixture and combined with FeCl</a:t>
            </a:r>
            <a:r>
              <a:rPr lang="en" sz="2800" baseline="-25000">
                <a:solidFill>
                  <a:schemeClr val="dk1"/>
                </a:solidFill>
                <a:latin typeface="Times New Roman"/>
                <a:ea typeface="Times New Roman"/>
                <a:cs typeface="Times New Roman"/>
                <a:sym typeface="Times New Roman"/>
              </a:rPr>
              <a:t>3</a:t>
            </a:r>
            <a:r>
              <a:rPr lang="en" sz="2800">
                <a:solidFill>
                  <a:schemeClr val="dk1"/>
                </a:solidFill>
                <a:latin typeface="Times New Roman"/>
                <a:ea typeface="Times New Roman"/>
                <a:cs typeface="Times New Roman"/>
                <a:sym typeface="Times New Roman"/>
              </a:rPr>
              <a:t> at a 1:1 ratio. The solutions were then mixed by pipetting up and down then allowed to stand for two minutes before absorbance values were collected at 580 nm and 975 nm. </a:t>
            </a:r>
            <a:endParaRPr sz="2800" i="0" u="none" strike="noStrike" cap="none">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2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2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2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2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2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2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200" i="1">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u="sng">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u="sng">
              <a:solidFill>
                <a:schemeClr val="dk1"/>
              </a:solidFill>
              <a:latin typeface="Times New Roman"/>
              <a:ea typeface="Times New Roman"/>
              <a:cs typeface="Times New Roman"/>
              <a:sym typeface="Times New Roman"/>
            </a:endParaRPr>
          </a:p>
        </p:txBody>
      </p:sp>
      <p:sp>
        <p:nvSpPr>
          <p:cNvPr id="59" name="Google Shape;59;p13"/>
          <p:cNvSpPr txBox="1"/>
          <p:nvPr/>
        </p:nvSpPr>
        <p:spPr>
          <a:xfrm>
            <a:off x="24386325" y="2355975"/>
            <a:ext cx="12629100" cy="4958400"/>
          </a:xfrm>
          <a:prstGeom prst="rect">
            <a:avLst/>
          </a:prstGeom>
          <a:noFill/>
          <a:ln>
            <a:noFill/>
          </a:ln>
        </p:spPr>
        <p:txBody>
          <a:bodyPr spcFirstLastPara="1" wrap="square" lIns="58500" tIns="58500" rIns="58500" bIns="58500" anchor="ctr" anchorCtr="0">
            <a:noAutofit/>
          </a:bodyPr>
          <a:lstStyle/>
          <a:p>
            <a:pPr marL="0" marR="0" lvl="0" indent="0" algn="l" rtl="0">
              <a:lnSpc>
                <a:spcPct val="100000"/>
              </a:lnSpc>
              <a:spcBef>
                <a:spcPts val="0"/>
              </a:spcBef>
              <a:spcAft>
                <a:spcPts val="0"/>
              </a:spcAft>
              <a:buNone/>
            </a:pPr>
            <a:r>
              <a:rPr lang="en" sz="2800" b="1" i="0" u="none" strike="noStrike" cap="none">
                <a:solidFill>
                  <a:srgbClr val="000000"/>
                </a:solidFill>
                <a:latin typeface="Times New Roman"/>
                <a:ea typeface="Times New Roman"/>
                <a:cs typeface="Times New Roman"/>
                <a:sym typeface="Times New Roman"/>
              </a:rPr>
              <a:t>Team Content</a:t>
            </a:r>
            <a:endParaRPr sz="2800" b="1" i="0" u="none" strike="noStrike" cap="none">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r>
              <a:rPr lang="en" sz="2800">
                <a:solidFill>
                  <a:schemeClr val="dk1"/>
                </a:solidFill>
                <a:latin typeface="Times New Roman"/>
                <a:ea typeface="Times New Roman"/>
                <a:cs typeface="Times New Roman"/>
                <a:sym typeface="Times New Roman"/>
              </a:rPr>
              <a:t>Our BioBuilders team is an enthusiastic group of 10 juniors and seniors who are interested in making contributions to science that will improve human health. Through many setbacks, our project team was able to persevere through many different creative challenges and ideas.We learned to not rush our learning process, and the most important thing was to avoid rushing to the solution for our problem and questions. In addition, we learned to cope with creative blocks and learned to work better as a team. If another school were to continue our experiment next year, we would like them to be able to do more trials of our experiment, and to stratify the seeds for two months instead of ten days to get a true understanding of whether stratification would have increased the amount of BPA broken down by increasing the germination rate.</a:t>
            </a:r>
            <a:endParaRPr sz="2800" i="0" u="none" strike="noStrike" cap="none">
              <a:solidFill>
                <a:srgbClr val="000000"/>
              </a:solidFill>
              <a:latin typeface="Times New Roman"/>
              <a:ea typeface="Times New Roman"/>
              <a:cs typeface="Times New Roman"/>
              <a:sym typeface="Times New Roman"/>
            </a:endParaRPr>
          </a:p>
        </p:txBody>
      </p:sp>
      <p:pic>
        <p:nvPicPr>
          <p:cNvPr id="60" name="Google Shape;60;p13"/>
          <p:cNvPicPr preferRelativeResize="0"/>
          <p:nvPr/>
        </p:nvPicPr>
        <p:blipFill rotWithShape="1">
          <a:blip r:embed="rId4">
            <a:alphaModFix/>
          </a:blip>
          <a:srcRect b="-9661"/>
          <a:stretch/>
        </p:blipFill>
        <p:spPr>
          <a:xfrm>
            <a:off x="1050516" y="-141807"/>
            <a:ext cx="7090694" cy="2789988"/>
          </a:xfrm>
          <a:prstGeom prst="rect">
            <a:avLst/>
          </a:prstGeom>
          <a:noFill/>
          <a:ln>
            <a:noFill/>
          </a:ln>
        </p:spPr>
      </p:pic>
      <p:pic>
        <p:nvPicPr>
          <p:cNvPr id="61" name="Google Shape;61;p13"/>
          <p:cNvPicPr preferRelativeResize="0"/>
          <p:nvPr/>
        </p:nvPicPr>
        <p:blipFill rotWithShape="1">
          <a:blip r:embed="rId5">
            <a:alphaModFix/>
          </a:blip>
          <a:srcRect/>
          <a:stretch/>
        </p:blipFill>
        <p:spPr>
          <a:xfrm>
            <a:off x="16039670" y="18985420"/>
            <a:ext cx="3678343" cy="1792607"/>
          </a:xfrm>
          <a:prstGeom prst="rect">
            <a:avLst/>
          </a:prstGeom>
          <a:noFill/>
          <a:ln>
            <a:noFill/>
          </a:ln>
        </p:spPr>
      </p:pic>
      <p:pic>
        <p:nvPicPr>
          <p:cNvPr id="62" name="Google Shape;62;p13"/>
          <p:cNvPicPr preferRelativeResize="0"/>
          <p:nvPr/>
        </p:nvPicPr>
        <p:blipFill rotWithShape="1">
          <a:blip r:embed="rId6">
            <a:alphaModFix/>
          </a:blip>
          <a:srcRect/>
          <a:stretch/>
        </p:blipFill>
        <p:spPr>
          <a:xfrm>
            <a:off x="21668895" y="18959605"/>
            <a:ext cx="4192635" cy="1653315"/>
          </a:xfrm>
          <a:prstGeom prst="rect">
            <a:avLst/>
          </a:prstGeom>
          <a:noFill/>
          <a:ln>
            <a:noFill/>
          </a:ln>
        </p:spPr>
      </p:pic>
      <p:pic>
        <p:nvPicPr>
          <p:cNvPr id="63" name="Google Shape;63;p13"/>
          <p:cNvPicPr preferRelativeResize="0"/>
          <p:nvPr/>
        </p:nvPicPr>
        <p:blipFill rotWithShape="1">
          <a:blip r:embed="rId7">
            <a:alphaModFix/>
          </a:blip>
          <a:srcRect/>
          <a:stretch/>
        </p:blipFill>
        <p:spPr>
          <a:xfrm>
            <a:off x="8585842" y="19151570"/>
            <a:ext cx="5524518" cy="1792606"/>
          </a:xfrm>
          <a:prstGeom prst="rect">
            <a:avLst/>
          </a:prstGeom>
          <a:noFill/>
          <a:ln>
            <a:noFill/>
          </a:ln>
        </p:spPr>
      </p:pic>
      <p:pic>
        <p:nvPicPr>
          <p:cNvPr id="64" name="Google Shape;64;p13"/>
          <p:cNvPicPr preferRelativeResize="0"/>
          <p:nvPr/>
        </p:nvPicPr>
        <p:blipFill rotWithShape="1">
          <a:blip r:embed="rId8">
            <a:alphaModFix/>
          </a:blip>
          <a:srcRect/>
          <a:stretch/>
        </p:blipFill>
        <p:spPr>
          <a:xfrm>
            <a:off x="30836643" y="577720"/>
            <a:ext cx="5270374" cy="950346"/>
          </a:xfrm>
          <a:prstGeom prst="rect">
            <a:avLst/>
          </a:prstGeom>
          <a:noFill/>
          <a:ln>
            <a:noFill/>
          </a:ln>
        </p:spPr>
      </p:pic>
      <p:pic>
        <p:nvPicPr>
          <p:cNvPr id="65" name="Google Shape;65;p13"/>
          <p:cNvPicPr preferRelativeResize="0"/>
          <p:nvPr/>
        </p:nvPicPr>
        <p:blipFill rotWithShape="1">
          <a:blip r:embed="rId9">
            <a:alphaModFix/>
          </a:blip>
          <a:srcRect/>
          <a:stretch/>
        </p:blipFill>
        <p:spPr>
          <a:xfrm>
            <a:off x="27812412" y="18960117"/>
            <a:ext cx="1836819" cy="1843215"/>
          </a:xfrm>
          <a:prstGeom prst="rect">
            <a:avLst/>
          </a:prstGeom>
          <a:noFill/>
          <a:ln>
            <a:noFill/>
          </a:ln>
        </p:spPr>
      </p:pic>
      <p:sp>
        <p:nvSpPr>
          <p:cNvPr id="66" name="Google Shape;66;p13"/>
          <p:cNvSpPr/>
          <p:nvPr/>
        </p:nvSpPr>
        <p:spPr>
          <a:xfrm>
            <a:off x="3895774" y="9536269"/>
            <a:ext cx="3014100" cy="3014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100" b="0" i="0" u="none" strike="noStrike" cap="none">
              <a:solidFill>
                <a:srgbClr val="000000"/>
              </a:solidFill>
              <a:latin typeface="Arial"/>
              <a:ea typeface="Arial"/>
              <a:cs typeface="Arial"/>
              <a:sym typeface="Arial"/>
            </a:endParaRPr>
          </a:p>
        </p:txBody>
      </p:sp>
      <p:pic>
        <p:nvPicPr>
          <p:cNvPr id="67" name="Google Shape;67;p13" descr="A close-up of a logo&#10;&#10;Description automatically generated"/>
          <p:cNvPicPr preferRelativeResize="0"/>
          <p:nvPr/>
        </p:nvPicPr>
        <p:blipFill rotWithShape="1">
          <a:blip r:embed="rId10">
            <a:alphaModFix/>
          </a:blip>
          <a:srcRect/>
          <a:stretch/>
        </p:blipFill>
        <p:spPr>
          <a:xfrm>
            <a:off x="31578541" y="19055335"/>
            <a:ext cx="3925138" cy="1703580"/>
          </a:xfrm>
          <a:prstGeom prst="rect">
            <a:avLst/>
          </a:prstGeom>
          <a:noFill/>
          <a:ln>
            <a:noFill/>
          </a:ln>
        </p:spPr>
      </p:pic>
      <p:sp>
        <p:nvSpPr>
          <p:cNvPr id="68" name="Google Shape;68;p13"/>
          <p:cNvSpPr txBox="1"/>
          <p:nvPr/>
        </p:nvSpPr>
        <p:spPr>
          <a:xfrm>
            <a:off x="1455725" y="7125575"/>
            <a:ext cx="10179900" cy="12394200"/>
          </a:xfrm>
          <a:prstGeom prst="rect">
            <a:avLst/>
          </a:prstGeom>
          <a:noFill/>
          <a:ln>
            <a:noFill/>
          </a:ln>
        </p:spPr>
        <p:txBody>
          <a:bodyPr spcFirstLastPara="1" wrap="square" lIns="58500" tIns="58500" rIns="58500" bIns="58500" anchor="ctr" anchorCtr="0">
            <a:noAutofit/>
          </a:bodyPr>
          <a:lstStyle/>
          <a:p>
            <a:pPr marL="0" marR="0" lvl="0" indent="0" algn="l" rtl="0">
              <a:lnSpc>
                <a:spcPct val="100000"/>
              </a:lnSpc>
              <a:spcBef>
                <a:spcPts val="0"/>
              </a:spcBef>
              <a:spcAft>
                <a:spcPts val="0"/>
              </a:spcAft>
              <a:buNone/>
            </a:pPr>
            <a:r>
              <a:rPr lang="en" sz="2800" b="1" i="0" u="none" strike="noStrike" cap="none" dirty="0">
                <a:solidFill>
                  <a:srgbClr val="000000"/>
                </a:solidFill>
                <a:latin typeface="Times New Roman"/>
                <a:ea typeface="Times New Roman"/>
                <a:cs typeface="Times New Roman"/>
                <a:sym typeface="Times New Roman"/>
              </a:rPr>
              <a:t>Introduction/Background</a:t>
            </a:r>
            <a:endParaRPr sz="2800" b="1" i="0" u="none" strike="noStrike" cap="none" dirty="0">
              <a:solidFill>
                <a:srgbClr val="000000"/>
              </a:solidFill>
              <a:latin typeface="Times New Roman"/>
              <a:ea typeface="Times New Roman"/>
              <a:cs typeface="Times New Roman"/>
              <a:sym typeface="Times New Roman"/>
            </a:endParaRPr>
          </a:p>
          <a:p>
            <a:pPr marL="0" lvl="0" indent="457200" algn="l" rtl="0">
              <a:spcBef>
                <a:spcPts val="0"/>
              </a:spcBef>
              <a:spcAft>
                <a:spcPts val="0"/>
              </a:spcAft>
              <a:buClr>
                <a:schemeClr val="dk1"/>
              </a:buClr>
              <a:buSzPts val="1100"/>
              <a:buFont typeface="Arial"/>
              <a:buNone/>
            </a:pPr>
            <a:r>
              <a:rPr lang="en" sz="2800" dirty="0">
                <a:solidFill>
                  <a:schemeClr val="dk1"/>
                </a:solidFill>
                <a:latin typeface="Times New Roman"/>
                <a:ea typeface="Times New Roman"/>
                <a:cs typeface="Times New Roman"/>
                <a:sym typeface="Times New Roman"/>
              </a:rPr>
              <a:t>Bisphenol A (BPA) is used in the manufacturing of polycarbonates and epoxy resins that are used to create products essential to modern life (Putman et al., 2017). However, BPA is a Endocrine Disrupting Chemical (EDC) due to its role as a xenoestrogen, whose structure resembles that of estrogen. It can stop natural hormones from binding to their receptors and act as a hormone, thus increasing the impact of endogenous hormones. Evidence has shown that BPA has negative effects on organisms. BPA seeps into food or beverages from containers that are made with BPA. The contamination of food causes possible health effects on the brain and prostate gland of humans, even affecting behavior (Hafezi &amp; Abdel-Rahman, 2019). </a:t>
            </a:r>
            <a:br>
              <a:rPr lang="en" sz="2800" dirty="0">
                <a:solidFill>
                  <a:schemeClr val="dk1"/>
                </a:solidFill>
                <a:latin typeface="Times New Roman"/>
                <a:ea typeface="Times New Roman"/>
                <a:cs typeface="Times New Roman"/>
                <a:sym typeface="Times New Roman"/>
              </a:rPr>
            </a:br>
            <a:r>
              <a:rPr lang="en" sz="2800" dirty="0">
                <a:solidFill>
                  <a:schemeClr val="dk1"/>
                </a:solidFill>
                <a:latin typeface="Times New Roman"/>
                <a:ea typeface="Times New Roman"/>
                <a:cs typeface="Times New Roman"/>
                <a:sym typeface="Times New Roman"/>
              </a:rPr>
              <a:t>	Commonly known as little bluestem, </a:t>
            </a:r>
            <a:r>
              <a:rPr lang="en" sz="2800" i="1" dirty="0">
                <a:solidFill>
                  <a:schemeClr val="dk1"/>
                </a:solidFill>
                <a:latin typeface="Times New Roman"/>
                <a:ea typeface="Times New Roman"/>
                <a:cs typeface="Times New Roman"/>
                <a:sym typeface="Times New Roman"/>
              </a:rPr>
              <a:t>Schizachyrium scoparium</a:t>
            </a:r>
            <a:r>
              <a:rPr lang="en" sz="2800" dirty="0">
                <a:solidFill>
                  <a:schemeClr val="dk1"/>
                </a:solidFill>
                <a:latin typeface="Times New Roman"/>
                <a:ea typeface="Times New Roman"/>
                <a:cs typeface="Times New Roman"/>
                <a:sym typeface="Times New Roman"/>
              </a:rPr>
              <a:t> is a species of prairie grass that grows throughout North America. According to an experiment conducted by Putman and her team (2017), little bluestem seeds can remove BPA from water during its germination process. Seed stratification for 10 days - 1 month has been found to speed up germination (Swainston, 2023).</a:t>
            </a:r>
            <a:endParaRPr sz="2800" dirty="0">
              <a:solidFill>
                <a:schemeClr val="dk1"/>
              </a:solidFill>
              <a:latin typeface="Times New Roman"/>
              <a:ea typeface="Times New Roman"/>
              <a:cs typeface="Times New Roman"/>
              <a:sym typeface="Times New Roman"/>
            </a:endParaRPr>
          </a:p>
          <a:p>
            <a:pPr marL="0" lvl="0" indent="457200" algn="l" rtl="0">
              <a:spcBef>
                <a:spcPts val="0"/>
              </a:spcBef>
              <a:spcAft>
                <a:spcPts val="0"/>
              </a:spcAft>
              <a:buClr>
                <a:schemeClr val="dk1"/>
              </a:buClr>
              <a:buSzPts val="1100"/>
              <a:buFont typeface="Arial"/>
              <a:buNone/>
            </a:pPr>
            <a:r>
              <a:rPr lang="en" sz="2800" dirty="0">
                <a:solidFill>
                  <a:schemeClr val="dk1"/>
                </a:solidFill>
                <a:latin typeface="Times New Roman"/>
                <a:ea typeface="Times New Roman"/>
                <a:cs typeface="Times New Roman"/>
                <a:sym typeface="Times New Roman"/>
              </a:rPr>
              <a:t>Iron (III) chloride reacts with Bisphenol A (BPA) to produce a byproduct with a carboxyl group, which can be detected at a wavelength of 975 nm. See Figure 1 for a visual representation of this reaction. According to Beer’s law, since the absorbance level has a direct relationship with concentration, a solution with an absorbance at 975 nm indicates a greater concentration of byproduct, indicating a lower concentration of bisphenol A. A solution with an absorbance at 580 nm indicates a lesser concentration of byproduct, indicating a greater concentration of bisphenol A.</a:t>
            </a:r>
            <a:endParaRPr sz="2800" dirty="0">
              <a:solidFill>
                <a:schemeClr val="dk1"/>
              </a:solidFill>
              <a:latin typeface="Times New Roman"/>
              <a:ea typeface="Times New Roman"/>
              <a:cs typeface="Times New Roman"/>
              <a:sym typeface="Times New Roman"/>
            </a:endParaRPr>
          </a:p>
        </p:txBody>
      </p:sp>
      <p:graphicFrame>
        <p:nvGraphicFramePr>
          <p:cNvPr id="69" name="Google Shape;69;p13"/>
          <p:cNvGraphicFramePr/>
          <p:nvPr/>
        </p:nvGraphicFramePr>
        <p:xfrm>
          <a:off x="12100338" y="15709963"/>
          <a:ext cx="11664875" cy="2865000"/>
        </p:xfrm>
        <a:graphic>
          <a:graphicData uri="http://schemas.openxmlformats.org/drawingml/2006/table">
            <a:tbl>
              <a:tblPr>
                <a:noFill/>
                <a:tableStyleId>{ED7897B9-2A3E-413B-A2A8-B580EF6E18C0}</a:tableStyleId>
              </a:tblPr>
              <a:tblGrid>
                <a:gridCol w="2624300">
                  <a:extLst>
                    <a:ext uri="{9D8B030D-6E8A-4147-A177-3AD203B41FA5}">
                      <a16:colId xmlns:a16="http://schemas.microsoft.com/office/drawing/2014/main" val="20000"/>
                    </a:ext>
                  </a:extLst>
                </a:gridCol>
                <a:gridCol w="2041650">
                  <a:extLst>
                    <a:ext uri="{9D8B030D-6E8A-4147-A177-3AD203B41FA5}">
                      <a16:colId xmlns:a16="http://schemas.microsoft.com/office/drawing/2014/main" val="20001"/>
                    </a:ext>
                  </a:extLst>
                </a:gridCol>
                <a:gridCol w="2332975">
                  <a:extLst>
                    <a:ext uri="{9D8B030D-6E8A-4147-A177-3AD203B41FA5}">
                      <a16:colId xmlns:a16="http://schemas.microsoft.com/office/drawing/2014/main" val="20002"/>
                    </a:ext>
                  </a:extLst>
                </a:gridCol>
                <a:gridCol w="2332975">
                  <a:extLst>
                    <a:ext uri="{9D8B030D-6E8A-4147-A177-3AD203B41FA5}">
                      <a16:colId xmlns:a16="http://schemas.microsoft.com/office/drawing/2014/main" val="20003"/>
                    </a:ext>
                  </a:extLst>
                </a:gridCol>
                <a:gridCol w="2332975">
                  <a:extLst>
                    <a:ext uri="{9D8B030D-6E8A-4147-A177-3AD203B41FA5}">
                      <a16:colId xmlns:a16="http://schemas.microsoft.com/office/drawing/2014/main" val="20004"/>
                    </a:ext>
                  </a:extLst>
                </a:gridCol>
              </a:tblGrid>
              <a:tr h="381000">
                <a:tc>
                  <a:txBody>
                    <a:bodyPr/>
                    <a:lstStyle/>
                    <a:p>
                      <a:pPr marL="0" lvl="0" indent="0" algn="l" rtl="0">
                        <a:spcBef>
                          <a:spcPts val="0"/>
                        </a:spcBef>
                        <a:spcAft>
                          <a:spcPts val="0"/>
                        </a:spcAft>
                        <a:buNone/>
                      </a:pP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2">
                  <a:txBody>
                    <a:bodyPr/>
                    <a:lstStyle/>
                    <a:p>
                      <a:pPr marL="0" lvl="0" indent="0" algn="ctr" rtl="0">
                        <a:spcBef>
                          <a:spcPts val="0"/>
                        </a:spcBef>
                        <a:spcAft>
                          <a:spcPts val="0"/>
                        </a:spcAft>
                        <a:buNone/>
                      </a:pPr>
                      <a:r>
                        <a:rPr lang="en" sz="2800">
                          <a:latin typeface="Times New Roman"/>
                          <a:ea typeface="Times New Roman"/>
                          <a:cs typeface="Times New Roman"/>
                          <a:sym typeface="Times New Roman"/>
                        </a:rPr>
                        <a:t>Absorbance (A) at 580 nm</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lvl="0" indent="0" algn="ctr" rtl="0">
                        <a:spcBef>
                          <a:spcPts val="0"/>
                        </a:spcBef>
                        <a:spcAft>
                          <a:spcPts val="0"/>
                        </a:spcAft>
                        <a:buNone/>
                      </a:pPr>
                      <a:r>
                        <a:rPr lang="en" sz="2800">
                          <a:latin typeface="Times New Roman"/>
                          <a:ea typeface="Times New Roman"/>
                          <a:cs typeface="Times New Roman"/>
                          <a:sym typeface="Times New Roman"/>
                        </a:rPr>
                        <a:t>Absorbance at 975 nm</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 hours</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72 hours</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 hours</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72 hours</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Non-Stratified Seeds</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0.040</a:t>
                      </a:r>
                      <a:endParaRPr sz="2800">
                        <a:latin typeface="Times New Roman"/>
                        <a:ea typeface="Times New Roman"/>
                        <a:cs typeface="Times New Roman"/>
                        <a:sym typeface="Times New Roman"/>
                      </a:endParaRPr>
                    </a:p>
                  </a:txBody>
                  <a:tcPr marL="28575" marR="28575" marT="19050" marB="19050"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0.066</a:t>
                      </a:r>
                      <a:endParaRPr sz="2800">
                        <a:latin typeface="Times New Roman"/>
                        <a:ea typeface="Times New Roman"/>
                        <a:cs typeface="Times New Roman"/>
                        <a:sym typeface="Times New Roman"/>
                      </a:endParaRPr>
                    </a:p>
                  </a:txBody>
                  <a:tcPr marL="28575" marR="28575" marT="19050" marB="19050"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0.109</a:t>
                      </a:r>
                      <a:endParaRPr sz="2800">
                        <a:latin typeface="Times New Roman"/>
                        <a:ea typeface="Times New Roman"/>
                        <a:cs typeface="Times New Roman"/>
                        <a:sym typeface="Times New Roman"/>
                      </a:endParaRPr>
                    </a:p>
                  </a:txBody>
                  <a:tcPr marL="91425" marR="91425" marT="91425" marB="91425"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0.063</a:t>
                      </a:r>
                      <a:endParaRPr sz="2800">
                        <a:latin typeface="Times New Roman"/>
                        <a:ea typeface="Times New Roman"/>
                        <a:cs typeface="Times New Roman"/>
                        <a:sym typeface="Times New Roman"/>
                      </a:endParaRPr>
                    </a:p>
                  </a:txBody>
                  <a:tcPr marL="91425" marR="91425" marT="91425" marB="91425"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Stratified Seeds</a:t>
                      </a:r>
                      <a:endParaRPr sz="2800">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0.040</a:t>
                      </a:r>
                      <a:endParaRPr sz="2800">
                        <a:latin typeface="Times New Roman"/>
                        <a:ea typeface="Times New Roman"/>
                        <a:cs typeface="Times New Roman"/>
                        <a:sym typeface="Times New Roman"/>
                      </a:endParaRPr>
                    </a:p>
                  </a:txBody>
                  <a:tcPr marL="28575" marR="28575" marT="19050" marB="19050"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0.060</a:t>
                      </a:r>
                      <a:endParaRPr sz="2800">
                        <a:latin typeface="Times New Roman"/>
                        <a:ea typeface="Times New Roman"/>
                        <a:cs typeface="Times New Roman"/>
                        <a:sym typeface="Times New Roman"/>
                      </a:endParaRPr>
                    </a:p>
                  </a:txBody>
                  <a:tcPr marL="28575" marR="28575" marT="19050" marB="19050"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0.109</a:t>
                      </a:r>
                      <a:endParaRPr sz="2800">
                        <a:latin typeface="Times New Roman"/>
                        <a:ea typeface="Times New Roman"/>
                        <a:cs typeface="Times New Roman"/>
                        <a:sym typeface="Times New Roman"/>
                      </a:endParaRPr>
                    </a:p>
                  </a:txBody>
                  <a:tcPr marL="91425" marR="91425" marT="91425" marB="91425"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2800">
                          <a:latin typeface="Times New Roman"/>
                          <a:ea typeface="Times New Roman"/>
                          <a:cs typeface="Times New Roman"/>
                          <a:sym typeface="Times New Roman"/>
                        </a:rPr>
                        <a:t>0.063</a:t>
                      </a:r>
                      <a:endParaRPr sz="2800">
                        <a:latin typeface="Times New Roman"/>
                        <a:ea typeface="Times New Roman"/>
                        <a:cs typeface="Times New Roman"/>
                        <a:sym typeface="Times New Roman"/>
                      </a:endParaRPr>
                    </a:p>
                  </a:txBody>
                  <a:tcPr marL="91425" marR="91425" marT="91425" marB="91425" anchor="b">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pic>
        <p:nvPicPr>
          <p:cNvPr id="70" name="Google Shape;70;p13"/>
          <p:cNvPicPr preferRelativeResize="0"/>
          <p:nvPr/>
        </p:nvPicPr>
        <p:blipFill>
          <a:blip r:embed="rId11">
            <a:alphaModFix/>
          </a:blip>
          <a:stretch>
            <a:fillRect/>
          </a:stretch>
        </p:blipFill>
        <p:spPr>
          <a:xfrm>
            <a:off x="33866650" y="16173176"/>
            <a:ext cx="2583773" cy="2583750"/>
          </a:xfrm>
          <a:prstGeom prst="rect">
            <a:avLst/>
          </a:prstGeom>
          <a:noFill/>
          <a:ln>
            <a:noFill/>
          </a:ln>
        </p:spPr>
      </p:pic>
      <p:pic>
        <p:nvPicPr>
          <p:cNvPr id="71" name="Google Shape;71;p13"/>
          <p:cNvPicPr preferRelativeResize="0"/>
          <p:nvPr/>
        </p:nvPicPr>
        <p:blipFill>
          <a:blip r:embed="rId12">
            <a:alphaModFix/>
          </a:blip>
          <a:stretch>
            <a:fillRect/>
          </a:stretch>
        </p:blipFill>
        <p:spPr>
          <a:xfrm>
            <a:off x="24534749" y="15916713"/>
            <a:ext cx="9091501" cy="2098587"/>
          </a:xfrm>
          <a:prstGeom prst="rect">
            <a:avLst/>
          </a:prstGeom>
          <a:noFill/>
          <a:ln>
            <a:noFill/>
          </a:ln>
        </p:spPr>
      </p:pic>
      <p:sp>
        <p:nvSpPr>
          <p:cNvPr id="72" name="Google Shape;72;p13"/>
          <p:cNvSpPr txBox="1"/>
          <p:nvPr/>
        </p:nvSpPr>
        <p:spPr>
          <a:xfrm>
            <a:off x="12100338" y="13703175"/>
            <a:ext cx="116649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800" u="sng">
                <a:solidFill>
                  <a:schemeClr val="dk1"/>
                </a:solidFill>
                <a:latin typeface="Times New Roman"/>
                <a:ea typeface="Times New Roman"/>
                <a:cs typeface="Times New Roman"/>
                <a:sym typeface="Times New Roman"/>
              </a:rPr>
              <a:t>Data</a:t>
            </a:r>
            <a:endParaRPr sz="2800" u="sng">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2800" i="1">
                <a:solidFill>
                  <a:schemeClr val="dk1"/>
                </a:solidFill>
                <a:latin typeface="Times New Roman"/>
                <a:ea typeface="Times New Roman"/>
                <a:cs typeface="Times New Roman"/>
                <a:sym typeface="Times New Roman"/>
              </a:rPr>
              <a:t>Table 1: Absorbance at 580 nm and 975 nm of solutions containing bisphenol A before and after exposure to germinating S. stratified and non-stratified scoparium seeds for 72 hours. </a:t>
            </a:r>
            <a:endParaRPr/>
          </a:p>
        </p:txBody>
      </p:sp>
      <p:sp>
        <p:nvSpPr>
          <p:cNvPr id="73" name="Google Shape;73;p13"/>
          <p:cNvSpPr txBox="1"/>
          <p:nvPr/>
        </p:nvSpPr>
        <p:spPr>
          <a:xfrm>
            <a:off x="24388525" y="7394113"/>
            <a:ext cx="122451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800" i="1" u="sng">
                <a:solidFill>
                  <a:schemeClr val="dk1"/>
                </a:solidFill>
                <a:latin typeface="Times New Roman"/>
                <a:ea typeface="Times New Roman"/>
                <a:cs typeface="Times New Roman"/>
                <a:sym typeface="Times New Roman"/>
              </a:rPr>
              <a:t>Analysis</a:t>
            </a:r>
            <a:endParaRPr sz="2800" i="1" u="sng">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2800" i="1">
                <a:solidFill>
                  <a:schemeClr val="dk1"/>
                </a:solidFill>
                <a:latin typeface="Times New Roman"/>
                <a:ea typeface="Times New Roman"/>
                <a:cs typeface="Times New Roman"/>
                <a:sym typeface="Times New Roman"/>
              </a:rPr>
              <a:t>Figure 2: Change in concentration of bisphenol A byproduct and BPA after before and after exposure to germinating S. stratified and non-stratified scoparium seeds for 72 hours.</a:t>
            </a:r>
            <a:endParaRPr sz="2800"/>
          </a:p>
        </p:txBody>
      </p:sp>
      <p:sp>
        <p:nvSpPr>
          <p:cNvPr id="74" name="Google Shape;74;p13"/>
          <p:cNvSpPr txBox="1"/>
          <p:nvPr/>
        </p:nvSpPr>
        <p:spPr>
          <a:xfrm>
            <a:off x="24534750" y="13075525"/>
            <a:ext cx="122451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800" i="1" u="sng">
                <a:solidFill>
                  <a:schemeClr val="dk1"/>
                </a:solidFill>
                <a:latin typeface="Times New Roman"/>
                <a:ea typeface="Times New Roman"/>
                <a:cs typeface="Times New Roman"/>
                <a:sym typeface="Times New Roman"/>
              </a:rPr>
              <a:t>Results</a:t>
            </a:r>
            <a:r>
              <a:rPr lang="en" sz="2800" u="sng">
                <a:solidFill>
                  <a:schemeClr val="dk1"/>
                </a:solidFill>
                <a:latin typeface="Times New Roman"/>
                <a:ea typeface="Times New Roman"/>
                <a:cs typeface="Times New Roman"/>
                <a:sym typeface="Times New Roman"/>
              </a:rPr>
              <a:t>:</a:t>
            </a:r>
            <a:endParaRPr sz="2800" u="sng">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2800">
                <a:solidFill>
                  <a:schemeClr val="dk1"/>
                </a:solidFill>
                <a:latin typeface="Times New Roman"/>
                <a:ea typeface="Times New Roman"/>
                <a:cs typeface="Times New Roman"/>
                <a:sym typeface="Times New Roman"/>
              </a:rPr>
              <a:t>The data presented in Table 1 and Figure 2 supports prior research on this topic, suggesting that germinated seeds can break down BPA; however, it is inconclusive in regards to the extent to which stratification would optimize BPA degradation.</a:t>
            </a:r>
            <a:endParaRPr/>
          </a:p>
        </p:txBody>
      </p:sp>
      <p:sp>
        <p:nvSpPr>
          <p:cNvPr id="75" name="Google Shape;75;p13"/>
          <p:cNvSpPr txBox="1"/>
          <p:nvPr/>
        </p:nvSpPr>
        <p:spPr>
          <a:xfrm>
            <a:off x="24534750" y="15124688"/>
            <a:ext cx="11915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800" i="1">
                <a:solidFill>
                  <a:schemeClr val="dk1"/>
                </a:solidFill>
                <a:latin typeface="Times New Roman"/>
                <a:ea typeface="Times New Roman"/>
                <a:cs typeface="Times New Roman"/>
                <a:sym typeface="Times New Roman"/>
              </a:rPr>
              <a:t>Figure 1: Visual Representation of the bisphenol A - iron (III) chloride reaction</a:t>
            </a:r>
            <a:endParaRPr sz="2800">
              <a:solidFill>
                <a:schemeClr val="dk1"/>
              </a:solidFill>
              <a:latin typeface="Times New Roman"/>
              <a:ea typeface="Times New Roman"/>
              <a:cs typeface="Times New Roman"/>
              <a:sym typeface="Times New Roman"/>
            </a:endParaRPr>
          </a:p>
        </p:txBody>
      </p:sp>
      <p:pic>
        <p:nvPicPr>
          <p:cNvPr id="76" name="Google Shape;76;p13" title="Chart"/>
          <p:cNvPicPr preferRelativeResize="0"/>
          <p:nvPr/>
        </p:nvPicPr>
        <p:blipFill>
          <a:blip r:embed="rId13">
            <a:alphaModFix/>
          </a:blip>
          <a:stretch>
            <a:fillRect/>
          </a:stretch>
        </p:blipFill>
        <p:spPr>
          <a:xfrm>
            <a:off x="26712625" y="8884300"/>
            <a:ext cx="7154025" cy="442358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1082</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Weisberg</dc:creator>
  <cp:lastModifiedBy>Chloe Weisberg</cp:lastModifiedBy>
  <cp:revision>3</cp:revision>
  <dcterms:modified xsi:type="dcterms:W3CDTF">2024-03-07T22:54:23Z</dcterms:modified>
</cp:coreProperties>
</file>