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21067700" cx="37463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6636">
          <p15:clr>
            <a:srgbClr val="A4A3A4"/>
          </p15:clr>
        </p15:guide>
        <p15:guide id="2" pos="11800">
          <p15:clr>
            <a:srgbClr val="A4A3A4"/>
          </p15:clr>
        </p15:guide>
      </p15:sldGuideLst>
    </p:ext>
    <p:ext uri="GoogleSlidesCustomDataVersion2">
      <go:slidesCustomData xmlns:go="http://customooxmlschemas.google.com/" r:id="rId7" roundtripDataSignature="AMtx7miigjJRatyi/UmIj8wP2EWE6VpO7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6636" orient="horz"/>
        <p:guide pos="1180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1efd191b55a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g1efd191b55a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3"/>
          <p:cNvSpPr txBox="1"/>
          <p:nvPr>
            <p:ph type="ctrTitle"/>
          </p:nvPr>
        </p:nvSpPr>
        <p:spPr>
          <a:xfrm>
            <a:off x="1277084" y="3049771"/>
            <a:ext cx="34909415" cy="8407463"/>
          </a:xfrm>
          <a:prstGeom prst="rect">
            <a:avLst/>
          </a:prstGeom>
          <a:noFill/>
          <a:ln>
            <a:noFill/>
          </a:ln>
        </p:spPr>
        <p:txBody>
          <a:bodyPr anchorCtr="0" anchor="b" bIns="371025" lIns="371025" spcFirstLastPara="1" rIns="371025" wrap="square" tIns="371025">
            <a:normAutofit/>
          </a:bodyPr>
          <a:lstStyle>
            <a:lvl1pPr lvl="0" algn="ctr">
              <a:lnSpc>
                <a:spcPct val="100000"/>
              </a:lnSpc>
              <a:spcBef>
                <a:spcPts val="0"/>
              </a:spcBef>
              <a:spcAft>
                <a:spcPts val="0"/>
              </a:spcAft>
              <a:buSzPts val="21100"/>
              <a:buNone/>
              <a:defRPr sz="13503"/>
            </a:lvl1pPr>
            <a:lvl2pPr lvl="1" algn="ctr">
              <a:lnSpc>
                <a:spcPct val="100000"/>
              </a:lnSpc>
              <a:spcBef>
                <a:spcPts val="0"/>
              </a:spcBef>
              <a:spcAft>
                <a:spcPts val="0"/>
              </a:spcAft>
              <a:buSzPts val="21100"/>
              <a:buNone/>
              <a:defRPr sz="13503"/>
            </a:lvl2pPr>
            <a:lvl3pPr lvl="2" algn="ctr">
              <a:lnSpc>
                <a:spcPct val="100000"/>
              </a:lnSpc>
              <a:spcBef>
                <a:spcPts val="0"/>
              </a:spcBef>
              <a:spcAft>
                <a:spcPts val="0"/>
              </a:spcAft>
              <a:buSzPts val="21100"/>
              <a:buNone/>
              <a:defRPr sz="13503"/>
            </a:lvl3pPr>
            <a:lvl4pPr lvl="3" algn="ctr">
              <a:lnSpc>
                <a:spcPct val="100000"/>
              </a:lnSpc>
              <a:spcBef>
                <a:spcPts val="0"/>
              </a:spcBef>
              <a:spcAft>
                <a:spcPts val="0"/>
              </a:spcAft>
              <a:buSzPts val="21100"/>
              <a:buNone/>
              <a:defRPr sz="13503"/>
            </a:lvl4pPr>
            <a:lvl5pPr lvl="4" algn="ctr">
              <a:lnSpc>
                <a:spcPct val="100000"/>
              </a:lnSpc>
              <a:spcBef>
                <a:spcPts val="0"/>
              </a:spcBef>
              <a:spcAft>
                <a:spcPts val="0"/>
              </a:spcAft>
              <a:buSzPts val="21100"/>
              <a:buNone/>
              <a:defRPr sz="13503"/>
            </a:lvl5pPr>
            <a:lvl6pPr lvl="5" algn="ctr">
              <a:lnSpc>
                <a:spcPct val="100000"/>
              </a:lnSpc>
              <a:spcBef>
                <a:spcPts val="0"/>
              </a:spcBef>
              <a:spcAft>
                <a:spcPts val="0"/>
              </a:spcAft>
              <a:buSzPts val="21100"/>
              <a:buNone/>
              <a:defRPr sz="13503"/>
            </a:lvl6pPr>
            <a:lvl7pPr lvl="6" algn="ctr">
              <a:lnSpc>
                <a:spcPct val="100000"/>
              </a:lnSpc>
              <a:spcBef>
                <a:spcPts val="0"/>
              </a:spcBef>
              <a:spcAft>
                <a:spcPts val="0"/>
              </a:spcAft>
              <a:buSzPts val="21100"/>
              <a:buNone/>
              <a:defRPr sz="13503"/>
            </a:lvl7pPr>
            <a:lvl8pPr lvl="7" algn="ctr">
              <a:lnSpc>
                <a:spcPct val="100000"/>
              </a:lnSpc>
              <a:spcBef>
                <a:spcPts val="0"/>
              </a:spcBef>
              <a:spcAft>
                <a:spcPts val="0"/>
              </a:spcAft>
              <a:buSzPts val="21100"/>
              <a:buNone/>
              <a:defRPr sz="13503"/>
            </a:lvl8pPr>
            <a:lvl9pPr lvl="8" algn="ctr">
              <a:lnSpc>
                <a:spcPct val="100000"/>
              </a:lnSpc>
              <a:spcBef>
                <a:spcPts val="0"/>
              </a:spcBef>
              <a:spcAft>
                <a:spcPts val="0"/>
              </a:spcAft>
              <a:buSzPts val="21100"/>
              <a:buNone/>
              <a:defRPr sz="13503"/>
            </a:lvl9pPr>
          </a:lstStyle>
          <a:p/>
        </p:txBody>
      </p:sp>
      <p:sp>
        <p:nvSpPr>
          <p:cNvPr id="11" name="Google Shape;11;p3"/>
          <p:cNvSpPr txBox="1"/>
          <p:nvPr>
            <p:ph idx="1" type="subTitle"/>
          </p:nvPr>
        </p:nvSpPr>
        <p:spPr>
          <a:xfrm>
            <a:off x="1277050" y="11608541"/>
            <a:ext cx="34909415" cy="3246518"/>
          </a:xfrm>
          <a:prstGeom prst="rect">
            <a:avLst/>
          </a:prstGeom>
          <a:noFill/>
          <a:ln>
            <a:noFill/>
          </a:ln>
        </p:spPr>
        <p:txBody>
          <a:bodyPr anchorCtr="0" anchor="t" bIns="371025" lIns="371025" spcFirstLastPara="1" rIns="371025" wrap="square" tIns="371025">
            <a:normAutofit/>
          </a:bodyPr>
          <a:lstStyle>
            <a:lvl1pPr lvl="0" algn="ctr">
              <a:lnSpc>
                <a:spcPct val="100000"/>
              </a:lnSpc>
              <a:spcBef>
                <a:spcPts val="0"/>
              </a:spcBef>
              <a:spcAft>
                <a:spcPts val="0"/>
              </a:spcAft>
              <a:buSzPts val="11400"/>
              <a:buNone/>
              <a:defRPr sz="7296"/>
            </a:lvl1pPr>
            <a:lvl2pPr lvl="1" algn="ctr">
              <a:lnSpc>
                <a:spcPct val="100000"/>
              </a:lnSpc>
              <a:spcBef>
                <a:spcPts val="0"/>
              </a:spcBef>
              <a:spcAft>
                <a:spcPts val="0"/>
              </a:spcAft>
              <a:buSzPts val="11400"/>
              <a:buNone/>
              <a:defRPr sz="7296"/>
            </a:lvl2pPr>
            <a:lvl3pPr lvl="2" algn="ctr">
              <a:lnSpc>
                <a:spcPct val="100000"/>
              </a:lnSpc>
              <a:spcBef>
                <a:spcPts val="0"/>
              </a:spcBef>
              <a:spcAft>
                <a:spcPts val="0"/>
              </a:spcAft>
              <a:buSzPts val="11400"/>
              <a:buNone/>
              <a:defRPr sz="7296"/>
            </a:lvl3pPr>
            <a:lvl4pPr lvl="3" algn="ctr">
              <a:lnSpc>
                <a:spcPct val="100000"/>
              </a:lnSpc>
              <a:spcBef>
                <a:spcPts val="0"/>
              </a:spcBef>
              <a:spcAft>
                <a:spcPts val="0"/>
              </a:spcAft>
              <a:buSzPts val="11400"/>
              <a:buNone/>
              <a:defRPr sz="7296"/>
            </a:lvl4pPr>
            <a:lvl5pPr lvl="4" algn="ctr">
              <a:lnSpc>
                <a:spcPct val="100000"/>
              </a:lnSpc>
              <a:spcBef>
                <a:spcPts val="0"/>
              </a:spcBef>
              <a:spcAft>
                <a:spcPts val="0"/>
              </a:spcAft>
              <a:buSzPts val="11400"/>
              <a:buNone/>
              <a:defRPr sz="7296"/>
            </a:lvl5pPr>
            <a:lvl6pPr lvl="5" algn="ctr">
              <a:lnSpc>
                <a:spcPct val="100000"/>
              </a:lnSpc>
              <a:spcBef>
                <a:spcPts val="0"/>
              </a:spcBef>
              <a:spcAft>
                <a:spcPts val="0"/>
              </a:spcAft>
              <a:buSzPts val="11400"/>
              <a:buNone/>
              <a:defRPr sz="7296"/>
            </a:lvl6pPr>
            <a:lvl7pPr lvl="6" algn="ctr">
              <a:lnSpc>
                <a:spcPct val="100000"/>
              </a:lnSpc>
              <a:spcBef>
                <a:spcPts val="0"/>
              </a:spcBef>
              <a:spcAft>
                <a:spcPts val="0"/>
              </a:spcAft>
              <a:buSzPts val="11400"/>
              <a:buNone/>
              <a:defRPr sz="7296"/>
            </a:lvl7pPr>
            <a:lvl8pPr lvl="7" algn="ctr">
              <a:lnSpc>
                <a:spcPct val="100000"/>
              </a:lnSpc>
              <a:spcBef>
                <a:spcPts val="0"/>
              </a:spcBef>
              <a:spcAft>
                <a:spcPts val="0"/>
              </a:spcAft>
              <a:buSzPts val="11400"/>
              <a:buNone/>
              <a:defRPr sz="7296"/>
            </a:lvl8pPr>
            <a:lvl9pPr lvl="8" algn="ctr">
              <a:lnSpc>
                <a:spcPct val="100000"/>
              </a:lnSpc>
              <a:spcBef>
                <a:spcPts val="0"/>
              </a:spcBef>
              <a:spcAft>
                <a:spcPts val="0"/>
              </a:spcAft>
              <a:buSzPts val="11400"/>
              <a:buNone/>
              <a:defRPr sz="7296"/>
            </a:lvl9pPr>
          </a:lstStyle>
          <a:p/>
        </p:txBody>
      </p:sp>
      <p:sp>
        <p:nvSpPr>
          <p:cNvPr id="12" name="Google Shape;12;p3"/>
          <p:cNvSpPr txBox="1"/>
          <p:nvPr>
            <p:ph idx="12" type="sldNum"/>
          </p:nvPr>
        </p:nvSpPr>
        <p:spPr>
          <a:xfrm>
            <a:off x="34712074"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2"/>
          <p:cNvSpPr txBox="1"/>
          <p:nvPr>
            <p:ph hasCustomPrompt="1" type="title"/>
          </p:nvPr>
        </p:nvSpPr>
        <p:spPr>
          <a:xfrm>
            <a:off x="1277050" y="4530674"/>
            <a:ext cx="34909415" cy="8042472"/>
          </a:xfrm>
          <a:prstGeom prst="rect">
            <a:avLst/>
          </a:prstGeom>
          <a:noFill/>
          <a:ln>
            <a:noFill/>
          </a:ln>
        </p:spPr>
        <p:txBody>
          <a:bodyPr anchorCtr="0" anchor="b" bIns="371025" lIns="371025" spcFirstLastPara="1" rIns="371025" wrap="square" tIns="371025">
            <a:normAutofit/>
          </a:bodyPr>
          <a:lstStyle>
            <a:lvl1pPr lvl="0" algn="ctr">
              <a:lnSpc>
                <a:spcPct val="100000"/>
              </a:lnSpc>
              <a:spcBef>
                <a:spcPts val="0"/>
              </a:spcBef>
              <a:spcAft>
                <a:spcPts val="0"/>
              </a:spcAft>
              <a:buSzPts val="48700"/>
              <a:buNone/>
              <a:defRPr sz="31168"/>
            </a:lvl1pPr>
            <a:lvl2pPr lvl="1" algn="ctr">
              <a:lnSpc>
                <a:spcPct val="100000"/>
              </a:lnSpc>
              <a:spcBef>
                <a:spcPts val="0"/>
              </a:spcBef>
              <a:spcAft>
                <a:spcPts val="0"/>
              </a:spcAft>
              <a:buSzPts val="48700"/>
              <a:buNone/>
              <a:defRPr sz="31168"/>
            </a:lvl2pPr>
            <a:lvl3pPr lvl="2" algn="ctr">
              <a:lnSpc>
                <a:spcPct val="100000"/>
              </a:lnSpc>
              <a:spcBef>
                <a:spcPts val="0"/>
              </a:spcBef>
              <a:spcAft>
                <a:spcPts val="0"/>
              </a:spcAft>
              <a:buSzPts val="48700"/>
              <a:buNone/>
              <a:defRPr sz="31168"/>
            </a:lvl3pPr>
            <a:lvl4pPr lvl="3" algn="ctr">
              <a:lnSpc>
                <a:spcPct val="100000"/>
              </a:lnSpc>
              <a:spcBef>
                <a:spcPts val="0"/>
              </a:spcBef>
              <a:spcAft>
                <a:spcPts val="0"/>
              </a:spcAft>
              <a:buSzPts val="48700"/>
              <a:buNone/>
              <a:defRPr sz="31168"/>
            </a:lvl4pPr>
            <a:lvl5pPr lvl="4" algn="ctr">
              <a:lnSpc>
                <a:spcPct val="100000"/>
              </a:lnSpc>
              <a:spcBef>
                <a:spcPts val="0"/>
              </a:spcBef>
              <a:spcAft>
                <a:spcPts val="0"/>
              </a:spcAft>
              <a:buSzPts val="48700"/>
              <a:buNone/>
              <a:defRPr sz="31168"/>
            </a:lvl5pPr>
            <a:lvl6pPr lvl="5" algn="ctr">
              <a:lnSpc>
                <a:spcPct val="100000"/>
              </a:lnSpc>
              <a:spcBef>
                <a:spcPts val="0"/>
              </a:spcBef>
              <a:spcAft>
                <a:spcPts val="0"/>
              </a:spcAft>
              <a:buSzPts val="48700"/>
              <a:buNone/>
              <a:defRPr sz="31168"/>
            </a:lvl6pPr>
            <a:lvl7pPr lvl="6" algn="ctr">
              <a:lnSpc>
                <a:spcPct val="100000"/>
              </a:lnSpc>
              <a:spcBef>
                <a:spcPts val="0"/>
              </a:spcBef>
              <a:spcAft>
                <a:spcPts val="0"/>
              </a:spcAft>
              <a:buSzPts val="48700"/>
              <a:buNone/>
              <a:defRPr sz="31168"/>
            </a:lvl7pPr>
            <a:lvl8pPr lvl="7" algn="ctr">
              <a:lnSpc>
                <a:spcPct val="100000"/>
              </a:lnSpc>
              <a:spcBef>
                <a:spcPts val="0"/>
              </a:spcBef>
              <a:spcAft>
                <a:spcPts val="0"/>
              </a:spcAft>
              <a:buSzPts val="48700"/>
              <a:buNone/>
              <a:defRPr sz="31168"/>
            </a:lvl8pPr>
            <a:lvl9pPr lvl="8" algn="ctr">
              <a:lnSpc>
                <a:spcPct val="100000"/>
              </a:lnSpc>
              <a:spcBef>
                <a:spcPts val="0"/>
              </a:spcBef>
              <a:spcAft>
                <a:spcPts val="0"/>
              </a:spcAft>
              <a:buSzPts val="48700"/>
              <a:buNone/>
              <a:defRPr sz="31168"/>
            </a:lvl9pPr>
          </a:lstStyle>
          <a:p>
            <a:r>
              <a:t>xx%</a:t>
            </a:r>
          </a:p>
        </p:txBody>
      </p:sp>
      <p:sp>
        <p:nvSpPr>
          <p:cNvPr id="46" name="Google Shape;46;p12"/>
          <p:cNvSpPr txBox="1"/>
          <p:nvPr>
            <p:ph idx="1" type="body"/>
          </p:nvPr>
        </p:nvSpPr>
        <p:spPr>
          <a:xfrm>
            <a:off x="1277050" y="12911475"/>
            <a:ext cx="34909415" cy="5327984"/>
          </a:xfrm>
          <a:prstGeom prst="rect">
            <a:avLst/>
          </a:prstGeom>
          <a:noFill/>
          <a:ln>
            <a:noFill/>
          </a:ln>
        </p:spPr>
        <p:txBody>
          <a:bodyPr anchorCtr="0" anchor="t" bIns="371025" lIns="371025" spcFirstLastPara="1" rIns="371025" wrap="square" tIns="371025">
            <a:normAutofit/>
          </a:bodyPr>
          <a:lstStyle>
            <a:lvl1pPr indent="-692150" lvl="0" marL="457200" algn="ctr">
              <a:lnSpc>
                <a:spcPct val="115000"/>
              </a:lnSpc>
              <a:spcBef>
                <a:spcPts val="0"/>
              </a:spcBef>
              <a:spcAft>
                <a:spcPts val="0"/>
              </a:spcAft>
              <a:buSzPts val="7300"/>
              <a:buChar char="●"/>
              <a:defRPr/>
            </a:lvl1pPr>
            <a:lvl2pPr indent="-590550" lvl="1" marL="914400" algn="ctr">
              <a:lnSpc>
                <a:spcPct val="115000"/>
              </a:lnSpc>
              <a:spcBef>
                <a:spcPts val="0"/>
              </a:spcBef>
              <a:spcAft>
                <a:spcPts val="0"/>
              </a:spcAft>
              <a:buSzPts val="5700"/>
              <a:buChar char="○"/>
              <a:defRPr/>
            </a:lvl2pPr>
            <a:lvl3pPr indent="-590550" lvl="2" marL="1371600" algn="ctr">
              <a:lnSpc>
                <a:spcPct val="115000"/>
              </a:lnSpc>
              <a:spcBef>
                <a:spcPts val="0"/>
              </a:spcBef>
              <a:spcAft>
                <a:spcPts val="0"/>
              </a:spcAft>
              <a:buSzPts val="5700"/>
              <a:buChar char="■"/>
              <a:defRPr/>
            </a:lvl3pPr>
            <a:lvl4pPr indent="-590550" lvl="3" marL="1828800" algn="ctr">
              <a:lnSpc>
                <a:spcPct val="115000"/>
              </a:lnSpc>
              <a:spcBef>
                <a:spcPts val="0"/>
              </a:spcBef>
              <a:spcAft>
                <a:spcPts val="0"/>
              </a:spcAft>
              <a:buSzPts val="5700"/>
              <a:buChar char="●"/>
              <a:defRPr/>
            </a:lvl4pPr>
            <a:lvl5pPr indent="-590550" lvl="4" marL="2286000" algn="ctr">
              <a:lnSpc>
                <a:spcPct val="115000"/>
              </a:lnSpc>
              <a:spcBef>
                <a:spcPts val="0"/>
              </a:spcBef>
              <a:spcAft>
                <a:spcPts val="0"/>
              </a:spcAft>
              <a:buSzPts val="5700"/>
              <a:buChar char="○"/>
              <a:defRPr/>
            </a:lvl5pPr>
            <a:lvl6pPr indent="-590550" lvl="5" marL="2743200" algn="ctr">
              <a:lnSpc>
                <a:spcPct val="115000"/>
              </a:lnSpc>
              <a:spcBef>
                <a:spcPts val="0"/>
              </a:spcBef>
              <a:spcAft>
                <a:spcPts val="0"/>
              </a:spcAft>
              <a:buSzPts val="5700"/>
              <a:buChar char="■"/>
              <a:defRPr/>
            </a:lvl6pPr>
            <a:lvl7pPr indent="-590550" lvl="6" marL="3200400" algn="ctr">
              <a:lnSpc>
                <a:spcPct val="115000"/>
              </a:lnSpc>
              <a:spcBef>
                <a:spcPts val="0"/>
              </a:spcBef>
              <a:spcAft>
                <a:spcPts val="0"/>
              </a:spcAft>
              <a:buSzPts val="5700"/>
              <a:buChar char="●"/>
              <a:defRPr/>
            </a:lvl7pPr>
            <a:lvl8pPr indent="-590550" lvl="7" marL="3657600" algn="ctr">
              <a:lnSpc>
                <a:spcPct val="115000"/>
              </a:lnSpc>
              <a:spcBef>
                <a:spcPts val="0"/>
              </a:spcBef>
              <a:spcAft>
                <a:spcPts val="0"/>
              </a:spcAft>
              <a:buSzPts val="5700"/>
              <a:buChar char="○"/>
              <a:defRPr/>
            </a:lvl8pPr>
            <a:lvl9pPr indent="-590550" lvl="8" marL="4114800" algn="ctr">
              <a:lnSpc>
                <a:spcPct val="115000"/>
              </a:lnSpc>
              <a:spcBef>
                <a:spcPts val="0"/>
              </a:spcBef>
              <a:spcAft>
                <a:spcPts val="0"/>
              </a:spcAft>
              <a:buSzPts val="5700"/>
              <a:buChar char="■"/>
              <a:defRPr/>
            </a:lvl9pPr>
          </a:lstStyle>
          <a:p/>
        </p:txBody>
      </p:sp>
      <p:sp>
        <p:nvSpPr>
          <p:cNvPr id="47" name="Google Shape;47;p12"/>
          <p:cNvSpPr txBox="1"/>
          <p:nvPr>
            <p:ph idx="12" type="sldNum"/>
          </p:nvPr>
        </p:nvSpPr>
        <p:spPr>
          <a:xfrm>
            <a:off x="34712074"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3"/>
          <p:cNvSpPr txBox="1"/>
          <p:nvPr>
            <p:ph idx="12" type="sldNum"/>
          </p:nvPr>
        </p:nvSpPr>
        <p:spPr>
          <a:xfrm>
            <a:off x="34712074"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4"/>
          <p:cNvSpPr txBox="1"/>
          <p:nvPr>
            <p:ph type="title"/>
          </p:nvPr>
        </p:nvSpPr>
        <p:spPr>
          <a:xfrm>
            <a:off x="1277050" y="8809855"/>
            <a:ext cx="34909415" cy="3447926"/>
          </a:xfrm>
          <a:prstGeom prst="rect">
            <a:avLst/>
          </a:prstGeom>
          <a:noFill/>
          <a:ln>
            <a:noFill/>
          </a:ln>
        </p:spPr>
        <p:txBody>
          <a:bodyPr anchorCtr="0" anchor="ctr" bIns="371025" lIns="371025" spcFirstLastPara="1" rIns="371025" wrap="square" tIns="371025">
            <a:normAutofit/>
          </a:bodyPr>
          <a:lstStyle>
            <a:lvl1pPr lvl="0" algn="ctr">
              <a:lnSpc>
                <a:spcPct val="100000"/>
              </a:lnSpc>
              <a:spcBef>
                <a:spcPts val="0"/>
              </a:spcBef>
              <a:spcAft>
                <a:spcPts val="0"/>
              </a:spcAft>
              <a:buSzPts val="14600"/>
              <a:buNone/>
              <a:defRPr sz="9344"/>
            </a:lvl1pPr>
            <a:lvl2pPr lvl="1" algn="ctr">
              <a:lnSpc>
                <a:spcPct val="100000"/>
              </a:lnSpc>
              <a:spcBef>
                <a:spcPts val="0"/>
              </a:spcBef>
              <a:spcAft>
                <a:spcPts val="0"/>
              </a:spcAft>
              <a:buSzPts val="14600"/>
              <a:buNone/>
              <a:defRPr sz="9344"/>
            </a:lvl2pPr>
            <a:lvl3pPr lvl="2" algn="ctr">
              <a:lnSpc>
                <a:spcPct val="100000"/>
              </a:lnSpc>
              <a:spcBef>
                <a:spcPts val="0"/>
              </a:spcBef>
              <a:spcAft>
                <a:spcPts val="0"/>
              </a:spcAft>
              <a:buSzPts val="14600"/>
              <a:buNone/>
              <a:defRPr sz="9344"/>
            </a:lvl3pPr>
            <a:lvl4pPr lvl="3" algn="ctr">
              <a:lnSpc>
                <a:spcPct val="100000"/>
              </a:lnSpc>
              <a:spcBef>
                <a:spcPts val="0"/>
              </a:spcBef>
              <a:spcAft>
                <a:spcPts val="0"/>
              </a:spcAft>
              <a:buSzPts val="14600"/>
              <a:buNone/>
              <a:defRPr sz="9344"/>
            </a:lvl4pPr>
            <a:lvl5pPr lvl="4" algn="ctr">
              <a:lnSpc>
                <a:spcPct val="100000"/>
              </a:lnSpc>
              <a:spcBef>
                <a:spcPts val="0"/>
              </a:spcBef>
              <a:spcAft>
                <a:spcPts val="0"/>
              </a:spcAft>
              <a:buSzPts val="14600"/>
              <a:buNone/>
              <a:defRPr sz="9344"/>
            </a:lvl5pPr>
            <a:lvl6pPr lvl="5" algn="ctr">
              <a:lnSpc>
                <a:spcPct val="100000"/>
              </a:lnSpc>
              <a:spcBef>
                <a:spcPts val="0"/>
              </a:spcBef>
              <a:spcAft>
                <a:spcPts val="0"/>
              </a:spcAft>
              <a:buSzPts val="14600"/>
              <a:buNone/>
              <a:defRPr sz="9344"/>
            </a:lvl6pPr>
            <a:lvl7pPr lvl="6" algn="ctr">
              <a:lnSpc>
                <a:spcPct val="100000"/>
              </a:lnSpc>
              <a:spcBef>
                <a:spcPts val="0"/>
              </a:spcBef>
              <a:spcAft>
                <a:spcPts val="0"/>
              </a:spcAft>
              <a:buSzPts val="14600"/>
              <a:buNone/>
              <a:defRPr sz="9344"/>
            </a:lvl7pPr>
            <a:lvl8pPr lvl="7" algn="ctr">
              <a:lnSpc>
                <a:spcPct val="100000"/>
              </a:lnSpc>
              <a:spcBef>
                <a:spcPts val="0"/>
              </a:spcBef>
              <a:spcAft>
                <a:spcPts val="0"/>
              </a:spcAft>
              <a:buSzPts val="14600"/>
              <a:buNone/>
              <a:defRPr sz="9344"/>
            </a:lvl8pPr>
            <a:lvl9pPr lvl="8" algn="ctr">
              <a:lnSpc>
                <a:spcPct val="100000"/>
              </a:lnSpc>
              <a:spcBef>
                <a:spcPts val="0"/>
              </a:spcBef>
              <a:spcAft>
                <a:spcPts val="0"/>
              </a:spcAft>
              <a:buSzPts val="14600"/>
              <a:buNone/>
              <a:defRPr sz="9344"/>
            </a:lvl9pPr>
          </a:lstStyle>
          <a:p/>
        </p:txBody>
      </p:sp>
      <p:sp>
        <p:nvSpPr>
          <p:cNvPr id="15" name="Google Shape;15;p4"/>
          <p:cNvSpPr txBox="1"/>
          <p:nvPr>
            <p:ph idx="12" type="sldNum"/>
          </p:nvPr>
        </p:nvSpPr>
        <p:spPr>
          <a:xfrm>
            <a:off x="34712074"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5"/>
          <p:cNvSpPr txBox="1"/>
          <p:nvPr>
            <p:ph type="title"/>
          </p:nvPr>
        </p:nvSpPr>
        <p:spPr>
          <a:xfrm>
            <a:off x="1277050" y="1822818"/>
            <a:ext cx="34909415" cy="2345849"/>
          </a:xfrm>
          <a:prstGeom prst="rect">
            <a:avLst/>
          </a:prstGeom>
          <a:noFill/>
          <a:ln>
            <a:noFill/>
          </a:ln>
        </p:spPr>
        <p:txBody>
          <a:bodyPr anchorCtr="0" anchor="t" bIns="371025" lIns="371025" spcFirstLastPara="1" rIns="371025" wrap="square" tIns="371025">
            <a:normAutofit/>
          </a:bodyPr>
          <a:lstStyle>
            <a:lvl1pPr lvl="0" algn="l">
              <a:lnSpc>
                <a:spcPct val="100000"/>
              </a:lnSpc>
              <a:spcBef>
                <a:spcPts val="0"/>
              </a:spcBef>
              <a:spcAft>
                <a:spcPts val="0"/>
              </a:spcAft>
              <a:buSzPts val="11400"/>
              <a:buNone/>
              <a:defRPr/>
            </a:lvl1pPr>
            <a:lvl2pPr lvl="1" algn="l">
              <a:lnSpc>
                <a:spcPct val="100000"/>
              </a:lnSpc>
              <a:spcBef>
                <a:spcPts val="0"/>
              </a:spcBef>
              <a:spcAft>
                <a:spcPts val="0"/>
              </a:spcAft>
              <a:buSzPts val="11400"/>
              <a:buNone/>
              <a:defRPr/>
            </a:lvl2pPr>
            <a:lvl3pPr lvl="2" algn="l">
              <a:lnSpc>
                <a:spcPct val="100000"/>
              </a:lnSpc>
              <a:spcBef>
                <a:spcPts val="0"/>
              </a:spcBef>
              <a:spcAft>
                <a:spcPts val="0"/>
              </a:spcAft>
              <a:buSzPts val="11400"/>
              <a:buNone/>
              <a:defRPr/>
            </a:lvl3pPr>
            <a:lvl4pPr lvl="3" algn="l">
              <a:lnSpc>
                <a:spcPct val="100000"/>
              </a:lnSpc>
              <a:spcBef>
                <a:spcPts val="0"/>
              </a:spcBef>
              <a:spcAft>
                <a:spcPts val="0"/>
              </a:spcAft>
              <a:buSzPts val="11400"/>
              <a:buNone/>
              <a:defRPr/>
            </a:lvl4pPr>
            <a:lvl5pPr lvl="4" algn="l">
              <a:lnSpc>
                <a:spcPct val="100000"/>
              </a:lnSpc>
              <a:spcBef>
                <a:spcPts val="0"/>
              </a:spcBef>
              <a:spcAft>
                <a:spcPts val="0"/>
              </a:spcAft>
              <a:buSzPts val="11400"/>
              <a:buNone/>
              <a:defRPr/>
            </a:lvl5pPr>
            <a:lvl6pPr lvl="5" algn="l">
              <a:lnSpc>
                <a:spcPct val="100000"/>
              </a:lnSpc>
              <a:spcBef>
                <a:spcPts val="0"/>
              </a:spcBef>
              <a:spcAft>
                <a:spcPts val="0"/>
              </a:spcAft>
              <a:buSzPts val="11400"/>
              <a:buNone/>
              <a:defRPr/>
            </a:lvl6pPr>
            <a:lvl7pPr lvl="6" algn="l">
              <a:lnSpc>
                <a:spcPct val="100000"/>
              </a:lnSpc>
              <a:spcBef>
                <a:spcPts val="0"/>
              </a:spcBef>
              <a:spcAft>
                <a:spcPts val="0"/>
              </a:spcAft>
              <a:buSzPts val="11400"/>
              <a:buNone/>
              <a:defRPr/>
            </a:lvl7pPr>
            <a:lvl8pPr lvl="7" algn="l">
              <a:lnSpc>
                <a:spcPct val="100000"/>
              </a:lnSpc>
              <a:spcBef>
                <a:spcPts val="0"/>
              </a:spcBef>
              <a:spcAft>
                <a:spcPts val="0"/>
              </a:spcAft>
              <a:buSzPts val="11400"/>
              <a:buNone/>
              <a:defRPr/>
            </a:lvl8pPr>
            <a:lvl9pPr lvl="8" algn="l">
              <a:lnSpc>
                <a:spcPct val="100000"/>
              </a:lnSpc>
              <a:spcBef>
                <a:spcPts val="0"/>
              </a:spcBef>
              <a:spcAft>
                <a:spcPts val="0"/>
              </a:spcAft>
              <a:buSzPts val="11400"/>
              <a:buNone/>
              <a:defRPr/>
            </a:lvl9pPr>
          </a:lstStyle>
          <a:p/>
        </p:txBody>
      </p:sp>
      <p:sp>
        <p:nvSpPr>
          <p:cNvPr id="18" name="Google Shape;18;p5"/>
          <p:cNvSpPr txBox="1"/>
          <p:nvPr>
            <p:ph idx="1" type="body"/>
          </p:nvPr>
        </p:nvSpPr>
        <p:spPr>
          <a:xfrm>
            <a:off x="1277050" y="4720524"/>
            <a:ext cx="34909415" cy="13993494"/>
          </a:xfrm>
          <a:prstGeom prst="rect">
            <a:avLst/>
          </a:prstGeom>
          <a:noFill/>
          <a:ln>
            <a:noFill/>
          </a:ln>
        </p:spPr>
        <p:txBody>
          <a:bodyPr anchorCtr="0" anchor="t" bIns="371025" lIns="371025" spcFirstLastPara="1" rIns="371025" wrap="square" tIns="371025">
            <a:normAutofit/>
          </a:bodyPr>
          <a:lstStyle>
            <a:lvl1pPr indent="-692150" lvl="0" marL="457200" algn="l">
              <a:lnSpc>
                <a:spcPct val="115000"/>
              </a:lnSpc>
              <a:spcBef>
                <a:spcPts val="0"/>
              </a:spcBef>
              <a:spcAft>
                <a:spcPts val="0"/>
              </a:spcAft>
              <a:buSzPts val="7300"/>
              <a:buChar char="●"/>
              <a:defRPr/>
            </a:lvl1pPr>
            <a:lvl2pPr indent="-590550" lvl="1" marL="914400" algn="l">
              <a:lnSpc>
                <a:spcPct val="115000"/>
              </a:lnSpc>
              <a:spcBef>
                <a:spcPts val="0"/>
              </a:spcBef>
              <a:spcAft>
                <a:spcPts val="0"/>
              </a:spcAft>
              <a:buSzPts val="5700"/>
              <a:buChar char="○"/>
              <a:defRPr/>
            </a:lvl2pPr>
            <a:lvl3pPr indent="-590550" lvl="2" marL="1371600" algn="l">
              <a:lnSpc>
                <a:spcPct val="115000"/>
              </a:lnSpc>
              <a:spcBef>
                <a:spcPts val="0"/>
              </a:spcBef>
              <a:spcAft>
                <a:spcPts val="0"/>
              </a:spcAft>
              <a:buSzPts val="5700"/>
              <a:buChar char="■"/>
              <a:defRPr/>
            </a:lvl3pPr>
            <a:lvl4pPr indent="-590550" lvl="3" marL="1828800" algn="l">
              <a:lnSpc>
                <a:spcPct val="115000"/>
              </a:lnSpc>
              <a:spcBef>
                <a:spcPts val="0"/>
              </a:spcBef>
              <a:spcAft>
                <a:spcPts val="0"/>
              </a:spcAft>
              <a:buSzPts val="5700"/>
              <a:buChar char="●"/>
              <a:defRPr/>
            </a:lvl4pPr>
            <a:lvl5pPr indent="-590550" lvl="4" marL="2286000" algn="l">
              <a:lnSpc>
                <a:spcPct val="115000"/>
              </a:lnSpc>
              <a:spcBef>
                <a:spcPts val="0"/>
              </a:spcBef>
              <a:spcAft>
                <a:spcPts val="0"/>
              </a:spcAft>
              <a:buSzPts val="5700"/>
              <a:buChar char="○"/>
              <a:defRPr/>
            </a:lvl5pPr>
            <a:lvl6pPr indent="-590550" lvl="5" marL="2743200" algn="l">
              <a:lnSpc>
                <a:spcPct val="115000"/>
              </a:lnSpc>
              <a:spcBef>
                <a:spcPts val="0"/>
              </a:spcBef>
              <a:spcAft>
                <a:spcPts val="0"/>
              </a:spcAft>
              <a:buSzPts val="5700"/>
              <a:buChar char="■"/>
              <a:defRPr/>
            </a:lvl6pPr>
            <a:lvl7pPr indent="-590550" lvl="6" marL="3200400" algn="l">
              <a:lnSpc>
                <a:spcPct val="115000"/>
              </a:lnSpc>
              <a:spcBef>
                <a:spcPts val="0"/>
              </a:spcBef>
              <a:spcAft>
                <a:spcPts val="0"/>
              </a:spcAft>
              <a:buSzPts val="5700"/>
              <a:buChar char="●"/>
              <a:defRPr/>
            </a:lvl7pPr>
            <a:lvl8pPr indent="-590550" lvl="7" marL="3657600" algn="l">
              <a:lnSpc>
                <a:spcPct val="115000"/>
              </a:lnSpc>
              <a:spcBef>
                <a:spcPts val="0"/>
              </a:spcBef>
              <a:spcAft>
                <a:spcPts val="0"/>
              </a:spcAft>
              <a:buSzPts val="5700"/>
              <a:buChar char="○"/>
              <a:defRPr/>
            </a:lvl8pPr>
            <a:lvl9pPr indent="-590550" lvl="8" marL="4114800" algn="l">
              <a:lnSpc>
                <a:spcPct val="115000"/>
              </a:lnSpc>
              <a:spcBef>
                <a:spcPts val="0"/>
              </a:spcBef>
              <a:spcAft>
                <a:spcPts val="0"/>
              </a:spcAft>
              <a:buSzPts val="5700"/>
              <a:buChar char="■"/>
              <a:defRPr/>
            </a:lvl9pPr>
          </a:lstStyle>
          <a:p/>
        </p:txBody>
      </p:sp>
      <p:sp>
        <p:nvSpPr>
          <p:cNvPr id="19" name="Google Shape;19;p5"/>
          <p:cNvSpPr txBox="1"/>
          <p:nvPr>
            <p:ph idx="12" type="sldNum"/>
          </p:nvPr>
        </p:nvSpPr>
        <p:spPr>
          <a:xfrm>
            <a:off x="34712074"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6"/>
          <p:cNvSpPr txBox="1"/>
          <p:nvPr>
            <p:ph type="title"/>
          </p:nvPr>
        </p:nvSpPr>
        <p:spPr>
          <a:xfrm>
            <a:off x="1277050" y="1822818"/>
            <a:ext cx="34909415" cy="2345849"/>
          </a:xfrm>
          <a:prstGeom prst="rect">
            <a:avLst/>
          </a:prstGeom>
          <a:noFill/>
          <a:ln>
            <a:noFill/>
          </a:ln>
        </p:spPr>
        <p:txBody>
          <a:bodyPr anchorCtr="0" anchor="t" bIns="371025" lIns="371025" spcFirstLastPara="1" rIns="371025" wrap="square" tIns="371025">
            <a:normAutofit/>
          </a:bodyPr>
          <a:lstStyle>
            <a:lvl1pPr lvl="0" algn="l">
              <a:lnSpc>
                <a:spcPct val="100000"/>
              </a:lnSpc>
              <a:spcBef>
                <a:spcPts val="0"/>
              </a:spcBef>
              <a:spcAft>
                <a:spcPts val="0"/>
              </a:spcAft>
              <a:buSzPts val="11400"/>
              <a:buNone/>
              <a:defRPr/>
            </a:lvl1pPr>
            <a:lvl2pPr lvl="1" algn="l">
              <a:lnSpc>
                <a:spcPct val="100000"/>
              </a:lnSpc>
              <a:spcBef>
                <a:spcPts val="0"/>
              </a:spcBef>
              <a:spcAft>
                <a:spcPts val="0"/>
              </a:spcAft>
              <a:buSzPts val="11400"/>
              <a:buNone/>
              <a:defRPr/>
            </a:lvl2pPr>
            <a:lvl3pPr lvl="2" algn="l">
              <a:lnSpc>
                <a:spcPct val="100000"/>
              </a:lnSpc>
              <a:spcBef>
                <a:spcPts val="0"/>
              </a:spcBef>
              <a:spcAft>
                <a:spcPts val="0"/>
              </a:spcAft>
              <a:buSzPts val="11400"/>
              <a:buNone/>
              <a:defRPr/>
            </a:lvl3pPr>
            <a:lvl4pPr lvl="3" algn="l">
              <a:lnSpc>
                <a:spcPct val="100000"/>
              </a:lnSpc>
              <a:spcBef>
                <a:spcPts val="0"/>
              </a:spcBef>
              <a:spcAft>
                <a:spcPts val="0"/>
              </a:spcAft>
              <a:buSzPts val="11400"/>
              <a:buNone/>
              <a:defRPr/>
            </a:lvl4pPr>
            <a:lvl5pPr lvl="4" algn="l">
              <a:lnSpc>
                <a:spcPct val="100000"/>
              </a:lnSpc>
              <a:spcBef>
                <a:spcPts val="0"/>
              </a:spcBef>
              <a:spcAft>
                <a:spcPts val="0"/>
              </a:spcAft>
              <a:buSzPts val="11400"/>
              <a:buNone/>
              <a:defRPr/>
            </a:lvl5pPr>
            <a:lvl6pPr lvl="5" algn="l">
              <a:lnSpc>
                <a:spcPct val="100000"/>
              </a:lnSpc>
              <a:spcBef>
                <a:spcPts val="0"/>
              </a:spcBef>
              <a:spcAft>
                <a:spcPts val="0"/>
              </a:spcAft>
              <a:buSzPts val="11400"/>
              <a:buNone/>
              <a:defRPr/>
            </a:lvl6pPr>
            <a:lvl7pPr lvl="6" algn="l">
              <a:lnSpc>
                <a:spcPct val="100000"/>
              </a:lnSpc>
              <a:spcBef>
                <a:spcPts val="0"/>
              </a:spcBef>
              <a:spcAft>
                <a:spcPts val="0"/>
              </a:spcAft>
              <a:buSzPts val="11400"/>
              <a:buNone/>
              <a:defRPr/>
            </a:lvl7pPr>
            <a:lvl8pPr lvl="7" algn="l">
              <a:lnSpc>
                <a:spcPct val="100000"/>
              </a:lnSpc>
              <a:spcBef>
                <a:spcPts val="0"/>
              </a:spcBef>
              <a:spcAft>
                <a:spcPts val="0"/>
              </a:spcAft>
              <a:buSzPts val="11400"/>
              <a:buNone/>
              <a:defRPr/>
            </a:lvl8pPr>
            <a:lvl9pPr lvl="8" algn="l">
              <a:lnSpc>
                <a:spcPct val="100000"/>
              </a:lnSpc>
              <a:spcBef>
                <a:spcPts val="0"/>
              </a:spcBef>
              <a:spcAft>
                <a:spcPts val="0"/>
              </a:spcAft>
              <a:buSzPts val="11400"/>
              <a:buNone/>
              <a:defRPr/>
            </a:lvl9pPr>
          </a:lstStyle>
          <a:p/>
        </p:txBody>
      </p:sp>
      <p:sp>
        <p:nvSpPr>
          <p:cNvPr id="22" name="Google Shape;22;p6"/>
          <p:cNvSpPr txBox="1"/>
          <p:nvPr>
            <p:ph idx="1" type="body"/>
          </p:nvPr>
        </p:nvSpPr>
        <p:spPr>
          <a:xfrm>
            <a:off x="1277051" y="4720524"/>
            <a:ext cx="16387939" cy="13993494"/>
          </a:xfrm>
          <a:prstGeom prst="rect">
            <a:avLst/>
          </a:prstGeom>
          <a:noFill/>
          <a:ln>
            <a:noFill/>
          </a:ln>
        </p:spPr>
        <p:txBody>
          <a:bodyPr anchorCtr="0" anchor="t" bIns="371025" lIns="371025" spcFirstLastPara="1" rIns="371025" wrap="square" tIns="371025">
            <a:normAutofit/>
          </a:bodyPr>
          <a:lstStyle>
            <a:lvl1pPr indent="-590550" lvl="0" marL="457200" algn="l">
              <a:lnSpc>
                <a:spcPct val="115000"/>
              </a:lnSpc>
              <a:spcBef>
                <a:spcPts val="0"/>
              </a:spcBef>
              <a:spcAft>
                <a:spcPts val="0"/>
              </a:spcAft>
              <a:buSzPts val="5700"/>
              <a:buChar char="●"/>
              <a:defRPr sz="3648"/>
            </a:lvl1pPr>
            <a:lvl2pPr indent="-539750" lvl="1" marL="914400" algn="l">
              <a:lnSpc>
                <a:spcPct val="115000"/>
              </a:lnSpc>
              <a:spcBef>
                <a:spcPts val="0"/>
              </a:spcBef>
              <a:spcAft>
                <a:spcPts val="0"/>
              </a:spcAft>
              <a:buSzPts val="4900"/>
              <a:buChar char="○"/>
              <a:defRPr sz="3136"/>
            </a:lvl2pPr>
            <a:lvl3pPr indent="-539750" lvl="2" marL="1371600" algn="l">
              <a:lnSpc>
                <a:spcPct val="115000"/>
              </a:lnSpc>
              <a:spcBef>
                <a:spcPts val="0"/>
              </a:spcBef>
              <a:spcAft>
                <a:spcPts val="0"/>
              </a:spcAft>
              <a:buSzPts val="4900"/>
              <a:buChar char="■"/>
              <a:defRPr sz="3136"/>
            </a:lvl3pPr>
            <a:lvl4pPr indent="-539750" lvl="3" marL="1828800" algn="l">
              <a:lnSpc>
                <a:spcPct val="115000"/>
              </a:lnSpc>
              <a:spcBef>
                <a:spcPts val="0"/>
              </a:spcBef>
              <a:spcAft>
                <a:spcPts val="0"/>
              </a:spcAft>
              <a:buSzPts val="4900"/>
              <a:buChar char="●"/>
              <a:defRPr sz="3136"/>
            </a:lvl4pPr>
            <a:lvl5pPr indent="-539750" lvl="4" marL="2286000" algn="l">
              <a:lnSpc>
                <a:spcPct val="115000"/>
              </a:lnSpc>
              <a:spcBef>
                <a:spcPts val="0"/>
              </a:spcBef>
              <a:spcAft>
                <a:spcPts val="0"/>
              </a:spcAft>
              <a:buSzPts val="4900"/>
              <a:buChar char="○"/>
              <a:defRPr sz="3136"/>
            </a:lvl5pPr>
            <a:lvl6pPr indent="-539750" lvl="5" marL="2743200" algn="l">
              <a:lnSpc>
                <a:spcPct val="115000"/>
              </a:lnSpc>
              <a:spcBef>
                <a:spcPts val="0"/>
              </a:spcBef>
              <a:spcAft>
                <a:spcPts val="0"/>
              </a:spcAft>
              <a:buSzPts val="4900"/>
              <a:buChar char="■"/>
              <a:defRPr sz="3136"/>
            </a:lvl6pPr>
            <a:lvl7pPr indent="-539750" lvl="6" marL="3200400" algn="l">
              <a:lnSpc>
                <a:spcPct val="115000"/>
              </a:lnSpc>
              <a:spcBef>
                <a:spcPts val="0"/>
              </a:spcBef>
              <a:spcAft>
                <a:spcPts val="0"/>
              </a:spcAft>
              <a:buSzPts val="4900"/>
              <a:buChar char="●"/>
              <a:defRPr sz="3136"/>
            </a:lvl7pPr>
            <a:lvl8pPr indent="-539750" lvl="7" marL="3657600" algn="l">
              <a:lnSpc>
                <a:spcPct val="115000"/>
              </a:lnSpc>
              <a:spcBef>
                <a:spcPts val="0"/>
              </a:spcBef>
              <a:spcAft>
                <a:spcPts val="0"/>
              </a:spcAft>
              <a:buSzPts val="4900"/>
              <a:buChar char="○"/>
              <a:defRPr sz="3136"/>
            </a:lvl8pPr>
            <a:lvl9pPr indent="-539750" lvl="8" marL="4114800" algn="l">
              <a:lnSpc>
                <a:spcPct val="115000"/>
              </a:lnSpc>
              <a:spcBef>
                <a:spcPts val="0"/>
              </a:spcBef>
              <a:spcAft>
                <a:spcPts val="0"/>
              </a:spcAft>
              <a:buSzPts val="4900"/>
              <a:buChar char="■"/>
              <a:defRPr sz="3136"/>
            </a:lvl9pPr>
          </a:lstStyle>
          <a:p/>
        </p:txBody>
      </p:sp>
      <p:sp>
        <p:nvSpPr>
          <p:cNvPr id="23" name="Google Shape;23;p6"/>
          <p:cNvSpPr txBox="1"/>
          <p:nvPr>
            <p:ph idx="2" type="body"/>
          </p:nvPr>
        </p:nvSpPr>
        <p:spPr>
          <a:xfrm>
            <a:off x="19798579" y="4720524"/>
            <a:ext cx="16387939" cy="13993494"/>
          </a:xfrm>
          <a:prstGeom prst="rect">
            <a:avLst/>
          </a:prstGeom>
          <a:noFill/>
          <a:ln>
            <a:noFill/>
          </a:ln>
        </p:spPr>
        <p:txBody>
          <a:bodyPr anchorCtr="0" anchor="t" bIns="371025" lIns="371025" spcFirstLastPara="1" rIns="371025" wrap="square" tIns="371025">
            <a:normAutofit/>
          </a:bodyPr>
          <a:lstStyle>
            <a:lvl1pPr indent="-590550" lvl="0" marL="457200" algn="l">
              <a:lnSpc>
                <a:spcPct val="115000"/>
              </a:lnSpc>
              <a:spcBef>
                <a:spcPts val="0"/>
              </a:spcBef>
              <a:spcAft>
                <a:spcPts val="0"/>
              </a:spcAft>
              <a:buSzPts val="5700"/>
              <a:buChar char="●"/>
              <a:defRPr sz="3648"/>
            </a:lvl1pPr>
            <a:lvl2pPr indent="-539750" lvl="1" marL="914400" algn="l">
              <a:lnSpc>
                <a:spcPct val="115000"/>
              </a:lnSpc>
              <a:spcBef>
                <a:spcPts val="0"/>
              </a:spcBef>
              <a:spcAft>
                <a:spcPts val="0"/>
              </a:spcAft>
              <a:buSzPts val="4900"/>
              <a:buChar char="○"/>
              <a:defRPr sz="3136"/>
            </a:lvl2pPr>
            <a:lvl3pPr indent="-539750" lvl="2" marL="1371600" algn="l">
              <a:lnSpc>
                <a:spcPct val="115000"/>
              </a:lnSpc>
              <a:spcBef>
                <a:spcPts val="0"/>
              </a:spcBef>
              <a:spcAft>
                <a:spcPts val="0"/>
              </a:spcAft>
              <a:buSzPts val="4900"/>
              <a:buChar char="■"/>
              <a:defRPr sz="3136"/>
            </a:lvl3pPr>
            <a:lvl4pPr indent="-539750" lvl="3" marL="1828800" algn="l">
              <a:lnSpc>
                <a:spcPct val="115000"/>
              </a:lnSpc>
              <a:spcBef>
                <a:spcPts val="0"/>
              </a:spcBef>
              <a:spcAft>
                <a:spcPts val="0"/>
              </a:spcAft>
              <a:buSzPts val="4900"/>
              <a:buChar char="●"/>
              <a:defRPr sz="3136"/>
            </a:lvl4pPr>
            <a:lvl5pPr indent="-539750" lvl="4" marL="2286000" algn="l">
              <a:lnSpc>
                <a:spcPct val="115000"/>
              </a:lnSpc>
              <a:spcBef>
                <a:spcPts val="0"/>
              </a:spcBef>
              <a:spcAft>
                <a:spcPts val="0"/>
              </a:spcAft>
              <a:buSzPts val="4900"/>
              <a:buChar char="○"/>
              <a:defRPr sz="3136"/>
            </a:lvl5pPr>
            <a:lvl6pPr indent="-539750" lvl="5" marL="2743200" algn="l">
              <a:lnSpc>
                <a:spcPct val="115000"/>
              </a:lnSpc>
              <a:spcBef>
                <a:spcPts val="0"/>
              </a:spcBef>
              <a:spcAft>
                <a:spcPts val="0"/>
              </a:spcAft>
              <a:buSzPts val="4900"/>
              <a:buChar char="■"/>
              <a:defRPr sz="3136"/>
            </a:lvl6pPr>
            <a:lvl7pPr indent="-539750" lvl="6" marL="3200400" algn="l">
              <a:lnSpc>
                <a:spcPct val="115000"/>
              </a:lnSpc>
              <a:spcBef>
                <a:spcPts val="0"/>
              </a:spcBef>
              <a:spcAft>
                <a:spcPts val="0"/>
              </a:spcAft>
              <a:buSzPts val="4900"/>
              <a:buChar char="●"/>
              <a:defRPr sz="3136"/>
            </a:lvl7pPr>
            <a:lvl8pPr indent="-539750" lvl="7" marL="3657600" algn="l">
              <a:lnSpc>
                <a:spcPct val="115000"/>
              </a:lnSpc>
              <a:spcBef>
                <a:spcPts val="0"/>
              </a:spcBef>
              <a:spcAft>
                <a:spcPts val="0"/>
              </a:spcAft>
              <a:buSzPts val="4900"/>
              <a:buChar char="○"/>
              <a:defRPr sz="3136"/>
            </a:lvl8pPr>
            <a:lvl9pPr indent="-539750" lvl="8" marL="4114800" algn="l">
              <a:lnSpc>
                <a:spcPct val="115000"/>
              </a:lnSpc>
              <a:spcBef>
                <a:spcPts val="0"/>
              </a:spcBef>
              <a:spcAft>
                <a:spcPts val="0"/>
              </a:spcAft>
              <a:buSzPts val="4900"/>
              <a:buChar char="■"/>
              <a:defRPr sz="3136"/>
            </a:lvl9pPr>
          </a:lstStyle>
          <a:p/>
        </p:txBody>
      </p:sp>
      <p:sp>
        <p:nvSpPr>
          <p:cNvPr id="24" name="Google Shape;24;p6"/>
          <p:cNvSpPr txBox="1"/>
          <p:nvPr>
            <p:ph idx="12" type="sldNum"/>
          </p:nvPr>
        </p:nvSpPr>
        <p:spPr>
          <a:xfrm>
            <a:off x="34712074"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7"/>
          <p:cNvSpPr txBox="1"/>
          <p:nvPr>
            <p:ph type="title"/>
          </p:nvPr>
        </p:nvSpPr>
        <p:spPr>
          <a:xfrm>
            <a:off x="1277050" y="1822818"/>
            <a:ext cx="34909415" cy="2345849"/>
          </a:xfrm>
          <a:prstGeom prst="rect">
            <a:avLst/>
          </a:prstGeom>
          <a:noFill/>
          <a:ln>
            <a:noFill/>
          </a:ln>
        </p:spPr>
        <p:txBody>
          <a:bodyPr anchorCtr="0" anchor="t" bIns="371025" lIns="371025" spcFirstLastPara="1" rIns="371025" wrap="square" tIns="371025">
            <a:normAutofit/>
          </a:bodyPr>
          <a:lstStyle>
            <a:lvl1pPr lvl="0" algn="l">
              <a:lnSpc>
                <a:spcPct val="100000"/>
              </a:lnSpc>
              <a:spcBef>
                <a:spcPts val="0"/>
              </a:spcBef>
              <a:spcAft>
                <a:spcPts val="0"/>
              </a:spcAft>
              <a:buSzPts val="11400"/>
              <a:buNone/>
              <a:defRPr/>
            </a:lvl1pPr>
            <a:lvl2pPr lvl="1" algn="l">
              <a:lnSpc>
                <a:spcPct val="100000"/>
              </a:lnSpc>
              <a:spcBef>
                <a:spcPts val="0"/>
              </a:spcBef>
              <a:spcAft>
                <a:spcPts val="0"/>
              </a:spcAft>
              <a:buSzPts val="11400"/>
              <a:buNone/>
              <a:defRPr/>
            </a:lvl2pPr>
            <a:lvl3pPr lvl="2" algn="l">
              <a:lnSpc>
                <a:spcPct val="100000"/>
              </a:lnSpc>
              <a:spcBef>
                <a:spcPts val="0"/>
              </a:spcBef>
              <a:spcAft>
                <a:spcPts val="0"/>
              </a:spcAft>
              <a:buSzPts val="11400"/>
              <a:buNone/>
              <a:defRPr/>
            </a:lvl3pPr>
            <a:lvl4pPr lvl="3" algn="l">
              <a:lnSpc>
                <a:spcPct val="100000"/>
              </a:lnSpc>
              <a:spcBef>
                <a:spcPts val="0"/>
              </a:spcBef>
              <a:spcAft>
                <a:spcPts val="0"/>
              </a:spcAft>
              <a:buSzPts val="11400"/>
              <a:buNone/>
              <a:defRPr/>
            </a:lvl4pPr>
            <a:lvl5pPr lvl="4" algn="l">
              <a:lnSpc>
                <a:spcPct val="100000"/>
              </a:lnSpc>
              <a:spcBef>
                <a:spcPts val="0"/>
              </a:spcBef>
              <a:spcAft>
                <a:spcPts val="0"/>
              </a:spcAft>
              <a:buSzPts val="11400"/>
              <a:buNone/>
              <a:defRPr/>
            </a:lvl5pPr>
            <a:lvl6pPr lvl="5" algn="l">
              <a:lnSpc>
                <a:spcPct val="100000"/>
              </a:lnSpc>
              <a:spcBef>
                <a:spcPts val="0"/>
              </a:spcBef>
              <a:spcAft>
                <a:spcPts val="0"/>
              </a:spcAft>
              <a:buSzPts val="11400"/>
              <a:buNone/>
              <a:defRPr/>
            </a:lvl6pPr>
            <a:lvl7pPr lvl="6" algn="l">
              <a:lnSpc>
                <a:spcPct val="100000"/>
              </a:lnSpc>
              <a:spcBef>
                <a:spcPts val="0"/>
              </a:spcBef>
              <a:spcAft>
                <a:spcPts val="0"/>
              </a:spcAft>
              <a:buSzPts val="11400"/>
              <a:buNone/>
              <a:defRPr/>
            </a:lvl7pPr>
            <a:lvl8pPr lvl="7" algn="l">
              <a:lnSpc>
                <a:spcPct val="100000"/>
              </a:lnSpc>
              <a:spcBef>
                <a:spcPts val="0"/>
              </a:spcBef>
              <a:spcAft>
                <a:spcPts val="0"/>
              </a:spcAft>
              <a:buSzPts val="11400"/>
              <a:buNone/>
              <a:defRPr/>
            </a:lvl8pPr>
            <a:lvl9pPr lvl="8" algn="l">
              <a:lnSpc>
                <a:spcPct val="100000"/>
              </a:lnSpc>
              <a:spcBef>
                <a:spcPts val="0"/>
              </a:spcBef>
              <a:spcAft>
                <a:spcPts val="0"/>
              </a:spcAft>
              <a:buSzPts val="11400"/>
              <a:buNone/>
              <a:defRPr/>
            </a:lvl9pPr>
          </a:lstStyle>
          <a:p/>
        </p:txBody>
      </p:sp>
      <p:sp>
        <p:nvSpPr>
          <p:cNvPr id="27" name="Google Shape;27;p7"/>
          <p:cNvSpPr txBox="1"/>
          <p:nvPr>
            <p:ph idx="12" type="sldNum"/>
          </p:nvPr>
        </p:nvSpPr>
        <p:spPr>
          <a:xfrm>
            <a:off x="34712074"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8"/>
          <p:cNvSpPr txBox="1"/>
          <p:nvPr>
            <p:ph type="title"/>
          </p:nvPr>
        </p:nvSpPr>
        <p:spPr>
          <a:xfrm>
            <a:off x="1277051" y="2275731"/>
            <a:ext cx="11504513" cy="3095415"/>
          </a:xfrm>
          <a:prstGeom prst="rect">
            <a:avLst/>
          </a:prstGeom>
          <a:noFill/>
          <a:ln>
            <a:noFill/>
          </a:ln>
        </p:spPr>
        <p:txBody>
          <a:bodyPr anchorCtr="0" anchor="b" bIns="371025" lIns="371025" spcFirstLastPara="1" rIns="371025" wrap="square" tIns="371025">
            <a:normAutofit/>
          </a:bodyPr>
          <a:lstStyle>
            <a:lvl1pPr lvl="0" algn="l">
              <a:lnSpc>
                <a:spcPct val="100000"/>
              </a:lnSpc>
              <a:spcBef>
                <a:spcPts val="0"/>
              </a:spcBef>
              <a:spcAft>
                <a:spcPts val="0"/>
              </a:spcAft>
              <a:buSzPts val="9800"/>
              <a:buNone/>
              <a:defRPr sz="6272"/>
            </a:lvl1pPr>
            <a:lvl2pPr lvl="1" algn="l">
              <a:lnSpc>
                <a:spcPct val="100000"/>
              </a:lnSpc>
              <a:spcBef>
                <a:spcPts val="0"/>
              </a:spcBef>
              <a:spcAft>
                <a:spcPts val="0"/>
              </a:spcAft>
              <a:buSzPts val="9800"/>
              <a:buNone/>
              <a:defRPr sz="6272"/>
            </a:lvl2pPr>
            <a:lvl3pPr lvl="2" algn="l">
              <a:lnSpc>
                <a:spcPct val="100000"/>
              </a:lnSpc>
              <a:spcBef>
                <a:spcPts val="0"/>
              </a:spcBef>
              <a:spcAft>
                <a:spcPts val="0"/>
              </a:spcAft>
              <a:buSzPts val="9800"/>
              <a:buNone/>
              <a:defRPr sz="6272"/>
            </a:lvl3pPr>
            <a:lvl4pPr lvl="3" algn="l">
              <a:lnSpc>
                <a:spcPct val="100000"/>
              </a:lnSpc>
              <a:spcBef>
                <a:spcPts val="0"/>
              </a:spcBef>
              <a:spcAft>
                <a:spcPts val="0"/>
              </a:spcAft>
              <a:buSzPts val="9800"/>
              <a:buNone/>
              <a:defRPr sz="6272"/>
            </a:lvl4pPr>
            <a:lvl5pPr lvl="4" algn="l">
              <a:lnSpc>
                <a:spcPct val="100000"/>
              </a:lnSpc>
              <a:spcBef>
                <a:spcPts val="0"/>
              </a:spcBef>
              <a:spcAft>
                <a:spcPts val="0"/>
              </a:spcAft>
              <a:buSzPts val="9800"/>
              <a:buNone/>
              <a:defRPr sz="6272"/>
            </a:lvl5pPr>
            <a:lvl6pPr lvl="5" algn="l">
              <a:lnSpc>
                <a:spcPct val="100000"/>
              </a:lnSpc>
              <a:spcBef>
                <a:spcPts val="0"/>
              </a:spcBef>
              <a:spcAft>
                <a:spcPts val="0"/>
              </a:spcAft>
              <a:buSzPts val="9800"/>
              <a:buNone/>
              <a:defRPr sz="6272"/>
            </a:lvl6pPr>
            <a:lvl7pPr lvl="6" algn="l">
              <a:lnSpc>
                <a:spcPct val="100000"/>
              </a:lnSpc>
              <a:spcBef>
                <a:spcPts val="0"/>
              </a:spcBef>
              <a:spcAft>
                <a:spcPts val="0"/>
              </a:spcAft>
              <a:buSzPts val="9800"/>
              <a:buNone/>
              <a:defRPr sz="6272"/>
            </a:lvl7pPr>
            <a:lvl8pPr lvl="7" algn="l">
              <a:lnSpc>
                <a:spcPct val="100000"/>
              </a:lnSpc>
              <a:spcBef>
                <a:spcPts val="0"/>
              </a:spcBef>
              <a:spcAft>
                <a:spcPts val="0"/>
              </a:spcAft>
              <a:buSzPts val="9800"/>
              <a:buNone/>
              <a:defRPr sz="6272"/>
            </a:lvl8pPr>
            <a:lvl9pPr lvl="8" algn="l">
              <a:lnSpc>
                <a:spcPct val="100000"/>
              </a:lnSpc>
              <a:spcBef>
                <a:spcPts val="0"/>
              </a:spcBef>
              <a:spcAft>
                <a:spcPts val="0"/>
              </a:spcAft>
              <a:buSzPts val="9800"/>
              <a:buNone/>
              <a:defRPr sz="6272"/>
            </a:lvl9pPr>
          </a:lstStyle>
          <a:p/>
        </p:txBody>
      </p:sp>
      <p:sp>
        <p:nvSpPr>
          <p:cNvPr id="30" name="Google Shape;30;p8"/>
          <p:cNvSpPr txBox="1"/>
          <p:nvPr>
            <p:ph idx="1" type="body"/>
          </p:nvPr>
        </p:nvSpPr>
        <p:spPr>
          <a:xfrm>
            <a:off x="1277051" y="5691785"/>
            <a:ext cx="11504513" cy="13022745"/>
          </a:xfrm>
          <a:prstGeom prst="rect">
            <a:avLst/>
          </a:prstGeom>
          <a:noFill/>
          <a:ln>
            <a:noFill/>
          </a:ln>
        </p:spPr>
        <p:txBody>
          <a:bodyPr anchorCtr="0" anchor="t" bIns="371025" lIns="371025" spcFirstLastPara="1" rIns="371025" wrap="square" tIns="371025">
            <a:normAutofit/>
          </a:bodyPr>
          <a:lstStyle>
            <a:lvl1pPr indent="-539750" lvl="0" marL="457200" algn="l">
              <a:lnSpc>
                <a:spcPct val="115000"/>
              </a:lnSpc>
              <a:spcBef>
                <a:spcPts val="0"/>
              </a:spcBef>
              <a:spcAft>
                <a:spcPts val="0"/>
              </a:spcAft>
              <a:buSzPts val="4900"/>
              <a:buChar char="●"/>
              <a:defRPr sz="3136"/>
            </a:lvl1pPr>
            <a:lvl2pPr indent="-539750" lvl="1" marL="914400" algn="l">
              <a:lnSpc>
                <a:spcPct val="115000"/>
              </a:lnSpc>
              <a:spcBef>
                <a:spcPts val="0"/>
              </a:spcBef>
              <a:spcAft>
                <a:spcPts val="0"/>
              </a:spcAft>
              <a:buSzPts val="4900"/>
              <a:buChar char="○"/>
              <a:defRPr sz="3136"/>
            </a:lvl2pPr>
            <a:lvl3pPr indent="-539750" lvl="2" marL="1371600" algn="l">
              <a:lnSpc>
                <a:spcPct val="115000"/>
              </a:lnSpc>
              <a:spcBef>
                <a:spcPts val="0"/>
              </a:spcBef>
              <a:spcAft>
                <a:spcPts val="0"/>
              </a:spcAft>
              <a:buSzPts val="4900"/>
              <a:buChar char="■"/>
              <a:defRPr sz="3136"/>
            </a:lvl3pPr>
            <a:lvl4pPr indent="-539750" lvl="3" marL="1828800" algn="l">
              <a:lnSpc>
                <a:spcPct val="115000"/>
              </a:lnSpc>
              <a:spcBef>
                <a:spcPts val="0"/>
              </a:spcBef>
              <a:spcAft>
                <a:spcPts val="0"/>
              </a:spcAft>
              <a:buSzPts val="4900"/>
              <a:buChar char="●"/>
              <a:defRPr sz="3136"/>
            </a:lvl4pPr>
            <a:lvl5pPr indent="-539750" lvl="4" marL="2286000" algn="l">
              <a:lnSpc>
                <a:spcPct val="115000"/>
              </a:lnSpc>
              <a:spcBef>
                <a:spcPts val="0"/>
              </a:spcBef>
              <a:spcAft>
                <a:spcPts val="0"/>
              </a:spcAft>
              <a:buSzPts val="4900"/>
              <a:buChar char="○"/>
              <a:defRPr sz="3136"/>
            </a:lvl5pPr>
            <a:lvl6pPr indent="-539750" lvl="5" marL="2743200" algn="l">
              <a:lnSpc>
                <a:spcPct val="115000"/>
              </a:lnSpc>
              <a:spcBef>
                <a:spcPts val="0"/>
              </a:spcBef>
              <a:spcAft>
                <a:spcPts val="0"/>
              </a:spcAft>
              <a:buSzPts val="4900"/>
              <a:buChar char="■"/>
              <a:defRPr sz="3136"/>
            </a:lvl6pPr>
            <a:lvl7pPr indent="-539750" lvl="6" marL="3200400" algn="l">
              <a:lnSpc>
                <a:spcPct val="115000"/>
              </a:lnSpc>
              <a:spcBef>
                <a:spcPts val="0"/>
              </a:spcBef>
              <a:spcAft>
                <a:spcPts val="0"/>
              </a:spcAft>
              <a:buSzPts val="4900"/>
              <a:buChar char="●"/>
              <a:defRPr sz="3136"/>
            </a:lvl7pPr>
            <a:lvl8pPr indent="-539750" lvl="7" marL="3657600" algn="l">
              <a:lnSpc>
                <a:spcPct val="115000"/>
              </a:lnSpc>
              <a:spcBef>
                <a:spcPts val="0"/>
              </a:spcBef>
              <a:spcAft>
                <a:spcPts val="0"/>
              </a:spcAft>
              <a:buSzPts val="4900"/>
              <a:buChar char="○"/>
              <a:defRPr sz="3136"/>
            </a:lvl8pPr>
            <a:lvl9pPr indent="-539750" lvl="8" marL="4114800" algn="l">
              <a:lnSpc>
                <a:spcPct val="115000"/>
              </a:lnSpc>
              <a:spcBef>
                <a:spcPts val="0"/>
              </a:spcBef>
              <a:spcAft>
                <a:spcPts val="0"/>
              </a:spcAft>
              <a:buSzPts val="4900"/>
              <a:buChar char="■"/>
              <a:defRPr sz="3136"/>
            </a:lvl9pPr>
          </a:lstStyle>
          <a:p/>
        </p:txBody>
      </p:sp>
      <p:sp>
        <p:nvSpPr>
          <p:cNvPr id="31" name="Google Shape;31;p8"/>
          <p:cNvSpPr txBox="1"/>
          <p:nvPr>
            <p:ph idx="12" type="sldNum"/>
          </p:nvPr>
        </p:nvSpPr>
        <p:spPr>
          <a:xfrm>
            <a:off x="34712074"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9"/>
          <p:cNvSpPr txBox="1"/>
          <p:nvPr>
            <p:ph type="title"/>
          </p:nvPr>
        </p:nvSpPr>
        <p:spPr>
          <a:xfrm>
            <a:off x="2008578" y="1843809"/>
            <a:ext cx="26088982" cy="16755790"/>
          </a:xfrm>
          <a:prstGeom prst="rect">
            <a:avLst/>
          </a:prstGeom>
          <a:noFill/>
          <a:ln>
            <a:noFill/>
          </a:ln>
        </p:spPr>
        <p:txBody>
          <a:bodyPr anchorCtr="0" anchor="ctr" bIns="371025" lIns="371025" spcFirstLastPara="1" rIns="371025" wrap="square" tIns="371025">
            <a:normAutofit/>
          </a:bodyPr>
          <a:lstStyle>
            <a:lvl1pPr lvl="0" algn="l">
              <a:lnSpc>
                <a:spcPct val="100000"/>
              </a:lnSpc>
              <a:spcBef>
                <a:spcPts val="0"/>
              </a:spcBef>
              <a:spcAft>
                <a:spcPts val="0"/>
              </a:spcAft>
              <a:buSzPts val="19500"/>
              <a:buNone/>
              <a:defRPr sz="12480"/>
            </a:lvl1pPr>
            <a:lvl2pPr lvl="1" algn="l">
              <a:lnSpc>
                <a:spcPct val="100000"/>
              </a:lnSpc>
              <a:spcBef>
                <a:spcPts val="0"/>
              </a:spcBef>
              <a:spcAft>
                <a:spcPts val="0"/>
              </a:spcAft>
              <a:buSzPts val="19500"/>
              <a:buNone/>
              <a:defRPr sz="12480"/>
            </a:lvl2pPr>
            <a:lvl3pPr lvl="2" algn="l">
              <a:lnSpc>
                <a:spcPct val="100000"/>
              </a:lnSpc>
              <a:spcBef>
                <a:spcPts val="0"/>
              </a:spcBef>
              <a:spcAft>
                <a:spcPts val="0"/>
              </a:spcAft>
              <a:buSzPts val="19500"/>
              <a:buNone/>
              <a:defRPr sz="12480"/>
            </a:lvl3pPr>
            <a:lvl4pPr lvl="3" algn="l">
              <a:lnSpc>
                <a:spcPct val="100000"/>
              </a:lnSpc>
              <a:spcBef>
                <a:spcPts val="0"/>
              </a:spcBef>
              <a:spcAft>
                <a:spcPts val="0"/>
              </a:spcAft>
              <a:buSzPts val="19500"/>
              <a:buNone/>
              <a:defRPr sz="12480"/>
            </a:lvl4pPr>
            <a:lvl5pPr lvl="4" algn="l">
              <a:lnSpc>
                <a:spcPct val="100000"/>
              </a:lnSpc>
              <a:spcBef>
                <a:spcPts val="0"/>
              </a:spcBef>
              <a:spcAft>
                <a:spcPts val="0"/>
              </a:spcAft>
              <a:buSzPts val="19500"/>
              <a:buNone/>
              <a:defRPr sz="12480"/>
            </a:lvl5pPr>
            <a:lvl6pPr lvl="5" algn="l">
              <a:lnSpc>
                <a:spcPct val="100000"/>
              </a:lnSpc>
              <a:spcBef>
                <a:spcPts val="0"/>
              </a:spcBef>
              <a:spcAft>
                <a:spcPts val="0"/>
              </a:spcAft>
              <a:buSzPts val="19500"/>
              <a:buNone/>
              <a:defRPr sz="12480"/>
            </a:lvl6pPr>
            <a:lvl7pPr lvl="6" algn="l">
              <a:lnSpc>
                <a:spcPct val="100000"/>
              </a:lnSpc>
              <a:spcBef>
                <a:spcPts val="0"/>
              </a:spcBef>
              <a:spcAft>
                <a:spcPts val="0"/>
              </a:spcAft>
              <a:buSzPts val="19500"/>
              <a:buNone/>
              <a:defRPr sz="12480"/>
            </a:lvl7pPr>
            <a:lvl8pPr lvl="7" algn="l">
              <a:lnSpc>
                <a:spcPct val="100000"/>
              </a:lnSpc>
              <a:spcBef>
                <a:spcPts val="0"/>
              </a:spcBef>
              <a:spcAft>
                <a:spcPts val="0"/>
              </a:spcAft>
              <a:buSzPts val="19500"/>
              <a:buNone/>
              <a:defRPr sz="12480"/>
            </a:lvl8pPr>
            <a:lvl9pPr lvl="8" algn="l">
              <a:lnSpc>
                <a:spcPct val="100000"/>
              </a:lnSpc>
              <a:spcBef>
                <a:spcPts val="0"/>
              </a:spcBef>
              <a:spcAft>
                <a:spcPts val="0"/>
              </a:spcAft>
              <a:buSzPts val="19500"/>
              <a:buNone/>
              <a:defRPr sz="12480"/>
            </a:lvl9pPr>
          </a:lstStyle>
          <a:p/>
        </p:txBody>
      </p:sp>
      <p:sp>
        <p:nvSpPr>
          <p:cNvPr id="34" name="Google Shape;34;p9"/>
          <p:cNvSpPr txBox="1"/>
          <p:nvPr>
            <p:ph idx="12" type="sldNum"/>
          </p:nvPr>
        </p:nvSpPr>
        <p:spPr>
          <a:xfrm>
            <a:off x="34712074"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0"/>
          <p:cNvSpPr/>
          <p:nvPr/>
        </p:nvSpPr>
        <p:spPr>
          <a:xfrm>
            <a:off x="18731707" y="-511"/>
            <a:ext cx="18731707" cy="21067713"/>
          </a:xfrm>
          <a:prstGeom prst="rect">
            <a:avLst/>
          </a:prstGeom>
          <a:solidFill>
            <a:schemeClr val="lt2"/>
          </a:solidFill>
          <a:ln>
            <a:noFill/>
          </a:ln>
        </p:spPr>
        <p:txBody>
          <a:bodyPr anchorCtr="0" anchor="ctr" bIns="237450" lIns="237450" spcFirstLastPara="1" rIns="237450" wrap="square" tIns="237450">
            <a:noAutofit/>
          </a:bodyPr>
          <a:lstStyle/>
          <a:p>
            <a:pPr indent="0" lvl="0" marL="0" marR="0" rtl="0" algn="l">
              <a:lnSpc>
                <a:spcPct val="100000"/>
              </a:lnSpc>
              <a:spcBef>
                <a:spcPts val="0"/>
              </a:spcBef>
              <a:spcAft>
                <a:spcPts val="0"/>
              </a:spcAft>
              <a:buClr>
                <a:srgbClr val="000000"/>
              </a:buClr>
              <a:buSzPts val="1400"/>
              <a:buFont typeface="Arial"/>
              <a:buNone/>
            </a:pPr>
            <a:r>
              <a:t/>
            </a:r>
            <a:endParaRPr b="0" i="0" sz="896" u="none" cap="none" strike="noStrike">
              <a:solidFill>
                <a:srgbClr val="000000"/>
              </a:solidFill>
              <a:latin typeface="Arial"/>
              <a:ea typeface="Arial"/>
              <a:cs typeface="Arial"/>
              <a:sym typeface="Arial"/>
            </a:endParaRPr>
          </a:p>
        </p:txBody>
      </p:sp>
      <p:sp>
        <p:nvSpPr>
          <p:cNvPr id="37" name="Google Shape;37;p10"/>
          <p:cNvSpPr txBox="1"/>
          <p:nvPr>
            <p:ph type="title"/>
          </p:nvPr>
        </p:nvSpPr>
        <p:spPr>
          <a:xfrm>
            <a:off x="1087766" y="5051070"/>
            <a:ext cx="16573586" cy="6071406"/>
          </a:xfrm>
          <a:prstGeom prst="rect">
            <a:avLst/>
          </a:prstGeom>
          <a:noFill/>
          <a:ln>
            <a:noFill/>
          </a:ln>
        </p:spPr>
        <p:txBody>
          <a:bodyPr anchorCtr="0" anchor="b" bIns="371025" lIns="371025" spcFirstLastPara="1" rIns="371025" wrap="square" tIns="371025">
            <a:normAutofit/>
          </a:bodyPr>
          <a:lstStyle>
            <a:lvl1pPr lvl="0" algn="ctr">
              <a:lnSpc>
                <a:spcPct val="100000"/>
              </a:lnSpc>
              <a:spcBef>
                <a:spcPts val="0"/>
              </a:spcBef>
              <a:spcAft>
                <a:spcPts val="0"/>
              </a:spcAft>
              <a:buSzPts val="17100"/>
              <a:buNone/>
              <a:defRPr sz="10944"/>
            </a:lvl1pPr>
            <a:lvl2pPr lvl="1" algn="ctr">
              <a:lnSpc>
                <a:spcPct val="100000"/>
              </a:lnSpc>
              <a:spcBef>
                <a:spcPts val="0"/>
              </a:spcBef>
              <a:spcAft>
                <a:spcPts val="0"/>
              </a:spcAft>
              <a:buSzPts val="17100"/>
              <a:buNone/>
              <a:defRPr sz="10944"/>
            </a:lvl2pPr>
            <a:lvl3pPr lvl="2" algn="ctr">
              <a:lnSpc>
                <a:spcPct val="100000"/>
              </a:lnSpc>
              <a:spcBef>
                <a:spcPts val="0"/>
              </a:spcBef>
              <a:spcAft>
                <a:spcPts val="0"/>
              </a:spcAft>
              <a:buSzPts val="17100"/>
              <a:buNone/>
              <a:defRPr sz="10944"/>
            </a:lvl3pPr>
            <a:lvl4pPr lvl="3" algn="ctr">
              <a:lnSpc>
                <a:spcPct val="100000"/>
              </a:lnSpc>
              <a:spcBef>
                <a:spcPts val="0"/>
              </a:spcBef>
              <a:spcAft>
                <a:spcPts val="0"/>
              </a:spcAft>
              <a:buSzPts val="17100"/>
              <a:buNone/>
              <a:defRPr sz="10944"/>
            </a:lvl4pPr>
            <a:lvl5pPr lvl="4" algn="ctr">
              <a:lnSpc>
                <a:spcPct val="100000"/>
              </a:lnSpc>
              <a:spcBef>
                <a:spcPts val="0"/>
              </a:spcBef>
              <a:spcAft>
                <a:spcPts val="0"/>
              </a:spcAft>
              <a:buSzPts val="17100"/>
              <a:buNone/>
              <a:defRPr sz="10944"/>
            </a:lvl5pPr>
            <a:lvl6pPr lvl="5" algn="ctr">
              <a:lnSpc>
                <a:spcPct val="100000"/>
              </a:lnSpc>
              <a:spcBef>
                <a:spcPts val="0"/>
              </a:spcBef>
              <a:spcAft>
                <a:spcPts val="0"/>
              </a:spcAft>
              <a:buSzPts val="17100"/>
              <a:buNone/>
              <a:defRPr sz="10944"/>
            </a:lvl6pPr>
            <a:lvl7pPr lvl="6" algn="ctr">
              <a:lnSpc>
                <a:spcPct val="100000"/>
              </a:lnSpc>
              <a:spcBef>
                <a:spcPts val="0"/>
              </a:spcBef>
              <a:spcAft>
                <a:spcPts val="0"/>
              </a:spcAft>
              <a:buSzPts val="17100"/>
              <a:buNone/>
              <a:defRPr sz="10944"/>
            </a:lvl7pPr>
            <a:lvl8pPr lvl="7" algn="ctr">
              <a:lnSpc>
                <a:spcPct val="100000"/>
              </a:lnSpc>
              <a:spcBef>
                <a:spcPts val="0"/>
              </a:spcBef>
              <a:spcAft>
                <a:spcPts val="0"/>
              </a:spcAft>
              <a:buSzPts val="17100"/>
              <a:buNone/>
              <a:defRPr sz="10944"/>
            </a:lvl8pPr>
            <a:lvl9pPr lvl="8" algn="ctr">
              <a:lnSpc>
                <a:spcPct val="100000"/>
              </a:lnSpc>
              <a:spcBef>
                <a:spcPts val="0"/>
              </a:spcBef>
              <a:spcAft>
                <a:spcPts val="0"/>
              </a:spcAft>
              <a:buSzPts val="17100"/>
              <a:buNone/>
              <a:defRPr sz="10944"/>
            </a:lvl9pPr>
          </a:lstStyle>
          <a:p/>
        </p:txBody>
      </p:sp>
      <p:sp>
        <p:nvSpPr>
          <p:cNvPr id="38" name="Google Shape;38;p10"/>
          <p:cNvSpPr txBox="1"/>
          <p:nvPr>
            <p:ph idx="1" type="subTitle"/>
          </p:nvPr>
        </p:nvSpPr>
        <p:spPr>
          <a:xfrm>
            <a:off x="1087766" y="11481361"/>
            <a:ext cx="16573586" cy="5058993"/>
          </a:xfrm>
          <a:prstGeom prst="rect">
            <a:avLst/>
          </a:prstGeom>
          <a:noFill/>
          <a:ln>
            <a:noFill/>
          </a:ln>
        </p:spPr>
        <p:txBody>
          <a:bodyPr anchorCtr="0" anchor="t" bIns="371025" lIns="371025" spcFirstLastPara="1" rIns="371025" wrap="square" tIns="371025">
            <a:normAutofit/>
          </a:bodyPr>
          <a:lstStyle>
            <a:lvl1pPr lvl="0" algn="ctr">
              <a:lnSpc>
                <a:spcPct val="100000"/>
              </a:lnSpc>
              <a:spcBef>
                <a:spcPts val="0"/>
              </a:spcBef>
              <a:spcAft>
                <a:spcPts val="0"/>
              </a:spcAft>
              <a:buSzPts val="8500"/>
              <a:buNone/>
              <a:defRPr sz="5440"/>
            </a:lvl1pPr>
            <a:lvl2pPr lvl="1" algn="ctr">
              <a:lnSpc>
                <a:spcPct val="100000"/>
              </a:lnSpc>
              <a:spcBef>
                <a:spcPts val="0"/>
              </a:spcBef>
              <a:spcAft>
                <a:spcPts val="0"/>
              </a:spcAft>
              <a:buSzPts val="8500"/>
              <a:buNone/>
              <a:defRPr sz="5440"/>
            </a:lvl2pPr>
            <a:lvl3pPr lvl="2" algn="ctr">
              <a:lnSpc>
                <a:spcPct val="100000"/>
              </a:lnSpc>
              <a:spcBef>
                <a:spcPts val="0"/>
              </a:spcBef>
              <a:spcAft>
                <a:spcPts val="0"/>
              </a:spcAft>
              <a:buSzPts val="8500"/>
              <a:buNone/>
              <a:defRPr sz="5440"/>
            </a:lvl3pPr>
            <a:lvl4pPr lvl="3" algn="ctr">
              <a:lnSpc>
                <a:spcPct val="100000"/>
              </a:lnSpc>
              <a:spcBef>
                <a:spcPts val="0"/>
              </a:spcBef>
              <a:spcAft>
                <a:spcPts val="0"/>
              </a:spcAft>
              <a:buSzPts val="8500"/>
              <a:buNone/>
              <a:defRPr sz="5440"/>
            </a:lvl4pPr>
            <a:lvl5pPr lvl="4" algn="ctr">
              <a:lnSpc>
                <a:spcPct val="100000"/>
              </a:lnSpc>
              <a:spcBef>
                <a:spcPts val="0"/>
              </a:spcBef>
              <a:spcAft>
                <a:spcPts val="0"/>
              </a:spcAft>
              <a:buSzPts val="8500"/>
              <a:buNone/>
              <a:defRPr sz="5440"/>
            </a:lvl5pPr>
            <a:lvl6pPr lvl="5" algn="ctr">
              <a:lnSpc>
                <a:spcPct val="100000"/>
              </a:lnSpc>
              <a:spcBef>
                <a:spcPts val="0"/>
              </a:spcBef>
              <a:spcAft>
                <a:spcPts val="0"/>
              </a:spcAft>
              <a:buSzPts val="8500"/>
              <a:buNone/>
              <a:defRPr sz="5440"/>
            </a:lvl6pPr>
            <a:lvl7pPr lvl="6" algn="ctr">
              <a:lnSpc>
                <a:spcPct val="100000"/>
              </a:lnSpc>
              <a:spcBef>
                <a:spcPts val="0"/>
              </a:spcBef>
              <a:spcAft>
                <a:spcPts val="0"/>
              </a:spcAft>
              <a:buSzPts val="8500"/>
              <a:buNone/>
              <a:defRPr sz="5440"/>
            </a:lvl7pPr>
            <a:lvl8pPr lvl="7" algn="ctr">
              <a:lnSpc>
                <a:spcPct val="100000"/>
              </a:lnSpc>
              <a:spcBef>
                <a:spcPts val="0"/>
              </a:spcBef>
              <a:spcAft>
                <a:spcPts val="0"/>
              </a:spcAft>
              <a:buSzPts val="8500"/>
              <a:buNone/>
              <a:defRPr sz="5440"/>
            </a:lvl8pPr>
            <a:lvl9pPr lvl="8" algn="ctr">
              <a:lnSpc>
                <a:spcPct val="100000"/>
              </a:lnSpc>
              <a:spcBef>
                <a:spcPts val="0"/>
              </a:spcBef>
              <a:spcAft>
                <a:spcPts val="0"/>
              </a:spcAft>
              <a:buSzPts val="8500"/>
              <a:buNone/>
              <a:defRPr sz="5440"/>
            </a:lvl9pPr>
          </a:lstStyle>
          <a:p/>
        </p:txBody>
      </p:sp>
      <p:sp>
        <p:nvSpPr>
          <p:cNvPr id="39" name="Google Shape;39;p10"/>
          <p:cNvSpPr txBox="1"/>
          <p:nvPr>
            <p:ph idx="2" type="body"/>
          </p:nvPr>
        </p:nvSpPr>
        <p:spPr>
          <a:xfrm>
            <a:off x="20237372" y="2965802"/>
            <a:ext cx="15720376" cy="15135123"/>
          </a:xfrm>
          <a:prstGeom prst="rect">
            <a:avLst/>
          </a:prstGeom>
          <a:noFill/>
          <a:ln>
            <a:noFill/>
          </a:ln>
        </p:spPr>
        <p:txBody>
          <a:bodyPr anchorCtr="0" anchor="ctr" bIns="371025" lIns="371025" spcFirstLastPara="1" rIns="371025" wrap="square" tIns="371025">
            <a:normAutofit/>
          </a:bodyPr>
          <a:lstStyle>
            <a:lvl1pPr indent="-692150" lvl="0" marL="457200" algn="l">
              <a:lnSpc>
                <a:spcPct val="115000"/>
              </a:lnSpc>
              <a:spcBef>
                <a:spcPts val="0"/>
              </a:spcBef>
              <a:spcAft>
                <a:spcPts val="0"/>
              </a:spcAft>
              <a:buSzPts val="7300"/>
              <a:buChar char="●"/>
              <a:defRPr/>
            </a:lvl1pPr>
            <a:lvl2pPr indent="-590550" lvl="1" marL="914400" algn="l">
              <a:lnSpc>
                <a:spcPct val="115000"/>
              </a:lnSpc>
              <a:spcBef>
                <a:spcPts val="0"/>
              </a:spcBef>
              <a:spcAft>
                <a:spcPts val="0"/>
              </a:spcAft>
              <a:buSzPts val="5700"/>
              <a:buChar char="○"/>
              <a:defRPr/>
            </a:lvl2pPr>
            <a:lvl3pPr indent="-590550" lvl="2" marL="1371600" algn="l">
              <a:lnSpc>
                <a:spcPct val="115000"/>
              </a:lnSpc>
              <a:spcBef>
                <a:spcPts val="0"/>
              </a:spcBef>
              <a:spcAft>
                <a:spcPts val="0"/>
              </a:spcAft>
              <a:buSzPts val="5700"/>
              <a:buChar char="■"/>
              <a:defRPr/>
            </a:lvl3pPr>
            <a:lvl4pPr indent="-590550" lvl="3" marL="1828800" algn="l">
              <a:lnSpc>
                <a:spcPct val="115000"/>
              </a:lnSpc>
              <a:spcBef>
                <a:spcPts val="0"/>
              </a:spcBef>
              <a:spcAft>
                <a:spcPts val="0"/>
              </a:spcAft>
              <a:buSzPts val="5700"/>
              <a:buChar char="●"/>
              <a:defRPr/>
            </a:lvl4pPr>
            <a:lvl5pPr indent="-590550" lvl="4" marL="2286000" algn="l">
              <a:lnSpc>
                <a:spcPct val="115000"/>
              </a:lnSpc>
              <a:spcBef>
                <a:spcPts val="0"/>
              </a:spcBef>
              <a:spcAft>
                <a:spcPts val="0"/>
              </a:spcAft>
              <a:buSzPts val="5700"/>
              <a:buChar char="○"/>
              <a:defRPr/>
            </a:lvl5pPr>
            <a:lvl6pPr indent="-590550" lvl="5" marL="2743200" algn="l">
              <a:lnSpc>
                <a:spcPct val="115000"/>
              </a:lnSpc>
              <a:spcBef>
                <a:spcPts val="0"/>
              </a:spcBef>
              <a:spcAft>
                <a:spcPts val="0"/>
              </a:spcAft>
              <a:buSzPts val="5700"/>
              <a:buChar char="■"/>
              <a:defRPr/>
            </a:lvl6pPr>
            <a:lvl7pPr indent="-590550" lvl="6" marL="3200400" algn="l">
              <a:lnSpc>
                <a:spcPct val="115000"/>
              </a:lnSpc>
              <a:spcBef>
                <a:spcPts val="0"/>
              </a:spcBef>
              <a:spcAft>
                <a:spcPts val="0"/>
              </a:spcAft>
              <a:buSzPts val="5700"/>
              <a:buChar char="●"/>
              <a:defRPr/>
            </a:lvl7pPr>
            <a:lvl8pPr indent="-590550" lvl="7" marL="3657600" algn="l">
              <a:lnSpc>
                <a:spcPct val="115000"/>
              </a:lnSpc>
              <a:spcBef>
                <a:spcPts val="0"/>
              </a:spcBef>
              <a:spcAft>
                <a:spcPts val="0"/>
              </a:spcAft>
              <a:buSzPts val="5700"/>
              <a:buChar char="○"/>
              <a:defRPr/>
            </a:lvl8pPr>
            <a:lvl9pPr indent="-590550" lvl="8" marL="4114800" algn="l">
              <a:lnSpc>
                <a:spcPct val="115000"/>
              </a:lnSpc>
              <a:spcBef>
                <a:spcPts val="0"/>
              </a:spcBef>
              <a:spcAft>
                <a:spcPts val="0"/>
              </a:spcAft>
              <a:buSzPts val="5700"/>
              <a:buChar char="■"/>
              <a:defRPr/>
            </a:lvl9pPr>
          </a:lstStyle>
          <a:p/>
        </p:txBody>
      </p:sp>
      <p:sp>
        <p:nvSpPr>
          <p:cNvPr id="40" name="Google Shape;40;p10"/>
          <p:cNvSpPr txBox="1"/>
          <p:nvPr>
            <p:ph idx="12" type="sldNum"/>
          </p:nvPr>
        </p:nvSpPr>
        <p:spPr>
          <a:xfrm>
            <a:off x="34712074"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1"/>
          <p:cNvSpPr txBox="1"/>
          <p:nvPr>
            <p:ph idx="1" type="body"/>
          </p:nvPr>
        </p:nvSpPr>
        <p:spPr>
          <a:xfrm>
            <a:off x="1277051" y="17328384"/>
            <a:ext cx="24577171" cy="2478521"/>
          </a:xfrm>
          <a:prstGeom prst="rect">
            <a:avLst/>
          </a:prstGeom>
          <a:noFill/>
          <a:ln>
            <a:noFill/>
          </a:ln>
        </p:spPr>
        <p:txBody>
          <a:bodyPr anchorCtr="0" anchor="ctr" bIns="371025" lIns="371025" spcFirstLastPara="1" rIns="371025" wrap="square" tIns="371025">
            <a:normAutofit/>
          </a:bodyPr>
          <a:lstStyle>
            <a:lvl1pPr indent="-228600" lvl="0" marL="457200" algn="l">
              <a:lnSpc>
                <a:spcPct val="100000"/>
              </a:lnSpc>
              <a:spcBef>
                <a:spcPts val="0"/>
              </a:spcBef>
              <a:spcAft>
                <a:spcPts val="0"/>
              </a:spcAft>
              <a:buSzPts val="7300"/>
              <a:buNone/>
              <a:defRPr/>
            </a:lvl1pPr>
          </a:lstStyle>
          <a:p/>
        </p:txBody>
      </p:sp>
      <p:sp>
        <p:nvSpPr>
          <p:cNvPr id="43" name="Google Shape;43;p11"/>
          <p:cNvSpPr txBox="1"/>
          <p:nvPr>
            <p:ph idx="12" type="sldNum"/>
          </p:nvPr>
        </p:nvSpPr>
        <p:spPr>
          <a:xfrm>
            <a:off x="34712074"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1277050" y="1822818"/>
            <a:ext cx="34909415" cy="2345849"/>
          </a:xfrm>
          <a:prstGeom prst="rect">
            <a:avLst/>
          </a:prstGeom>
          <a:noFill/>
          <a:ln>
            <a:noFill/>
          </a:ln>
        </p:spPr>
        <p:txBody>
          <a:bodyPr anchorCtr="0" anchor="t" bIns="371025" lIns="371025" spcFirstLastPara="1" rIns="371025" wrap="square" tIns="371025">
            <a:normAutofit/>
          </a:bodyPr>
          <a:lstStyle>
            <a:lvl1pPr lvl="0"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9pPr>
          </a:lstStyle>
          <a:p/>
        </p:txBody>
      </p:sp>
      <p:sp>
        <p:nvSpPr>
          <p:cNvPr id="7" name="Google Shape;7;p2"/>
          <p:cNvSpPr txBox="1"/>
          <p:nvPr>
            <p:ph idx="1" type="body"/>
          </p:nvPr>
        </p:nvSpPr>
        <p:spPr>
          <a:xfrm>
            <a:off x="1277050" y="4720524"/>
            <a:ext cx="34909415" cy="13993494"/>
          </a:xfrm>
          <a:prstGeom prst="rect">
            <a:avLst/>
          </a:prstGeom>
          <a:noFill/>
          <a:ln>
            <a:noFill/>
          </a:ln>
        </p:spPr>
        <p:txBody>
          <a:bodyPr anchorCtr="0" anchor="t" bIns="371025" lIns="371025" spcFirstLastPara="1" rIns="371025" wrap="square" tIns="371025">
            <a:normAutofit/>
          </a:bodyPr>
          <a:lstStyle>
            <a:lvl1pPr indent="-692150" lvl="0" marL="457200" marR="0" rtl="0" algn="l">
              <a:lnSpc>
                <a:spcPct val="115000"/>
              </a:lnSpc>
              <a:spcBef>
                <a:spcPts val="0"/>
              </a:spcBef>
              <a:spcAft>
                <a:spcPts val="0"/>
              </a:spcAft>
              <a:buClr>
                <a:schemeClr val="dk2"/>
              </a:buClr>
              <a:buSzPts val="7300"/>
              <a:buFont typeface="Arial"/>
              <a:buChar char="●"/>
              <a:defRPr b="0" i="0" sz="7300" u="none" cap="none" strike="noStrike">
                <a:solidFill>
                  <a:schemeClr val="dk2"/>
                </a:solidFill>
                <a:latin typeface="Arial"/>
                <a:ea typeface="Arial"/>
                <a:cs typeface="Arial"/>
                <a:sym typeface="Arial"/>
              </a:defRPr>
            </a:lvl1pPr>
            <a:lvl2pPr indent="-590550" lvl="1" marL="9144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2pPr>
            <a:lvl3pPr indent="-590550" lvl="2" marL="13716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3pPr>
            <a:lvl4pPr indent="-590550" lvl="3" marL="18288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4pPr>
            <a:lvl5pPr indent="-590550" lvl="4" marL="22860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5pPr>
            <a:lvl6pPr indent="-590550" lvl="5" marL="27432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6pPr>
            <a:lvl7pPr indent="-590550" lvl="6" marL="32004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7pPr>
            <a:lvl8pPr indent="-590550" lvl="7" marL="36576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8pPr>
            <a:lvl9pPr indent="-590550" lvl="8" marL="41148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9pPr>
          </a:lstStyle>
          <a:p/>
        </p:txBody>
      </p:sp>
      <p:sp>
        <p:nvSpPr>
          <p:cNvPr id="8" name="Google Shape;8;p2"/>
          <p:cNvSpPr txBox="1"/>
          <p:nvPr>
            <p:ph idx="12" type="sldNum"/>
          </p:nvPr>
        </p:nvSpPr>
        <p:spPr>
          <a:xfrm>
            <a:off x="34712074"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rtl="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400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0" Type="http://schemas.openxmlformats.org/officeDocument/2006/relationships/image" Target="../media/image7.png"/><Relationship Id="rId11" Type="http://schemas.openxmlformats.org/officeDocument/2006/relationships/hyperlink" Target="https://www.aphis.usda.gov/aphis/resources/pests-diseases/hungry-pests/the-threat/oriental-fruit-fly/oriental-fruit-fly#:~:text=It%20is%20known%20to%20attack,%2C%20pears%2C%20plums%20and%20tomatoes" TargetMode="External"/><Relationship Id="rId10" Type="http://schemas.openxmlformats.org/officeDocument/2006/relationships/hyperlink" Target="https://doi.org/10.1080/02648725.1990.10647867" TargetMode="External"/><Relationship Id="rId13" Type="http://schemas.openxmlformats.org/officeDocument/2006/relationships/hyperlink" Target="https://doi.org/10.3389/fpls.2022.1074541" TargetMode="External"/><Relationship Id="rId12" Type="http://schemas.openxmlformats.org/officeDocument/2006/relationships/hyperlink" Target="https://www.aphis.usda.gov/aphis/resources/pests-diseases/hungry-pests/the-threat/oriental-fruit-fly/oriental-fruit-fly#:~:text=It%20is%20known%20to%20attack,%2C%20pears%2C%20plums%20and%20tomatoes" TargetMode="External"/><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hyperlink" Target="https://doi.org/10.1093/ee/nvab004" TargetMode="External"/><Relationship Id="rId9" Type="http://schemas.openxmlformats.org/officeDocument/2006/relationships/hyperlink" Target="https://research.ebsco.com/linkprocessor/plink?id=46f27d8f-ef69-30d0-a835-919d17f3a5dc" TargetMode="External"/><Relationship Id="rId15" Type="http://schemas.openxmlformats.org/officeDocument/2006/relationships/image" Target="../media/image6.jpg"/><Relationship Id="rId14" Type="http://schemas.openxmlformats.org/officeDocument/2006/relationships/image" Target="../media/image3.png"/><Relationship Id="rId17" Type="http://schemas.openxmlformats.org/officeDocument/2006/relationships/image" Target="../media/image2.png"/><Relationship Id="rId16" Type="http://schemas.openxmlformats.org/officeDocument/2006/relationships/image" Target="../media/image4.png"/><Relationship Id="rId5" Type="http://schemas.openxmlformats.org/officeDocument/2006/relationships/hyperlink" Target="https://doi.org/10.3390/ijms241310536" TargetMode="External"/><Relationship Id="rId19" Type="http://schemas.openxmlformats.org/officeDocument/2006/relationships/image" Target="../media/image5.png"/><Relationship Id="rId6" Type="http://schemas.openxmlformats.org/officeDocument/2006/relationships/hyperlink" Target="https://doi.org/10.1016/j.conb.2019.11.017" TargetMode="External"/><Relationship Id="rId18" Type="http://schemas.openxmlformats.org/officeDocument/2006/relationships/image" Target="../media/image8.png"/><Relationship Id="rId7" Type="http://schemas.openxmlformats.org/officeDocument/2006/relationships/hyperlink" Target="https://doi.org/10.1016/j.foodres.2022.111468" TargetMode="External"/><Relationship Id="rId8" Type="http://schemas.openxmlformats.org/officeDocument/2006/relationships/hyperlink" Target="https://www.ncbi.nlm.nih.gov/books/NBK215771/"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g1efd191b55a_0_0"/>
          <p:cNvPicPr preferRelativeResize="0"/>
          <p:nvPr/>
        </p:nvPicPr>
        <p:blipFill rotWithShape="1">
          <a:blip r:embed="rId3">
            <a:alphaModFix/>
          </a:blip>
          <a:srcRect b="21909" l="9561" r="11287" t="13888"/>
          <a:stretch/>
        </p:blipFill>
        <p:spPr>
          <a:xfrm>
            <a:off x="1781434" y="18396253"/>
            <a:ext cx="5963315" cy="2446248"/>
          </a:xfrm>
          <a:prstGeom prst="rect">
            <a:avLst/>
          </a:prstGeom>
          <a:noFill/>
          <a:ln>
            <a:noFill/>
          </a:ln>
        </p:spPr>
      </p:pic>
      <p:sp>
        <p:nvSpPr>
          <p:cNvPr id="55" name="Google Shape;55;g1efd191b55a_0_0"/>
          <p:cNvSpPr txBox="1"/>
          <p:nvPr/>
        </p:nvSpPr>
        <p:spPr>
          <a:xfrm>
            <a:off x="1307293" y="2607570"/>
            <a:ext cx="10180012" cy="6124841"/>
          </a:xfrm>
          <a:prstGeom prst="rect">
            <a:avLst/>
          </a:prstGeom>
          <a:noFill/>
          <a:ln cap="flat" cmpd="sng" w="9525">
            <a:solidFill>
              <a:schemeClr val="dk1"/>
            </a:solidFill>
            <a:prstDash val="solid"/>
            <a:round/>
            <a:headEnd len="sm" w="sm" type="none"/>
            <a:tailEnd len="sm" w="sm" type="none"/>
          </a:ln>
        </p:spPr>
        <p:txBody>
          <a:bodyPr anchorCtr="0" anchor="ctr" bIns="58500" lIns="58500" spcFirstLastPara="1" rIns="58500" wrap="square" tIns="58500">
            <a:noAutofit/>
          </a:bodyPr>
          <a:lstStyle/>
          <a:p>
            <a:pPr indent="0" lvl="0" marL="0" marR="0" rtl="0" algn="ctr">
              <a:lnSpc>
                <a:spcPct val="100000"/>
              </a:lnSpc>
              <a:spcBef>
                <a:spcPts val="0"/>
              </a:spcBef>
              <a:spcAft>
                <a:spcPts val="0"/>
              </a:spcAft>
              <a:buNone/>
            </a:pPr>
            <a:r>
              <a:rPr b="1" i="0" lang="en" sz="2800" u="none" cap="none" strike="noStrike">
                <a:solidFill>
                  <a:srgbClr val="000000"/>
                </a:solidFill>
                <a:latin typeface="Calibri"/>
                <a:ea typeface="Calibri"/>
                <a:cs typeface="Calibri"/>
                <a:sym typeface="Calibri"/>
              </a:rPr>
              <a:t>Abstract</a:t>
            </a:r>
            <a:endParaRPr/>
          </a:p>
          <a:p>
            <a:pPr indent="0" lvl="0" marL="0" marR="0" rtl="0" algn="ctr">
              <a:lnSpc>
                <a:spcPct val="100000"/>
              </a:lnSpc>
              <a:spcBef>
                <a:spcPts val="0"/>
              </a:spcBef>
              <a:spcAft>
                <a:spcPts val="0"/>
              </a:spcAft>
              <a:buNone/>
            </a:pPr>
            <a:r>
              <a:rPr b="0" i="0" lang="en" sz="2800" u="none" cap="none" strike="noStrike">
                <a:solidFill>
                  <a:srgbClr val="000000"/>
                </a:solidFill>
                <a:latin typeface="Calibri"/>
                <a:ea typeface="Calibri"/>
                <a:cs typeface="Calibri"/>
                <a:sym typeface="Calibri"/>
              </a:rPr>
              <a:t>Over 400 fruits and vegetable species are impacted by the infestation of </a:t>
            </a:r>
            <a:r>
              <a:rPr b="0" i="1" lang="en" sz="2800" u="none" cap="none" strike="noStrike">
                <a:solidFill>
                  <a:srgbClr val="000000"/>
                </a:solidFill>
                <a:latin typeface="Calibri"/>
                <a:ea typeface="Calibri"/>
                <a:cs typeface="Calibri"/>
                <a:sym typeface="Calibri"/>
              </a:rPr>
              <a:t>Drosophila melanogaster</a:t>
            </a:r>
            <a:r>
              <a:rPr b="0" i="0" lang="en" sz="2800" u="none" cap="none" strike="noStrike">
                <a:solidFill>
                  <a:srgbClr val="000000"/>
                </a:solidFill>
                <a:latin typeface="Calibri"/>
                <a:ea typeface="Calibri"/>
                <a:cs typeface="Calibri"/>
                <a:sym typeface="Calibri"/>
              </a:rPr>
              <a:t>. Fruit flies are drawn to fruits by the presence of Ethylene, a gas that is released as fruits ripen. Studies have shown that fruit flies can be deterred by scents such as peppermint, </a:t>
            </a:r>
            <a:r>
              <a:rPr lang="en" sz="2800">
                <a:latin typeface="Calibri"/>
                <a:ea typeface="Calibri"/>
                <a:cs typeface="Calibri"/>
                <a:sym typeface="Calibri"/>
              </a:rPr>
              <a:t>lavender</a:t>
            </a:r>
            <a:r>
              <a:rPr b="0" i="0" lang="en" sz="2800" u="none" cap="none" strike="noStrike">
                <a:solidFill>
                  <a:srgbClr val="000000"/>
                </a:solidFill>
                <a:latin typeface="Calibri"/>
                <a:ea typeface="Calibri"/>
                <a:cs typeface="Calibri"/>
                <a:sym typeface="Calibri"/>
              </a:rPr>
              <a:t>, basil, and lemongrass. Through CRISPR editing, our goal is to genetically modify the scent production pathways of highbush blueberries to produce these scents to repel </a:t>
            </a:r>
            <a:r>
              <a:rPr b="0" i="1" lang="en" sz="2800" u="none" cap="none" strike="noStrike">
                <a:solidFill>
                  <a:srgbClr val="000000"/>
                </a:solidFill>
                <a:latin typeface="Calibri"/>
                <a:ea typeface="Calibri"/>
                <a:cs typeface="Calibri"/>
                <a:sym typeface="Calibri"/>
              </a:rPr>
              <a:t>Drosophilia melanogaster</a:t>
            </a:r>
            <a:r>
              <a:rPr b="0" i="0" lang="en" sz="2800" u="none" cap="none" strike="noStrike">
                <a:solidFill>
                  <a:srgbClr val="000000"/>
                </a:solidFill>
                <a:latin typeface="Calibri"/>
                <a:ea typeface="Calibri"/>
                <a:cs typeface="Calibri"/>
                <a:sym typeface="Calibri"/>
              </a:rPr>
              <a:t> despite the presence of Ethylene during ripening. We plan to approach this genetic modification by utilizing guide RNA to target all alleles coding for scent production. Our research serves as the foundation for a two-year undertaking to later implement in the CRISPR editing of highbush blueberries.</a:t>
            </a:r>
            <a:endParaRPr b="0" i="0" sz="2800" u="none" cap="none" strike="noStrike">
              <a:solidFill>
                <a:srgbClr val="000000"/>
              </a:solidFill>
              <a:latin typeface="Calibri"/>
              <a:ea typeface="Calibri"/>
              <a:cs typeface="Calibri"/>
              <a:sym typeface="Calibri"/>
            </a:endParaRPr>
          </a:p>
        </p:txBody>
      </p:sp>
      <p:sp>
        <p:nvSpPr>
          <p:cNvPr id="56" name="Google Shape;56;g1efd191b55a_0_0"/>
          <p:cNvSpPr txBox="1"/>
          <p:nvPr/>
        </p:nvSpPr>
        <p:spPr>
          <a:xfrm>
            <a:off x="7042800" y="15728"/>
            <a:ext cx="22945144" cy="2529016"/>
          </a:xfrm>
          <a:prstGeom prst="rect">
            <a:avLst/>
          </a:prstGeom>
          <a:noFill/>
          <a:ln>
            <a:noFill/>
          </a:ln>
        </p:spPr>
        <p:txBody>
          <a:bodyPr anchorCtr="0" anchor="ctr" bIns="58500" lIns="58500" spcFirstLastPara="1" rIns="58500" wrap="square" tIns="58500">
            <a:noAutofit/>
          </a:bodyPr>
          <a:lstStyle/>
          <a:p>
            <a:pPr indent="0" lvl="0" marL="0" marR="0" rtl="0" algn="ctr">
              <a:lnSpc>
                <a:spcPct val="100000"/>
              </a:lnSpc>
              <a:spcBef>
                <a:spcPts val="0"/>
              </a:spcBef>
              <a:spcAft>
                <a:spcPts val="0"/>
              </a:spcAft>
              <a:buNone/>
            </a:pPr>
            <a:r>
              <a:rPr b="1" i="0" lang="en" sz="3968" u="none" cap="none" strike="noStrike">
                <a:solidFill>
                  <a:srgbClr val="000000"/>
                </a:solidFill>
                <a:latin typeface="Arial"/>
                <a:ea typeface="Arial"/>
                <a:cs typeface="Arial"/>
                <a:sym typeface="Arial"/>
              </a:rPr>
              <a:t>Deterring Fruit Flies Through Genetic Modification</a:t>
            </a:r>
            <a:r>
              <a:rPr b="0" i="0" lang="en" sz="3712" u="none" cap="none" strike="noStrike">
                <a:solidFill>
                  <a:srgbClr val="000000"/>
                </a:solidFill>
                <a:latin typeface="Arial"/>
                <a:ea typeface="Arial"/>
                <a:cs typeface="Arial"/>
                <a:sym typeface="Arial"/>
              </a:rPr>
              <a:t> </a:t>
            </a:r>
            <a:endParaRPr/>
          </a:p>
          <a:p>
            <a:pPr indent="0" lvl="0" marL="0" marR="0" rtl="0" algn="ctr">
              <a:lnSpc>
                <a:spcPct val="100000"/>
              </a:lnSpc>
              <a:spcBef>
                <a:spcPts val="0"/>
              </a:spcBef>
              <a:spcAft>
                <a:spcPts val="0"/>
              </a:spcAft>
              <a:buNone/>
            </a:pPr>
            <a:r>
              <a:rPr b="0" i="0" lang="en" sz="3200" u="none" cap="none" strike="noStrike">
                <a:solidFill>
                  <a:srgbClr val="000000"/>
                </a:solidFill>
                <a:latin typeface="Arial"/>
                <a:ea typeface="Arial"/>
                <a:cs typeface="Arial"/>
                <a:sym typeface="Arial"/>
              </a:rPr>
              <a:t>Ava Bingaman, Lyla Bingaman, Sritan Chiluka, Samved Gazzala, Arianna Hagen, Hannah Hagen, Kelly Jordan, Drew Landers, Jaxxon Otteson, Vibhi Rathor, Stephen Nelson, Rebecca C. Meyer, PhD (MIT)</a:t>
            </a:r>
            <a:endParaRPr b="0" i="0" sz="32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None/>
            </a:pPr>
            <a:r>
              <a:rPr b="0" i="0" lang="en" sz="3200" u="none" cap="none" strike="noStrike">
                <a:solidFill>
                  <a:srgbClr val="000000"/>
                </a:solidFill>
                <a:latin typeface="Arial"/>
                <a:ea typeface="Arial"/>
                <a:cs typeface="Arial"/>
                <a:sym typeface="Arial"/>
              </a:rPr>
              <a:t>North Forsyth High School, Cumming, GA, USA</a:t>
            </a:r>
            <a:endParaRPr b="0" i="0" sz="3200" u="none" cap="none" strike="noStrike">
              <a:solidFill>
                <a:srgbClr val="000000"/>
              </a:solidFill>
              <a:latin typeface="Arial"/>
              <a:ea typeface="Arial"/>
              <a:cs typeface="Arial"/>
              <a:sym typeface="Arial"/>
            </a:endParaRPr>
          </a:p>
        </p:txBody>
      </p:sp>
      <p:sp>
        <p:nvSpPr>
          <p:cNvPr id="57" name="Google Shape;57;g1efd191b55a_0_0"/>
          <p:cNvSpPr txBox="1"/>
          <p:nvPr/>
        </p:nvSpPr>
        <p:spPr>
          <a:xfrm>
            <a:off x="1307293" y="8894031"/>
            <a:ext cx="10180012" cy="9525510"/>
          </a:xfrm>
          <a:prstGeom prst="rect">
            <a:avLst/>
          </a:prstGeom>
          <a:noFill/>
          <a:ln cap="flat" cmpd="sng" w="9525">
            <a:solidFill>
              <a:schemeClr val="dk1"/>
            </a:solidFill>
            <a:prstDash val="solid"/>
            <a:round/>
            <a:headEnd len="sm" w="sm" type="none"/>
            <a:tailEnd len="sm" w="sm" type="none"/>
          </a:ln>
        </p:spPr>
        <p:txBody>
          <a:bodyPr anchorCtr="0" anchor="ctr" bIns="58500" lIns="58500" spcFirstLastPara="1" rIns="58500" wrap="square" tIns="58500">
            <a:noAutofit/>
          </a:bodyPr>
          <a:lstStyle/>
          <a:p>
            <a:pPr indent="0" lvl="0" marL="0" marR="0" rtl="0" algn="ctr">
              <a:lnSpc>
                <a:spcPct val="100000"/>
              </a:lnSpc>
              <a:spcBef>
                <a:spcPts val="0"/>
              </a:spcBef>
              <a:spcAft>
                <a:spcPts val="0"/>
              </a:spcAft>
              <a:buNone/>
            </a:pPr>
            <a:r>
              <a:rPr b="1" i="0" lang="en" sz="2800" u="none" cap="none" strike="noStrike">
                <a:solidFill>
                  <a:srgbClr val="000000"/>
                </a:solidFill>
                <a:latin typeface="Calibri"/>
                <a:ea typeface="Calibri"/>
                <a:cs typeface="Calibri"/>
                <a:sym typeface="Calibri"/>
              </a:rPr>
              <a:t>Introduction/Background</a:t>
            </a:r>
            <a:endParaRPr b="1" i="0" sz="28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None/>
            </a:pPr>
            <a:r>
              <a:rPr b="0" i="0" lang="en" sz="2800" u="none" cap="none" strike="noStrike">
                <a:solidFill>
                  <a:srgbClr val="000000"/>
                </a:solidFill>
                <a:latin typeface="Calibri"/>
                <a:ea typeface="Calibri"/>
                <a:cs typeface="Calibri"/>
                <a:sym typeface="Calibri"/>
              </a:rPr>
              <a:t>1. What are fruit flies?</a:t>
            </a:r>
            <a:endParaRPr/>
          </a:p>
          <a:p>
            <a:pPr indent="0" lvl="0" marL="0" marR="0" rtl="0" algn="l">
              <a:lnSpc>
                <a:spcPct val="100000"/>
              </a:lnSpc>
              <a:spcBef>
                <a:spcPts val="0"/>
              </a:spcBef>
              <a:spcAft>
                <a:spcPts val="0"/>
              </a:spcAft>
              <a:buNone/>
            </a:pPr>
            <a:r>
              <a:rPr b="0" i="0" lang="en" sz="2800" u="none" cap="none" strike="noStrike">
                <a:solidFill>
                  <a:srgbClr val="000000"/>
                </a:solidFill>
                <a:latin typeface="Calibri"/>
                <a:ea typeface="Calibri"/>
                <a:cs typeface="Calibri"/>
                <a:sym typeface="Calibri"/>
              </a:rPr>
              <a:t>Fruit flies are small insects belonging to the family Drosophilidae, within the order Diptera, which includes true flies. They are commonly found around ripe or decaying fruits and vegetables, hence the name "fruit fly." These insects are known for their rapid reproduction cycle, short lifespan, and relatively simple genetics, which make them a popular model organism in scientific research.</a:t>
            </a:r>
            <a:endParaRPr/>
          </a:p>
          <a:p>
            <a:pPr indent="0" lvl="0" marL="0" marR="0" rtl="0" algn="l">
              <a:lnSpc>
                <a:spcPct val="100000"/>
              </a:lnSpc>
              <a:spcBef>
                <a:spcPts val="0"/>
              </a:spcBef>
              <a:spcAft>
                <a:spcPts val="0"/>
              </a:spcAft>
              <a:buNone/>
            </a:pPr>
            <a:br>
              <a:rPr b="0" i="0" lang="en" sz="2800" u="none" cap="none" strike="noStrike">
                <a:solidFill>
                  <a:srgbClr val="000000"/>
                </a:solidFill>
                <a:latin typeface="Calibri"/>
                <a:ea typeface="Calibri"/>
                <a:cs typeface="Calibri"/>
                <a:sym typeface="Calibri"/>
              </a:rPr>
            </a:br>
            <a:r>
              <a:rPr b="0" i="0" lang="en" sz="2800" u="none" cap="none" strike="noStrike">
                <a:solidFill>
                  <a:srgbClr val="000000"/>
                </a:solidFill>
                <a:latin typeface="Calibri"/>
                <a:ea typeface="Calibri"/>
                <a:cs typeface="Calibri"/>
                <a:sym typeface="Calibri"/>
              </a:rPr>
              <a:t>2. Where they come in and how</a:t>
            </a:r>
            <a:endParaRPr/>
          </a:p>
          <a:p>
            <a:pPr indent="0" lvl="0" marL="0" marR="0" rtl="0" algn="l">
              <a:lnSpc>
                <a:spcPct val="100000"/>
              </a:lnSpc>
              <a:spcBef>
                <a:spcPts val="0"/>
              </a:spcBef>
              <a:spcAft>
                <a:spcPts val="0"/>
              </a:spcAft>
              <a:buNone/>
            </a:pPr>
            <a:r>
              <a:rPr b="0" i="0" lang="en" sz="2800" u="none" cap="none" strike="noStrike">
                <a:solidFill>
                  <a:srgbClr val="000000"/>
                </a:solidFill>
                <a:latin typeface="Calibri"/>
                <a:ea typeface="Calibri"/>
                <a:cs typeface="Calibri"/>
                <a:sym typeface="Calibri"/>
              </a:rPr>
              <a:t>Fruit flies are attracted to fruits primarily by their sense of smell. They have specialized olfactory receptors that can detect the chemical compounds released by ripening fruits and vegetables. These compounds often include volatile organic compounds (VOCs) such as ethanol, acetic acid, and various esters produced during the ripening process or when fruits start to decay. Fruit flies are highly sensitive to these chemicals and can detect them from a distance. Once they locate a suitable fruit, they lay their eggs on or near it.  </a:t>
            </a:r>
            <a:br>
              <a:rPr b="0" i="0" lang="en" sz="2800" u="none" cap="none" strike="noStrike">
                <a:solidFill>
                  <a:srgbClr val="000000"/>
                </a:solidFill>
                <a:latin typeface="Arial"/>
                <a:ea typeface="Arial"/>
                <a:cs typeface="Arial"/>
                <a:sym typeface="Arial"/>
              </a:rPr>
            </a:br>
            <a:endParaRPr b="0" i="0" sz="2800" u="none" cap="none" strike="noStrike">
              <a:solidFill>
                <a:srgbClr val="000000"/>
              </a:solidFill>
              <a:latin typeface="Arial"/>
              <a:ea typeface="Arial"/>
              <a:cs typeface="Arial"/>
              <a:sym typeface="Arial"/>
            </a:endParaRPr>
          </a:p>
        </p:txBody>
      </p:sp>
      <p:sp>
        <p:nvSpPr>
          <p:cNvPr id="58" name="Google Shape;58;g1efd191b55a_0_0"/>
          <p:cNvSpPr txBox="1"/>
          <p:nvPr/>
        </p:nvSpPr>
        <p:spPr>
          <a:xfrm>
            <a:off x="12001499" y="2648172"/>
            <a:ext cx="11664933" cy="15748081"/>
          </a:xfrm>
          <a:prstGeom prst="rect">
            <a:avLst/>
          </a:prstGeom>
          <a:noFill/>
          <a:ln cap="flat" cmpd="sng" w="9525">
            <a:solidFill>
              <a:schemeClr val="dk1"/>
            </a:solidFill>
            <a:prstDash val="solid"/>
            <a:round/>
            <a:headEnd len="sm" w="sm" type="none"/>
            <a:tailEnd len="sm" w="sm" type="none"/>
          </a:ln>
        </p:spPr>
        <p:txBody>
          <a:bodyPr anchorCtr="0" anchor="ctr" bIns="58500" lIns="58500" spcFirstLastPara="1" rIns="58500" wrap="square" tIns="58500">
            <a:noAutofit/>
          </a:bodyPr>
          <a:lstStyle/>
          <a:p>
            <a:pPr indent="0" lvl="0" marL="0" marR="0" rtl="0" algn="ctr">
              <a:lnSpc>
                <a:spcPct val="100000"/>
              </a:lnSpc>
              <a:spcBef>
                <a:spcPts val="0"/>
              </a:spcBef>
              <a:spcAft>
                <a:spcPts val="0"/>
              </a:spcAft>
              <a:buNone/>
            </a:pPr>
            <a:r>
              <a:rPr b="1" i="0" lang="en" sz="2800" u="none" cap="none" strike="noStrike">
                <a:solidFill>
                  <a:srgbClr val="000000"/>
                </a:solidFill>
                <a:latin typeface="Calibri"/>
                <a:ea typeface="Calibri"/>
                <a:cs typeface="Calibri"/>
                <a:sym typeface="Calibri"/>
              </a:rPr>
              <a:t>Science Content</a:t>
            </a:r>
            <a:endParaRPr b="1" i="0" sz="2800" u="none" cap="none" strike="noStrike">
              <a:solidFill>
                <a:srgbClr val="000000"/>
              </a:solidFill>
              <a:latin typeface="Calibri"/>
              <a:ea typeface="Calibri"/>
              <a:cs typeface="Calibri"/>
              <a:sym typeface="Calibri"/>
            </a:endParaRPr>
          </a:p>
          <a:p>
            <a:pPr indent="0" lvl="0" marL="0" marR="0" rtl="0" algn="ctr">
              <a:lnSpc>
                <a:spcPct val="100000"/>
              </a:lnSpc>
              <a:spcBef>
                <a:spcPts val="0"/>
              </a:spcBef>
              <a:spcAft>
                <a:spcPts val="0"/>
              </a:spcAft>
              <a:buNone/>
            </a:pPr>
            <a:r>
              <a:rPr b="0" i="0" lang="en" sz="2800" u="none" cap="none" strike="noStrike">
                <a:solidFill>
                  <a:srgbClr val="000000"/>
                </a:solidFill>
                <a:latin typeface="Calibri"/>
                <a:ea typeface="Calibri"/>
                <a:cs typeface="Calibri"/>
                <a:sym typeface="Calibri"/>
              </a:rPr>
              <a:t>Our team is looking into ways to effectively modify Blueberry plants over a two year period through CRISPR editing using </a:t>
            </a:r>
            <a:r>
              <a:rPr b="0" i="1" lang="en" sz="2800" u="none" cap="none" strike="noStrike">
                <a:solidFill>
                  <a:srgbClr val="000000"/>
                </a:solidFill>
                <a:latin typeface="Calibri"/>
                <a:ea typeface="Calibri"/>
                <a:cs typeface="Calibri"/>
                <a:sym typeface="Calibri"/>
              </a:rPr>
              <a:t>Agrobacterium</a:t>
            </a:r>
            <a:r>
              <a:rPr b="0" i="0" lang="en" sz="2800" u="none" cap="none" strike="noStrike">
                <a:solidFill>
                  <a:srgbClr val="000000"/>
                </a:solidFill>
                <a:latin typeface="Calibri"/>
                <a:ea typeface="Calibri"/>
                <a:cs typeface="Calibri"/>
                <a:sym typeface="Calibri"/>
              </a:rPr>
              <a:t>-mediated transformation.  By targeting the </a:t>
            </a:r>
            <a:r>
              <a:rPr b="0" i="1" lang="en" sz="2800" u="none" cap="none" strike="noStrike">
                <a:solidFill>
                  <a:srgbClr val="000000"/>
                </a:solidFill>
                <a:latin typeface="Calibri"/>
                <a:ea typeface="Calibri"/>
                <a:cs typeface="Calibri"/>
                <a:sym typeface="Calibri"/>
              </a:rPr>
              <a:t>Vcpds</a:t>
            </a:r>
            <a:r>
              <a:rPr b="0" i="0" lang="en" sz="2800" u="none" cap="none" strike="noStrike">
                <a:solidFill>
                  <a:srgbClr val="000000"/>
                </a:solidFill>
                <a:latin typeface="Calibri"/>
                <a:ea typeface="Calibri"/>
                <a:cs typeface="Calibri"/>
                <a:sym typeface="Calibri"/>
              </a:rPr>
              <a:t> endogenous reporter gene, we are able to locate and alter the genetic makeup to deter fruit flies, </a:t>
            </a:r>
            <a:r>
              <a:rPr b="0" i="1" lang="en" sz="2800" u="none" cap="none" strike="noStrike">
                <a:solidFill>
                  <a:srgbClr val="000000"/>
                </a:solidFill>
                <a:latin typeface="Calibri"/>
                <a:ea typeface="Calibri"/>
                <a:cs typeface="Calibri"/>
                <a:sym typeface="Calibri"/>
              </a:rPr>
              <a:t>Drosophila melanogaster</a:t>
            </a:r>
            <a:r>
              <a:rPr b="0" i="0" lang="en" sz="2800" u="none" cap="none" strike="noStrike">
                <a:solidFill>
                  <a:srgbClr val="000000"/>
                </a:solidFill>
                <a:latin typeface="Calibri"/>
                <a:ea typeface="Calibri"/>
                <a:cs typeface="Calibri"/>
                <a:sym typeface="Calibri"/>
              </a:rPr>
              <a:t>. The genetic manipulation of fruit ripening using antisense technology shows promise in specifically modifying biochemical pathways to alter fruit without affecting other aspects of ripening.</a:t>
            </a:r>
            <a:endParaRPr/>
          </a:p>
          <a:p>
            <a:pPr indent="0" lvl="0" marL="0" marR="0" rtl="0" algn="l">
              <a:lnSpc>
                <a:spcPct val="100000"/>
              </a:lnSpc>
              <a:spcBef>
                <a:spcPts val="0"/>
              </a:spcBef>
              <a:spcAft>
                <a:spcPts val="0"/>
              </a:spcAft>
              <a:buNone/>
            </a:pPr>
            <a:br>
              <a:rPr b="0" i="0" lang="en" sz="2800" u="none" cap="none" strike="noStrike">
                <a:solidFill>
                  <a:srgbClr val="000000"/>
                </a:solidFill>
                <a:latin typeface="Calibri"/>
                <a:ea typeface="Calibri"/>
                <a:cs typeface="Calibri"/>
                <a:sym typeface="Calibri"/>
              </a:rPr>
            </a:br>
            <a:r>
              <a:rPr b="1" i="0" lang="en" sz="2800" u="none" cap="none" strike="noStrike">
                <a:solidFill>
                  <a:srgbClr val="000000"/>
                </a:solidFill>
                <a:latin typeface="Calibri"/>
                <a:ea typeface="Calibri"/>
                <a:cs typeface="Calibri"/>
                <a:sym typeface="Calibri"/>
              </a:rPr>
              <a:t>Experimental Design:</a:t>
            </a:r>
            <a:br>
              <a:rPr b="0" i="0" lang="en" sz="2800" u="none" cap="none" strike="noStrike">
                <a:solidFill>
                  <a:srgbClr val="000000"/>
                </a:solidFill>
                <a:latin typeface="Calibri"/>
                <a:ea typeface="Calibri"/>
                <a:cs typeface="Calibri"/>
                <a:sym typeface="Calibri"/>
              </a:rPr>
            </a:br>
            <a:r>
              <a:rPr b="0" i="0" lang="en" sz="2800" u="none" cap="none" strike="noStrike">
                <a:solidFill>
                  <a:srgbClr val="000000"/>
                </a:solidFill>
                <a:latin typeface="Calibri"/>
                <a:ea typeface="Calibri"/>
                <a:cs typeface="Calibri"/>
                <a:sym typeface="Calibri"/>
              </a:rPr>
              <a:t>1. Selection of highbush blueberry variety known for ease of growth.</a:t>
            </a:r>
            <a:endParaRPr/>
          </a:p>
          <a:p>
            <a:pPr indent="0" lvl="0" marL="0" marR="0" rtl="0" algn="l">
              <a:lnSpc>
                <a:spcPct val="100000"/>
              </a:lnSpc>
              <a:spcBef>
                <a:spcPts val="0"/>
              </a:spcBef>
              <a:spcAft>
                <a:spcPts val="0"/>
              </a:spcAft>
              <a:buNone/>
            </a:pPr>
            <a:br>
              <a:rPr b="0" i="0" lang="en" sz="2800" u="none" cap="none" strike="noStrike">
                <a:solidFill>
                  <a:srgbClr val="000000"/>
                </a:solidFill>
                <a:latin typeface="Calibri"/>
                <a:ea typeface="Calibri"/>
                <a:cs typeface="Calibri"/>
                <a:sym typeface="Calibri"/>
              </a:rPr>
            </a:br>
            <a:r>
              <a:rPr b="0" i="0" lang="en" sz="2800" u="none" cap="none" strike="noStrike">
                <a:solidFill>
                  <a:srgbClr val="000000"/>
                </a:solidFill>
                <a:latin typeface="Calibri"/>
                <a:ea typeface="Calibri"/>
                <a:cs typeface="Calibri"/>
                <a:sym typeface="Calibri"/>
              </a:rPr>
              <a:t>2. Determine the structure, function, and expression patterns of the Vcpds gene in blueberries. This will serve as a foundation for designing the CRISPR system.</a:t>
            </a:r>
            <a:endParaRPr/>
          </a:p>
          <a:p>
            <a:pPr indent="0" lvl="0" marL="0" marR="0" rtl="0" algn="l">
              <a:lnSpc>
                <a:spcPct val="100000"/>
              </a:lnSpc>
              <a:spcBef>
                <a:spcPts val="0"/>
              </a:spcBef>
              <a:spcAft>
                <a:spcPts val="0"/>
              </a:spcAft>
              <a:buNone/>
            </a:pPr>
            <a:br>
              <a:rPr b="0" i="0" lang="en" sz="2800" u="none" cap="none" strike="noStrike">
                <a:solidFill>
                  <a:srgbClr val="000000"/>
                </a:solidFill>
                <a:latin typeface="Calibri"/>
                <a:ea typeface="Calibri"/>
                <a:cs typeface="Calibri"/>
                <a:sym typeface="Calibri"/>
              </a:rPr>
            </a:br>
            <a:r>
              <a:rPr b="0" i="0" lang="en" sz="2800" u="none" cap="none" strike="noStrike">
                <a:solidFill>
                  <a:srgbClr val="000000"/>
                </a:solidFill>
                <a:latin typeface="Calibri"/>
                <a:ea typeface="Calibri"/>
                <a:cs typeface="Calibri"/>
                <a:sym typeface="Calibri"/>
              </a:rPr>
              <a:t>3. Design guide RNAs (gRNAs) specifically targeting the Vcpds gene. Optimize gRNA sequences to enhance specificity and efficiency. Prepare Cas9 protein or mRNA for CRISPR-mediated editing.  Perform in vitro validation of CRISPR components using blueberry cell cultures. Assemble a binary vector containing the CRISPR components. Integrate the gRNA, Cas9, and selectable marker genes into the T-DNA region.</a:t>
            </a:r>
            <a:endParaRPr/>
          </a:p>
          <a:p>
            <a:pPr indent="0" lvl="0" marL="0" marR="0" rtl="0" algn="l">
              <a:lnSpc>
                <a:spcPct val="100000"/>
              </a:lnSpc>
              <a:spcBef>
                <a:spcPts val="0"/>
              </a:spcBef>
              <a:spcAft>
                <a:spcPts val="0"/>
              </a:spcAft>
              <a:buNone/>
            </a:pPr>
            <a:br>
              <a:rPr b="0" i="0" lang="en" sz="2800" u="none" cap="none" strike="noStrike">
                <a:solidFill>
                  <a:srgbClr val="000000"/>
                </a:solidFill>
                <a:latin typeface="Calibri"/>
                <a:ea typeface="Calibri"/>
                <a:cs typeface="Calibri"/>
                <a:sym typeface="Calibri"/>
              </a:rPr>
            </a:br>
            <a:r>
              <a:rPr b="0" i="0" lang="en" sz="2800" u="none" cap="none" strike="noStrike">
                <a:solidFill>
                  <a:srgbClr val="000000"/>
                </a:solidFill>
                <a:latin typeface="Calibri"/>
                <a:ea typeface="Calibri"/>
                <a:cs typeface="Calibri"/>
                <a:sym typeface="Calibri"/>
              </a:rPr>
              <a:t>3. Choose a suitable </a:t>
            </a:r>
            <a:r>
              <a:rPr b="0" i="1" lang="en" sz="2800" u="none" cap="none" strike="noStrike">
                <a:solidFill>
                  <a:srgbClr val="000000"/>
                </a:solidFill>
                <a:latin typeface="Calibri"/>
                <a:ea typeface="Calibri"/>
                <a:cs typeface="Calibri"/>
                <a:sym typeface="Calibri"/>
              </a:rPr>
              <a:t>Agrobacterium</a:t>
            </a:r>
            <a:r>
              <a:rPr b="0" i="0" lang="en" sz="2800" u="none" cap="none" strike="noStrike">
                <a:solidFill>
                  <a:srgbClr val="000000"/>
                </a:solidFill>
                <a:latin typeface="Calibri"/>
                <a:ea typeface="Calibri"/>
                <a:cs typeface="Calibri"/>
                <a:sym typeface="Calibri"/>
              </a:rPr>
              <a:t> strain for transformation and optimize growth conditions.  Introduce the CRISPR vector into </a:t>
            </a:r>
            <a:r>
              <a:rPr b="0" i="1" lang="en" sz="2800" u="none" cap="none" strike="noStrike">
                <a:solidFill>
                  <a:srgbClr val="000000"/>
                </a:solidFill>
                <a:latin typeface="Calibri"/>
                <a:ea typeface="Calibri"/>
                <a:cs typeface="Calibri"/>
                <a:sym typeface="Calibri"/>
              </a:rPr>
              <a:t>Agrobacterium</a:t>
            </a:r>
            <a:r>
              <a:rPr b="0" i="0" lang="en" sz="2800" u="none" cap="none" strike="noStrike">
                <a:solidFill>
                  <a:srgbClr val="000000"/>
                </a:solidFill>
                <a:latin typeface="Calibri"/>
                <a:ea typeface="Calibri"/>
                <a:cs typeface="Calibri"/>
                <a:sym typeface="Calibri"/>
              </a:rPr>
              <a:t> cells. Confirm successful transformation through plasmid extraction and PCR analysis.</a:t>
            </a:r>
            <a:endParaRPr/>
          </a:p>
          <a:p>
            <a:pPr indent="0" lvl="0" marL="0" marR="0" rtl="0" algn="l">
              <a:lnSpc>
                <a:spcPct val="100000"/>
              </a:lnSpc>
              <a:spcBef>
                <a:spcPts val="0"/>
              </a:spcBef>
              <a:spcAft>
                <a:spcPts val="0"/>
              </a:spcAft>
              <a:buNone/>
            </a:pPr>
            <a:br>
              <a:rPr b="0" i="0" lang="en" sz="2800" u="none" cap="none" strike="noStrike">
                <a:solidFill>
                  <a:srgbClr val="000000"/>
                </a:solidFill>
                <a:latin typeface="Calibri"/>
                <a:ea typeface="Calibri"/>
                <a:cs typeface="Calibri"/>
                <a:sym typeface="Calibri"/>
              </a:rPr>
            </a:br>
            <a:r>
              <a:rPr b="0" i="0" lang="en" sz="2800" u="none" cap="none" strike="noStrike">
                <a:solidFill>
                  <a:srgbClr val="000000"/>
                </a:solidFill>
                <a:latin typeface="Calibri"/>
                <a:ea typeface="Calibri"/>
                <a:cs typeface="Calibri"/>
                <a:sym typeface="Calibri"/>
              </a:rPr>
              <a:t>4. Culture blueberry plants under optimal conditions. Cocultivate the explants with </a:t>
            </a:r>
            <a:r>
              <a:rPr b="0" i="1" lang="en" sz="2800" u="none" cap="none" strike="noStrike">
                <a:solidFill>
                  <a:srgbClr val="000000"/>
                </a:solidFill>
                <a:latin typeface="Calibri"/>
                <a:ea typeface="Calibri"/>
                <a:cs typeface="Calibri"/>
                <a:sym typeface="Calibri"/>
              </a:rPr>
              <a:t>Agrobacterium</a:t>
            </a:r>
            <a:r>
              <a:rPr b="0" i="0" lang="en" sz="2800" u="none" cap="none" strike="noStrike">
                <a:solidFill>
                  <a:srgbClr val="000000"/>
                </a:solidFill>
                <a:latin typeface="Calibri"/>
                <a:ea typeface="Calibri"/>
                <a:cs typeface="Calibri"/>
                <a:sym typeface="Calibri"/>
              </a:rPr>
              <a:t> carrying the CRISPR vector to facilitate gene transfer. Implement a selection process to identify transformed blueberry cells. Regenerate whole plants from the transformed cells.  Assess the production of scent compounds in edited blueberries using gas chromatography-mass spectrometry</a:t>
            </a:r>
            <a:endParaRPr/>
          </a:p>
          <a:p>
            <a:pPr indent="0" lvl="0" marL="0" marR="0" rtl="0" algn="l">
              <a:lnSpc>
                <a:spcPct val="100000"/>
              </a:lnSpc>
              <a:spcBef>
                <a:spcPts val="0"/>
              </a:spcBef>
              <a:spcAft>
                <a:spcPts val="0"/>
              </a:spcAft>
              <a:buNone/>
            </a:pPr>
            <a:br>
              <a:rPr b="0" i="0" lang="en" sz="2800" u="none" cap="none" strike="noStrike">
                <a:solidFill>
                  <a:srgbClr val="000000"/>
                </a:solidFill>
                <a:latin typeface="Calibri"/>
                <a:ea typeface="Calibri"/>
                <a:cs typeface="Calibri"/>
                <a:sym typeface="Calibri"/>
              </a:rPr>
            </a:br>
            <a:r>
              <a:rPr b="0" i="0" lang="en" sz="2800" u="none" cap="none" strike="noStrike">
                <a:solidFill>
                  <a:srgbClr val="000000"/>
                </a:solidFill>
                <a:latin typeface="Calibri"/>
                <a:ea typeface="Calibri"/>
                <a:cs typeface="Calibri"/>
                <a:sym typeface="Calibri"/>
              </a:rPr>
              <a:t>5. Conduct controlled experiments to evaluate the efficacy of the engineered scent in repelling </a:t>
            </a:r>
            <a:r>
              <a:rPr b="0" i="1" lang="en" sz="2800" u="none" cap="none" strike="noStrike">
                <a:solidFill>
                  <a:srgbClr val="000000"/>
                </a:solidFill>
                <a:latin typeface="Calibri"/>
                <a:ea typeface="Calibri"/>
                <a:cs typeface="Calibri"/>
                <a:sym typeface="Calibri"/>
              </a:rPr>
              <a:t>Drosophila melanogaster</a:t>
            </a:r>
            <a:r>
              <a:rPr b="0" i="0" lang="en" sz="2800" u="none" cap="none" strike="noStrike">
                <a:solidFill>
                  <a:srgbClr val="000000"/>
                </a:solidFill>
                <a:latin typeface="Calibri"/>
                <a:ea typeface="Calibri"/>
                <a:cs typeface="Calibri"/>
                <a:sym typeface="Calibri"/>
              </a:rPr>
              <a:t>. Compare the infestation levels between edited and unedited blueberry plants.</a:t>
            </a:r>
            <a:endParaRPr/>
          </a:p>
        </p:txBody>
      </p:sp>
      <p:sp>
        <p:nvSpPr>
          <p:cNvPr id="59" name="Google Shape;59;g1efd191b55a_0_0"/>
          <p:cNvSpPr txBox="1"/>
          <p:nvPr/>
        </p:nvSpPr>
        <p:spPr>
          <a:xfrm>
            <a:off x="24180626" y="2648172"/>
            <a:ext cx="11925935" cy="6535943"/>
          </a:xfrm>
          <a:prstGeom prst="rect">
            <a:avLst/>
          </a:prstGeom>
          <a:noFill/>
          <a:ln cap="flat" cmpd="sng" w="9525">
            <a:solidFill>
              <a:schemeClr val="dk1"/>
            </a:solidFill>
            <a:prstDash val="solid"/>
            <a:round/>
            <a:headEnd len="sm" w="sm" type="none"/>
            <a:tailEnd len="sm" w="sm" type="none"/>
          </a:ln>
        </p:spPr>
        <p:txBody>
          <a:bodyPr anchorCtr="0" anchor="ctr" bIns="58500" lIns="58500" spcFirstLastPara="1" rIns="58500" wrap="square" tIns="58500">
            <a:noAutofit/>
          </a:bodyPr>
          <a:lstStyle/>
          <a:p>
            <a:pPr indent="0" lvl="0" marL="0" marR="0" rtl="0" algn="ctr">
              <a:lnSpc>
                <a:spcPct val="100000"/>
              </a:lnSpc>
              <a:spcBef>
                <a:spcPts val="0"/>
              </a:spcBef>
              <a:spcAft>
                <a:spcPts val="0"/>
              </a:spcAft>
              <a:buNone/>
            </a:pPr>
            <a:r>
              <a:rPr b="1" i="0" lang="en" sz="2800" u="none" cap="none" strike="noStrike">
                <a:solidFill>
                  <a:srgbClr val="000000"/>
                </a:solidFill>
                <a:latin typeface="Calibri"/>
                <a:ea typeface="Calibri"/>
                <a:cs typeface="Calibri"/>
                <a:sym typeface="Calibri"/>
              </a:rPr>
              <a:t>Team Content</a:t>
            </a:r>
            <a:endParaRPr b="1" i="0" sz="2800" u="none" cap="none" strike="noStrike">
              <a:solidFill>
                <a:srgbClr val="000000"/>
              </a:solidFill>
              <a:latin typeface="Calibri"/>
              <a:ea typeface="Calibri"/>
              <a:cs typeface="Calibri"/>
              <a:sym typeface="Calibri"/>
            </a:endParaRPr>
          </a:p>
          <a:p>
            <a:pPr indent="-260096" lvl="0" marL="292608" marR="0" rtl="0" algn="l">
              <a:lnSpc>
                <a:spcPct val="100000"/>
              </a:lnSpc>
              <a:spcBef>
                <a:spcPts val="0"/>
              </a:spcBef>
              <a:spcAft>
                <a:spcPts val="0"/>
              </a:spcAft>
              <a:buClr>
                <a:schemeClr val="dk1"/>
              </a:buClr>
              <a:buSzPts val="2800"/>
              <a:buFont typeface="Calibri"/>
              <a:buChar char="●"/>
            </a:pPr>
            <a:r>
              <a:rPr b="0" i="0" lang="en" sz="2800" u="none" cap="none" strike="noStrike">
                <a:solidFill>
                  <a:schemeClr val="dk1"/>
                </a:solidFill>
                <a:latin typeface="Calibri"/>
                <a:ea typeface="Calibri"/>
                <a:cs typeface="Calibri"/>
                <a:sym typeface="Calibri"/>
              </a:rPr>
              <a:t>We are a new team with ten members, who learned how to effectively collaborate to reach a common goal. Splitting up responsibilities among team members helped us stay focused on our tasks and hold each other accountable for our individual goals. When working with Dr. Meyer, our team learned strategies to effectively analyze scholarly sources and formulate conclusions.</a:t>
            </a:r>
            <a:endParaRPr b="0" i="0" sz="2800" u="none" cap="none" strike="noStrike">
              <a:solidFill>
                <a:schemeClr val="dk1"/>
              </a:solidFill>
              <a:latin typeface="Calibri"/>
              <a:ea typeface="Calibri"/>
              <a:cs typeface="Calibri"/>
              <a:sym typeface="Calibri"/>
            </a:endParaRPr>
          </a:p>
          <a:p>
            <a:pPr indent="-97536" lvl="0" marL="292608" marR="0" rtl="0" algn="l">
              <a:lnSpc>
                <a:spcPct val="100000"/>
              </a:lnSpc>
              <a:spcBef>
                <a:spcPts val="0"/>
              </a:spcBef>
              <a:spcAft>
                <a:spcPts val="0"/>
              </a:spcAft>
              <a:buNone/>
            </a:pPr>
            <a:r>
              <a:t/>
            </a:r>
            <a:endParaRPr b="0" i="0" sz="28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None/>
            </a:pPr>
            <a:r>
              <a:rPr b="1" i="0" lang="en" sz="2800" u="none" cap="none" strike="noStrike">
                <a:solidFill>
                  <a:srgbClr val="000000"/>
                </a:solidFill>
                <a:latin typeface="Calibri"/>
                <a:ea typeface="Calibri"/>
                <a:cs typeface="Calibri"/>
                <a:sym typeface="Calibri"/>
              </a:rPr>
              <a:t>Next Steps:</a:t>
            </a:r>
            <a:endParaRPr b="1" i="0" sz="2800" u="none" cap="none" strike="noStrike">
              <a:solidFill>
                <a:srgbClr val="000000"/>
              </a:solidFill>
              <a:latin typeface="Calibri"/>
              <a:ea typeface="Calibri"/>
              <a:cs typeface="Calibri"/>
              <a:sym typeface="Calibri"/>
            </a:endParaRPr>
          </a:p>
          <a:p>
            <a:pPr indent="-292608" lvl="0" marL="292608" marR="0" rtl="0" algn="l">
              <a:lnSpc>
                <a:spcPct val="100000"/>
              </a:lnSpc>
              <a:spcBef>
                <a:spcPts val="0"/>
              </a:spcBef>
              <a:spcAft>
                <a:spcPts val="0"/>
              </a:spcAft>
              <a:buClr>
                <a:schemeClr val="dk1"/>
              </a:buClr>
              <a:buSzPts val="2800"/>
              <a:buFont typeface="Calibri"/>
              <a:buChar char="●"/>
            </a:pPr>
            <a:r>
              <a:rPr b="0" i="0" lang="en" sz="2800" u="none" cap="none" strike="noStrike">
                <a:solidFill>
                  <a:schemeClr val="dk1"/>
                </a:solidFill>
                <a:latin typeface="Calibri"/>
                <a:ea typeface="Calibri"/>
                <a:cs typeface="Calibri"/>
                <a:sym typeface="Calibri"/>
              </a:rPr>
              <a:t>Combining the knowledge of each team member led us to eventually reach conclusions about the relationship between fruit flies and fruit aroma. Next year, the returning group members are planning to use this year’s plans to develop an experiment and gather data to support a certain mode of genetic modification of fruit. </a:t>
            </a:r>
            <a:endParaRPr/>
          </a:p>
          <a:p>
            <a:pPr indent="-292608" lvl="0" marL="292608" marR="0" rtl="0" algn="l">
              <a:lnSpc>
                <a:spcPct val="100000"/>
              </a:lnSpc>
              <a:spcBef>
                <a:spcPts val="0"/>
              </a:spcBef>
              <a:spcAft>
                <a:spcPts val="0"/>
              </a:spcAft>
              <a:buClr>
                <a:schemeClr val="dk1"/>
              </a:buClr>
              <a:buSzPts val="2800"/>
              <a:buFont typeface="Calibri"/>
              <a:buChar char="●"/>
            </a:pPr>
            <a:r>
              <a:rPr b="0" i="0" lang="en" sz="2800" u="none" cap="none" strike="noStrike">
                <a:solidFill>
                  <a:schemeClr val="dk1"/>
                </a:solidFill>
                <a:latin typeface="Calibri"/>
                <a:ea typeface="Calibri"/>
                <a:cs typeface="Calibri"/>
                <a:sym typeface="Calibri"/>
              </a:rPr>
              <a:t>In the future, we want to pursue the experiment and grow a genetically modified fruit plant that does not attract fruit flies. </a:t>
            </a:r>
            <a:endParaRPr b="0" i="0" sz="2800" u="none" cap="none" strike="noStrike">
              <a:solidFill>
                <a:srgbClr val="000000"/>
              </a:solidFill>
              <a:latin typeface="Calibri"/>
              <a:ea typeface="Calibri"/>
              <a:cs typeface="Calibri"/>
              <a:sym typeface="Calibri"/>
            </a:endParaRPr>
          </a:p>
        </p:txBody>
      </p:sp>
      <p:sp>
        <p:nvSpPr>
          <p:cNvPr id="60" name="Google Shape;60;g1efd191b55a_0_0"/>
          <p:cNvSpPr txBox="1"/>
          <p:nvPr/>
        </p:nvSpPr>
        <p:spPr>
          <a:xfrm>
            <a:off x="24180625" y="9287543"/>
            <a:ext cx="11925935" cy="9108710"/>
          </a:xfrm>
          <a:prstGeom prst="rect">
            <a:avLst/>
          </a:prstGeom>
          <a:noFill/>
          <a:ln cap="flat" cmpd="sng" w="9525">
            <a:solidFill>
              <a:schemeClr val="dk1"/>
            </a:solidFill>
            <a:prstDash val="solid"/>
            <a:round/>
            <a:headEnd len="sm" w="sm" type="none"/>
            <a:tailEnd len="sm" w="sm" type="none"/>
          </a:ln>
        </p:spPr>
        <p:txBody>
          <a:bodyPr anchorCtr="0" anchor="t" bIns="58500" lIns="58500" spcFirstLastPara="1" rIns="58500" wrap="square" tIns="58500">
            <a:noAutofit/>
          </a:bodyPr>
          <a:lstStyle/>
          <a:p>
            <a:pPr indent="0" lvl="0" marL="0" marR="0" rtl="0" algn="ctr">
              <a:lnSpc>
                <a:spcPct val="100000"/>
              </a:lnSpc>
              <a:spcBef>
                <a:spcPts val="0"/>
              </a:spcBef>
              <a:spcAft>
                <a:spcPts val="0"/>
              </a:spcAft>
              <a:buNone/>
            </a:pPr>
            <a:r>
              <a:rPr b="1" i="0" lang="en" sz="2800" u="none" cap="none" strike="noStrike">
                <a:solidFill>
                  <a:srgbClr val="000000"/>
                </a:solidFill>
                <a:latin typeface="Arial"/>
                <a:ea typeface="Arial"/>
                <a:cs typeface="Arial"/>
                <a:sym typeface="Arial"/>
              </a:rPr>
              <a:t>References and acknowledgements</a:t>
            </a:r>
            <a:endParaRPr b="1" i="0" sz="2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en" sz="1700" u="none" cap="none" strike="noStrike">
                <a:solidFill>
                  <a:srgbClr val="000000"/>
                </a:solidFill>
                <a:latin typeface="Arial"/>
                <a:ea typeface="Arial"/>
                <a:cs typeface="Arial"/>
                <a:sym typeface="Arial"/>
              </a:rPr>
              <a:t>Bolton, L. G., Piñero, J. C., &amp; Barrett, B. A. (2021). Olfactory Cues From Host- and Non-host Plant Odor Influence the 	Behavioral Responses of AdultDrosophila suzukii(Diptera: Drosophilidae) to Visual Cues. </a:t>
            </a:r>
            <a:r>
              <a:rPr b="0" i="1" lang="en" sz="1700" u="none" cap="none" strike="noStrike">
                <a:solidFill>
                  <a:srgbClr val="000000"/>
                </a:solidFill>
                <a:latin typeface="Arial"/>
                <a:ea typeface="Arial"/>
                <a:cs typeface="Arial"/>
                <a:sym typeface="Arial"/>
              </a:rPr>
              <a:t>Environmental 	Entomology</a:t>
            </a:r>
            <a:r>
              <a:rPr b="0" i="0" lang="en" sz="1700" u="none" cap="none" strike="noStrike">
                <a:solidFill>
                  <a:srgbClr val="000000"/>
                </a:solidFill>
                <a:latin typeface="Arial"/>
                <a:ea typeface="Arial"/>
                <a:cs typeface="Arial"/>
                <a:sym typeface="Arial"/>
              </a:rPr>
              <a:t>, </a:t>
            </a:r>
            <a:r>
              <a:rPr b="0" i="1" lang="en" sz="1700" u="none" cap="none" strike="noStrike">
                <a:solidFill>
                  <a:srgbClr val="000000"/>
                </a:solidFill>
                <a:latin typeface="Arial"/>
                <a:ea typeface="Arial"/>
                <a:cs typeface="Arial"/>
                <a:sym typeface="Arial"/>
              </a:rPr>
              <a:t>50</a:t>
            </a:r>
            <a:r>
              <a:rPr b="0" i="0" lang="en" sz="1700" u="none" cap="none" strike="noStrike">
                <a:solidFill>
                  <a:srgbClr val="000000"/>
                </a:solidFill>
                <a:latin typeface="Arial"/>
                <a:ea typeface="Arial"/>
                <a:cs typeface="Arial"/>
                <a:sym typeface="Arial"/>
              </a:rPr>
              <a:t>(3), 571–579. </a:t>
            </a:r>
            <a:r>
              <a:rPr b="0" i="0" lang="en" sz="1700" u="sng" cap="none" strike="noStrike">
                <a:solidFill>
                  <a:srgbClr val="000000"/>
                </a:solidFill>
                <a:latin typeface="Arial"/>
                <a:ea typeface="Arial"/>
                <a:cs typeface="Arial"/>
                <a:sym typeface="Arial"/>
                <a:hlinkClick r:id="rId4">
                  <a:extLst>
                    <a:ext uri="{A12FA001-AC4F-418D-AE19-62706E023703}">
                      <ahyp:hlinkClr val="tx"/>
                    </a:ext>
                  </a:extLst>
                </a:hlinkClick>
              </a:rPr>
              <a:t>https://doi.org/10.1093/ee/nvab004</a:t>
            </a:r>
            <a:endParaRPr b="0" i="0" sz="17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7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en" sz="1700" u="none" cap="none" strike="noStrike">
                <a:solidFill>
                  <a:srgbClr val="000000"/>
                </a:solidFill>
                <a:latin typeface="Arial"/>
                <a:ea typeface="Arial"/>
                <a:cs typeface="Arial"/>
                <a:sym typeface="Arial"/>
              </a:rPr>
              <a:t>Ceballos, R., Palma-Millanao, R., Navarro, P. D., Urzúa, J., &amp; Alveal, J. (2023). Positive Chemotaxis of the 	Entomopathogenic Nematode Steinernema australe (Panagrolaimorpha: Steinenematidae) towards High-Bush 	Blueberry (Vaccinium corymbosum) Root Volatiles. </a:t>
            </a:r>
            <a:r>
              <a:rPr b="0" i="1" lang="en" sz="1700" u="none" cap="none" strike="noStrike">
                <a:solidFill>
                  <a:srgbClr val="000000"/>
                </a:solidFill>
                <a:latin typeface="Arial"/>
                <a:ea typeface="Arial"/>
                <a:cs typeface="Arial"/>
                <a:sym typeface="Arial"/>
              </a:rPr>
              <a:t>International Journal of Molecular Sciences</a:t>
            </a:r>
            <a:r>
              <a:rPr b="0" i="0" lang="en" sz="1700" u="none" cap="none" strike="noStrike">
                <a:solidFill>
                  <a:srgbClr val="000000"/>
                </a:solidFill>
                <a:latin typeface="Arial"/>
                <a:ea typeface="Arial"/>
                <a:cs typeface="Arial"/>
                <a:sym typeface="Arial"/>
              </a:rPr>
              <a:t>, </a:t>
            </a:r>
            <a:r>
              <a:rPr b="0" i="1" lang="en" sz="1700" u="none" cap="none" strike="noStrike">
                <a:solidFill>
                  <a:srgbClr val="000000"/>
                </a:solidFill>
                <a:latin typeface="Arial"/>
                <a:ea typeface="Arial"/>
                <a:cs typeface="Arial"/>
                <a:sym typeface="Arial"/>
              </a:rPr>
              <a:t>24</a:t>
            </a:r>
            <a:r>
              <a:rPr b="0" i="0" lang="en" sz="1700" u="none" cap="none" strike="noStrike">
                <a:solidFill>
                  <a:srgbClr val="000000"/>
                </a:solidFill>
                <a:latin typeface="Arial"/>
                <a:ea typeface="Arial"/>
                <a:cs typeface="Arial"/>
                <a:sym typeface="Arial"/>
              </a:rPr>
              <a:t>(13), 10536. 	</a:t>
            </a:r>
            <a:r>
              <a:rPr b="0" i="0" lang="en" sz="1700" u="sng" cap="none" strike="noStrike">
                <a:solidFill>
                  <a:srgbClr val="000000"/>
                </a:solidFill>
                <a:latin typeface="Arial"/>
                <a:ea typeface="Arial"/>
                <a:cs typeface="Arial"/>
                <a:sym typeface="Arial"/>
                <a:hlinkClick r:id="rId5">
                  <a:extLst>
                    <a:ext uri="{A12FA001-AC4F-418D-AE19-62706E023703}">
                      <ahyp:hlinkClr val="tx"/>
                    </a:ext>
                  </a:extLst>
                </a:hlinkClick>
              </a:rPr>
              <a:t>https://doi.org/10.3390/ijms241310536</a:t>
            </a:r>
            <a:endParaRPr b="0" i="0" sz="17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7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en" sz="1700" u="none" cap="none" strike="noStrike">
                <a:solidFill>
                  <a:srgbClr val="000000"/>
                </a:solidFill>
                <a:latin typeface="Arial"/>
                <a:ea typeface="Arial"/>
                <a:cs typeface="Arial"/>
                <a:sym typeface="Arial"/>
              </a:rPr>
              <a:t>Currier, T. A., &amp; Nagel, K. I. (2020). Multisensory control of navigation in the fruit fly. </a:t>
            </a:r>
            <a:r>
              <a:rPr b="0" i="1" lang="en" sz="1700" u="none" cap="none" strike="noStrike">
                <a:solidFill>
                  <a:srgbClr val="000000"/>
                </a:solidFill>
                <a:latin typeface="Arial"/>
                <a:ea typeface="Arial"/>
                <a:cs typeface="Arial"/>
                <a:sym typeface="Arial"/>
              </a:rPr>
              <a:t>Current Opinion in Neurobiology</a:t>
            </a:r>
            <a:r>
              <a:rPr b="0" i="0" lang="en" sz="1700" u="none" cap="none" strike="noStrike">
                <a:solidFill>
                  <a:srgbClr val="000000"/>
                </a:solidFill>
                <a:latin typeface="Arial"/>
                <a:ea typeface="Arial"/>
                <a:cs typeface="Arial"/>
                <a:sym typeface="Arial"/>
              </a:rPr>
              <a:t>, </a:t>
            </a:r>
            <a:r>
              <a:rPr b="0" i="1" lang="en" sz="1700" u="none" cap="none" strike="noStrike">
                <a:solidFill>
                  <a:srgbClr val="000000"/>
                </a:solidFill>
                <a:latin typeface="Arial"/>
                <a:ea typeface="Arial"/>
                <a:cs typeface="Arial"/>
                <a:sym typeface="Arial"/>
              </a:rPr>
              <a:t>64</a:t>
            </a:r>
            <a:r>
              <a:rPr b="0" i="0" lang="en" sz="1700" u="none" cap="none" strike="noStrike">
                <a:solidFill>
                  <a:srgbClr val="000000"/>
                </a:solidFill>
                <a:latin typeface="Arial"/>
                <a:ea typeface="Arial"/>
                <a:cs typeface="Arial"/>
                <a:sym typeface="Arial"/>
              </a:rPr>
              <a:t>, 	10–16. </a:t>
            </a:r>
            <a:r>
              <a:rPr b="0" i="0" lang="en" sz="1700" u="sng" cap="none" strike="noStrike">
                <a:solidFill>
                  <a:srgbClr val="000000"/>
                </a:solidFill>
                <a:latin typeface="Arial"/>
                <a:ea typeface="Arial"/>
                <a:cs typeface="Arial"/>
                <a:sym typeface="Arial"/>
                <a:hlinkClick r:id="rId6">
                  <a:extLst>
                    <a:ext uri="{A12FA001-AC4F-418D-AE19-62706E023703}">
                      <ahyp:hlinkClr val="tx"/>
                    </a:ext>
                  </a:extLst>
                </a:hlinkClick>
              </a:rPr>
              <a:t>https://doi.org/10.1016/j.conb.2019.11.017</a:t>
            </a:r>
            <a:r>
              <a:rPr b="0" i="0" lang="en" sz="1700" u="none" cap="none" strike="noStrike">
                <a:solidFill>
                  <a:srgbClr val="000000"/>
                </a:solidFill>
                <a:latin typeface="Arial"/>
                <a:ea typeface="Arial"/>
                <a:cs typeface="Arial"/>
                <a:sym typeface="Arial"/>
              </a:rPr>
              <a:t> </a:t>
            </a:r>
            <a:endParaRPr/>
          </a:p>
          <a:p>
            <a:pPr indent="0" lvl="0" marL="0" marR="0" rtl="0" algn="l">
              <a:lnSpc>
                <a:spcPct val="100000"/>
              </a:lnSpc>
              <a:spcBef>
                <a:spcPts val="0"/>
              </a:spcBef>
              <a:spcAft>
                <a:spcPts val="0"/>
              </a:spcAft>
              <a:buNone/>
            </a:pPr>
            <a:r>
              <a:t/>
            </a:r>
            <a:endParaRPr b="0" i="0" sz="17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en" sz="1700" u="none" cap="none" strike="noStrike">
                <a:solidFill>
                  <a:srgbClr val="000000"/>
                </a:solidFill>
                <a:latin typeface="Arial"/>
                <a:ea typeface="Arial"/>
                <a:cs typeface="Arial"/>
                <a:sym typeface="Arial"/>
              </a:rPr>
              <a:t>Ferrão, L. F. V., Sater, H., Lyrene, P. M., Amadeu, R. R., Sims, C., Tieman, D. M., &amp; Muńoz, P. (2022). Terpene volatiles 	mediates the chemical basis of blueberry aroma and consumer acceptability. </a:t>
            </a:r>
            <a:r>
              <a:rPr b="0" i="1" lang="en" sz="1700" u="none" cap="none" strike="noStrike">
                <a:solidFill>
                  <a:srgbClr val="000000"/>
                </a:solidFill>
                <a:latin typeface="Arial"/>
                <a:ea typeface="Arial"/>
                <a:cs typeface="Arial"/>
                <a:sym typeface="Arial"/>
              </a:rPr>
              <a:t>Food Research International</a:t>
            </a:r>
            <a:r>
              <a:rPr b="0" i="0" lang="en" sz="1700" u="none" cap="none" strike="noStrike">
                <a:solidFill>
                  <a:srgbClr val="000000"/>
                </a:solidFill>
                <a:latin typeface="Arial"/>
                <a:ea typeface="Arial"/>
                <a:cs typeface="Arial"/>
                <a:sym typeface="Arial"/>
              </a:rPr>
              <a:t>, </a:t>
            </a:r>
            <a:r>
              <a:rPr b="0" i="1" lang="en" sz="1700" u="none" cap="none" strike="noStrike">
                <a:solidFill>
                  <a:srgbClr val="000000"/>
                </a:solidFill>
                <a:latin typeface="Arial"/>
                <a:ea typeface="Arial"/>
                <a:cs typeface="Arial"/>
                <a:sym typeface="Arial"/>
              </a:rPr>
              <a:t>158</a:t>
            </a:r>
            <a:r>
              <a:rPr b="0" i="0" lang="en" sz="1700" u="none" cap="none" strike="noStrike">
                <a:solidFill>
                  <a:srgbClr val="000000"/>
                </a:solidFill>
                <a:latin typeface="Arial"/>
                <a:ea typeface="Arial"/>
                <a:cs typeface="Arial"/>
                <a:sym typeface="Arial"/>
              </a:rPr>
              <a:t>, 	111468. </a:t>
            </a:r>
            <a:r>
              <a:rPr b="0" i="0" lang="en" sz="1700" u="sng" cap="none" strike="noStrike">
                <a:solidFill>
                  <a:srgbClr val="000000"/>
                </a:solidFill>
                <a:latin typeface="Arial"/>
                <a:ea typeface="Arial"/>
                <a:cs typeface="Arial"/>
                <a:sym typeface="Arial"/>
                <a:hlinkClick r:id="rId7">
                  <a:extLst>
                    <a:ext uri="{A12FA001-AC4F-418D-AE19-62706E023703}">
                      <ahyp:hlinkClr val="tx"/>
                    </a:ext>
                  </a:extLst>
                </a:hlinkClick>
              </a:rPr>
              <a:t>https://doi.org/10.1016/j.foodres.2022.111468</a:t>
            </a:r>
            <a:endParaRPr b="0" i="0" sz="17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7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en" sz="1700" u="none" cap="none" strike="noStrike">
                <a:solidFill>
                  <a:srgbClr val="000000"/>
                </a:solidFill>
                <a:latin typeface="Arial"/>
                <a:ea typeface="Arial"/>
                <a:cs typeface="Arial"/>
                <a:sym typeface="Arial"/>
              </a:rPr>
              <a:t>National Academies Press (US). (2004). </a:t>
            </a:r>
            <a:r>
              <a:rPr b="0" i="1" lang="en" sz="1700" u="none" cap="none" strike="noStrike">
                <a:solidFill>
                  <a:srgbClr val="000000"/>
                </a:solidFill>
                <a:latin typeface="Arial"/>
                <a:ea typeface="Arial"/>
                <a:cs typeface="Arial"/>
                <a:sym typeface="Arial"/>
              </a:rPr>
              <a:t>Methods and mechanisms for genetic manipulation of plants, animals, and 	microorganisms</a:t>
            </a:r>
            <a:r>
              <a:rPr b="0" i="0" lang="en" sz="1700" u="none" cap="none" strike="noStrike">
                <a:solidFill>
                  <a:srgbClr val="000000"/>
                </a:solidFill>
                <a:latin typeface="Arial"/>
                <a:ea typeface="Arial"/>
                <a:cs typeface="Arial"/>
                <a:sym typeface="Arial"/>
              </a:rPr>
              <a:t>. Safety of Genetically Engineered Foods - NCBI Bookshelf. 	</a:t>
            </a:r>
            <a:r>
              <a:rPr b="0" i="0" lang="en" sz="1700" u="sng" cap="none" strike="noStrike">
                <a:solidFill>
                  <a:srgbClr val="000000"/>
                </a:solidFill>
                <a:latin typeface="Arial"/>
                <a:ea typeface="Arial"/>
                <a:cs typeface="Arial"/>
                <a:sym typeface="Arial"/>
                <a:hlinkClick r:id="rId8">
                  <a:extLst>
                    <a:ext uri="{A12FA001-AC4F-418D-AE19-62706E023703}">
                      <ahyp:hlinkClr val="tx"/>
                    </a:ext>
                  </a:extLst>
                </a:hlinkClick>
              </a:rPr>
              <a:t>https://www.ncbi.nlm.nih.gov/books/NBK215771/</a:t>
            </a:r>
            <a:endParaRPr b="0" i="0" sz="17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b="0" i="1" sz="17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1" lang="en" sz="1700" u="none" cap="none" strike="noStrike">
                <a:solidFill>
                  <a:srgbClr val="000000"/>
                </a:solidFill>
                <a:latin typeface="Arial"/>
                <a:ea typeface="Arial"/>
                <a:cs typeface="Arial"/>
                <a:sym typeface="Arial"/>
              </a:rPr>
              <a:t>Results - OpenURL Connection - EBSCO</a:t>
            </a:r>
            <a:r>
              <a:rPr b="0" i="0" lang="en" sz="1700" u="none" cap="none" strike="noStrike">
                <a:solidFill>
                  <a:srgbClr val="000000"/>
                </a:solidFill>
                <a:latin typeface="Arial"/>
                <a:ea typeface="Arial"/>
                <a:cs typeface="Arial"/>
                <a:sym typeface="Arial"/>
              </a:rPr>
              <a:t>. (n.d.). 	</a:t>
            </a:r>
            <a:endParaRPr/>
          </a:p>
          <a:p>
            <a:pPr indent="0" lvl="0" marL="0" marR="0" rtl="0" algn="l">
              <a:lnSpc>
                <a:spcPct val="100000"/>
              </a:lnSpc>
              <a:spcBef>
                <a:spcPts val="0"/>
              </a:spcBef>
              <a:spcAft>
                <a:spcPts val="0"/>
              </a:spcAft>
              <a:buNone/>
            </a:pPr>
            <a:r>
              <a:rPr b="0" i="0" lang="en" sz="1700" u="none" cap="none" strike="noStrike">
                <a:solidFill>
                  <a:srgbClr val="000000"/>
                </a:solidFill>
                <a:latin typeface="Arial"/>
                <a:ea typeface="Arial"/>
                <a:cs typeface="Arial"/>
                <a:sym typeface="Arial"/>
              </a:rPr>
              <a:t>	</a:t>
            </a:r>
            <a:r>
              <a:rPr b="0" i="0" lang="en" sz="1700" u="sng" cap="none" strike="noStrike">
                <a:solidFill>
                  <a:srgbClr val="000000"/>
                </a:solidFill>
                <a:latin typeface="Arial"/>
                <a:ea typeface="Arial"/>
                <a:cs typeface="Arial"/>
                <a:sym typeface="Arial"/>
                <a:hlinkClick r:id="rId9">
                  <a:extLst>
                    <a:ext uri="{A12FA001-AC4F-418D-AE19-62706E023703}">
                      <ahyp:hlinkClr val="tx"/>
                    </a:ext>
                  </a:extLst>
                </a:hlinkClick>
              </a:rPr>
              <a:t>https://research.ebsco.com/linkprocessor/plink?id=46f27d8f-ef69-30d0-a835-919d17f3a5dc</a:t>
            </a:r>
            <a:r>
              <a:rPr b="0" i="0" lang="en" sz="1700" u="none" cap="none" strike="noStrike">
                <a:solidFill>
                  <a:srgbClr val="000000"/>
                </a:solidFill>
                <a:latin typeface="Arial"/>
                <a:ea typeface="Arial"/>
                <a:cs typeface="Arial"/>
                <a:sym typeface="Arial"/>
              </a:rPr>
              <a:t> </a:t>
            </a:r>
            <a:endParaRPr/>
          </a:p>
          <a:p>
            <a:pPr indent="0" lvl="0" marL="0" marR="0" rtl="0" algn="l">
              <a:lnSpc>
                <a:spcPct val="100000"/>
              </a:lnSpc>
              <a:spcBef>
                <a:spcPts val="0"/>
              </a:spcBef>
              <a:spcAft>
                <a:spcPts val="0"/>
              </a:spcAft>
              <a:buNone/>
            </a:pPr>
            <a:r>
              <a:t/>
            </a:r>
            <a:endParaRPr b="0" i="0" sz="17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en" sz="1700" u="none" cap="none" strike="noStrike">
                <a:solidFill>
                  <a:srgbClr val="000000"/>
                </a:solidFill>
                <a:latin typeface="Arial"/>
                <a:ea typeface="Arial"/>
                <a:cs typeface="Arial"/>
                <a:sym typeface="Arial"/>
              </a:rPr>
              <a:t>Tucker, G. A. (1990). Genetic manipulation of fruit ripening. </a:t>
            </a:r>
            <a:r>
              <a:rPr b="0" i="1" lang="en" sz="1700" u="none" cap="none" strike="noStrike">
                <a:solidFill>
                  <a:srgbClr val="000000"/>
                </a:solidFill>
                <a:latin typeface="Arial"/>
                <a:ea typeface="Arial"/>
                <a:cs typeface="Arial"/>
                <a:sym typeface="Arial"/>
              </a:rPr>
              <a:t>Biotechnology &amp; Genetic Engineering Reviews</a:t>
            </a:r>
            <a:r>
              <a:rPr b="0" i="0" lang="en" sz="1700" u="none" cap="none" strike="noStrike">
                <a:solidFill>
                  <a:srgbClr val="000000"/>
                </a:solidFill>
                <a:latin typeface="Arial"/>
                <a:ea typeface="Arial"/>
                <a:cs typeface="Arial"/>
                <a:sym typeface="Arial"/>
              </a:rPr>
              <a:t>, </a:t>
            </a:r>
            <a:r>
              <a:rPr b="0" i="1" lang="en" sz="1700" u="none" cap="none" strike="noStrike">
                <a:solidFill>
                  <a:srgbClr val="000000"/>
                </a:solidFill>
                <a:latin typeface="Arial"/>
                <a:ea typeface="Arial"/>
                <a:cs typeface="Arial"/>
                <a:sym typeface="Arial"/>
              </a:rPr>
              <a:t>8</a:t>
            </a:r>
            <a:r>
              <a:rPr b="0" i="0" lang="en" sz="1700" u="none" cap="none" strike="noStrike">
                <a:solidFill>
                  <a:srgbClr val="000000"/>
                </a:solidFill>
                <a:latin typeface="Arial"/>
                <a:ea typeface="Arial"/>
                <a:cs typeface="Arial"/>
                <a:sym typeface="Arial"/>
              </a:rPr>
              <a:t>(1), 133–160.</a:t>
            </a:r>
            <a:endParaRPr/>
          </a:p>
          <a:p>
            <a:pPr indent="0" lvl="0" marL="0" marR="0" rtl="0" algn="l">
              <a:lnSpc>
                <a:spcPct val="100000"/>
              </a:lnSpc>
              <a:spcBef>
                <a:spcPts val="0"/>
              </a:spcBef>
              <a:spcAft>
                <a:spcPts val="0"/>
              </a:spcAft>
              <a:buNone/>
            </a:pPr>
            <a:r>
              <a:rPr b="0" i="0" lang="en" sz="1700" u="none" cap="none" strike="noStrike">
                <a:solidFill>
                  <a:srgbClr val="000000"/>
                </a:solidFill>
                <a:latin typeface="Arial"/>
                <a:ea typeface="Arial"/>
                <a:cs typeface="Arial"/>
                <a:sym typeface="Arial"/>
              </a:rPr>
              <a:t>	</a:t>
            </a:r>
            <a:r>
              <a:rPr b="0" i="0" lang="en" sz="1700" u="sng" cap="none" strike="noStrike">
                <a:solidFill>
                  <a:srgbClr val="000000"/>
                </a:solidFill>
                <a:latin typeface="Arial"/>
                <a:ea typeface="Arial"/>
                <a:cs typeface="Arial"/>
                <a:sym typeface="Arial"/>
                <a:hlinkClick r:id="rId10">
                  <a:extLst>
                    <a:ext uri="{A12FA001-AC4F-418D-AE19-62706E023703}">
                      <ahyp:hlinkClr val="tx"/>
                    </a:ext>
                  </a:extLst>
                </a:hlinkClick>
              </a:rPr>
              <a:t>https://doi.org/10.1080/02648725.1990.10647867</a:t>
            </a:r>
            <a:r>
              <a:rPr b="0" i="0" lang="en" sz="1700" u="none" cap="none" strike="noStrike">
                <a:solidFill>
                  <a:srgbClr val="000000"/>
                </a:solidFill>
                <a:latin typeface="Arial"/>
                <a:ea typeface="Arial"/>
                <a:cs typeface="Arial"/>
                <a:sym typeface="Arial"/>
              </a:rPr>
              <a:t> </a:t>
            </a:r>
            <a:endParaRPr/>
          </a:p>
          <a:p>
            <a:pPr indent="0" lvl="0" marL="0" marR="0" rtl="0" algn="l">
              <a:lnSpc>
                <a:spcPct val="100000"/>
              </a:lnSpc>
              <a:spcBef>
                <a:spcPts val="0"/>
              </a:spcBef>
              <a:spcAft>
                <a:spcPts val="0"/>
              </a:spcAft>
              <a:buNone/>
            </a:pPr>
            <a:r>
              <a:t/>
            </a:r>
            <a:endParaRPr b="0" i="1" sz="17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1" lang="en" sz="1700" u="none" cap="none" strike="noStrike">
                <a:solidFill>
                  <a:srgbClr val="000000"/>
                </a:solidFill>
                <a:latin typeface="Arial"/>
                <a:ea typeface="Arial"/>
                <a:cs typeface="Arial"/>
                <a:sym typeface="Arial"/>
              </a:rPr>
              <a:t>USDA APHIS | Oriental Fruit Fly</a:t>
            </a:r>
            <a:r>
              <a:rPr b="0" i="0" lang="en" sz="1700" u="none" cap="none" strike="noStrike">
                <a:solidFill>
                  <a:srgbClr val="000000"/>
                </a:solidFill>
                <a:latin typeface="Arial"/>
                <a:ea typeface="Arial"/>
                <a:cs typeface="Arial"/>
                <a:sym typeface="Arial"/>
              </a:rPr>
              <a:t>. (n.d.). </a:t>
            </a:r>
            <a:endParaRPr/>
          </a:p>
          <a:p>
            <a:pPr indent="0" lvl="0" marL="0" marR="0" rtl="0" algn="l">
              <a:lnSpc>
                <a:spcPct val="100000"/>
              </a:lnSpc>
              <a:spcBef>
                <a:spcPts val="0"/>
              </a:spcBef>
              <a:spcAft>
                <a:spcPts val="0"/>
              </a:spcAft>
              <a:buNone/>
            </a:pPr>
            <a:r>
              <a:rPr b="0" i="0" lang="en" sz="1700" u="none" cap="none" strike="noStrike">
                <a:solidFill>
                  <a:srgbClr val="000000"/>
                </a:solidFill>
                <a:latin typeface="Arial"/>
                <a:ea typeface="Arial"/>
                <a:cs typeface="Arial"/>
                <a:sym typeface="Arial"/>
              </a:rPr>
              <a:t>	 </a:t>
            </a:r>
            <a:r>
              <a:rPr b="0" i="0" lang="en" sz="1700" u="sng" cap="none" strike="noStrike">
                <a:solidFill>
                  <a:srgbClr val="000000"/>
                </a:solidFill>
                <a:latin typeface="Arial"/>
                <a:ea typeface="Arial"/>
                <a:cs typeface="Arial"/>
                <a:sym typeface="Arial"/>
                <a:hlinkClick r:id="rId11">
                  <a:extLst>
                    <a:ext uri="{A12FA001-AC4F-418D-AE19-62706E023703}">
                      <ahyp:hlinkClr val="tx"/>
                    </a:ext>
                  </a:extLst>
                </a:hlinkClick>
              </a:rPr>
              <a:t>https://www.aphis.usda.gov/aphis/resources/pests-diseases/hungry-pests/the-threat/oriental-fruit-fly/oriental-fruit</a:t>
            </a:r>
            <a:endParaRPr/>
          </a:p>
          <a:p>
            <a:pPr indent="0" lvl="0" marL="0" marR="0" rtl="0" algn="l">
              <a:lnSpc>
                <a:spcPct val="100000"/>
              </a:lnSpc>
              <a:spcBef>
                <a:spcPts val="0"/>
              </a:spcBef>
              <a:spcAft>
                <a:spcPts val="0"/>
              </a:spcAft>
              <a:buNone/>
            </a:pPr>
            <a:r>
              <a:rPr b="0" i="0" lang="en" sz="1700" u="sng" cap="none" strike="noStrike">
                <a:solidFill>
                  <a:srgbClr val="000000"/>
                </a:solidFill>
                <a:latin typeface="Arial"/>
                <a:ea typeface="Arial"/>
                <a:cs typeface="Arial"/>
                <a:sym typeface="Arial"/>
                <a:hlinkClick r:id="rId12">
                  <a:extLst>
                    <a:ext uri="{A12FA001-AC4F-418D-AE19-62706E023703}">
                      <ahyp:hlinkClr val="tx"/>
                    </a:ext>
                  </a:extLst>
                </a:hlinkClick>
              </a:rPr>
              <a:t>	-fly#:~:text=It%20is%20known%20to%20attack,%2C%20pears%2C%20plums%20and%20tomatoes</a:t>
            </a:r>
            <a:r>
              <a:rPr b="0" i="0" lang="en" sz="1700" u="none" cap="none" strike="noStrike">
                <a:solidFill>
                  <a:srgbClr val="000000"/>
                </a:solidFill>
                <a:latin typeface="Arial"/>
                <a:ea typeface="Arial"/>
                <a:cs typeface="Arial"/>
                <a:sym typeface="Arial"/>
              </a:rPr>
              <a:t>. </a:t>
            </a:r>
            <a:endParaRPr/>
          </a:p>
          <a:p>
            <a:pPr indent="0" lvl="0" marL="0" marR="0" rtl="0" algn="l">
              <a:lnSpc>
                <a:spcPct val="100000"/>
              </a:lnSpc>
              <a:spcBef>
                <a:spcPts val="0"/>
              </a:spcBef>
              <a:spcAft>
                <a:spcPts val="0"/>
              </a:spcAft>
              <a:buNone/>
            </a:pPr>
            <a:r>
              <a:t/>
            </a:r>
            <a:endParaRPr b="0" i="0" sz="17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en" sz="1700" u="none" cap="none" strike="noStrike">
                <a:solidFill>
                  <a:srgbClr val="000000"/>
                </a:solidFill>
                <a:latin typeface="Arial"/>
                <a:ea typeface="Arial"/>
                <a:cs typeface="Arial"/>
                <a:sym typeface="Arial"/>
              </a:rPr>
              <a:t>Vaia, G., Pavese, V., Moglia, A., Cristofori, V., &amp; Silvestri, C. (2022). Knockout of phytoene desaturase gene using 	CRISPR/Cas9 in highbush blueberry. </a:t>
            </a:r>
            <a:r>
              <a:rPr b="0" i="1" lang="en" sz="1700" u="none" cap="none" strike="noStrike">
                <a:solidFill>
                  <a:srgbClr val="000000"/>
                </a:solidFill>
                <a:latin typeface="Arial"/>
                <a:ea typeface="Arial"/>
                <a:cs typeface="Arial"/>
                <a:sym typeface="Arial"/>
              </a:rPr>
              <a:t>Frontiers in Plant Science</a:t>
            </a:r>
            <a:r>
              <a:rPr b="0" i="0" lang="en" sz="1700" u="none" cap="none" strike="noStrike">
                <a:solidFill>
                  <a:srgbClr val="000000"/>
                </a:solidFill>
                <a:latin typeface="Arial"/>
                <a:ea typeface="Arial"/>
                <a:cs typeface="Arial"/>
                <a:sym typeface="Arial"/>
              </a:rPr>
              <a:t>, </a:t>
            </a:r>
            <a:r>
              <a:rPr b="0" i="1" lang="en" sz="1700" u="none" cap="none" strike="noStrike">
                <a:solidFill>
                  <a:srgbClr val="000000"/>
                </a:solidFill>
                <a:latin typeface="Arial"/>
                <a:ea typeface="Arial"/>
                <a:cs typeface="Arial"/>
                <a:sym typeface="Arial"/>
              </a:rPr>
              <a:t>13</a:t>
            </a:r>
            <a:r>
              <a:rPr b="0" i="0" lang="en" sz="1700" u="none" cap="none" strike="noStrike">
                <a:solidFill>
                  <a:srgbClr val="000000"/>
                </a:solidFill>
                <a:latin typeface="Arial"/>
                <a:ea typeface="Arial"/>
                <a:cs typeface="Arial"/>
                <a:sym typeface="Arial"/>
              </a:rPr>
              <a:t>. </a:t>
            </a:r>
            <a:r>
              <a:rPr b="0" i="0" lang="en" sz="1700" u="sng" cap="none" strike="noStrike">
                <a:solidFill>
                  <a:srgbClr val="000000"/>
                </a:solidFill>
                <a:latin typeface="Arial"/>
                <a:ea typeface="Arial"/>
                <a:cs typeface="Arial"/>
                <a:sym typeface="Arial"/>
                <a:hlinkClick r:id="rId13">
                  <a:extLst>
                    <a:ext uri="{A12FA001-AC4F-418D-AE19-62706E023703}">
                      <ahyp:hlinkClr val="tx"/>
                    </a:ext>
                  </a:extLst>
                </a:hlinkClick>
              </a:rPr>
              <a:t>https://doi.org/10.3389/fpls.2022.1074541</a:t>
            </a:r>
            <a:r>
              <a:rPr b="0" i="0" lang="en" sz="1700" u="none" cap="none" strike="noStrike">
                <a:solidFill>
                  <a:srgbClr val="000000"/>
                </a:solidFill>
                <a:latin typeface="Arial"/>
                <a:ea typeface="Arial"/>
                <a:cs typeface="Arial"/>
                <a:sym typeface="Arial"/>
              </a:rPr>
              <a:t> </a:t>
            </a:r>
            <a:endParaRPr b="0" i="0" sz="1700" u="none" cap="none" strike="noStrike">
              <a:solidFill>
                <a:schemeClr val="dk1"/>
              </a:solidFill>
              <a:latin typeface="Calibri"/>
              <a:ea typeface="Calibri"/>
              <a:cs typeface="Calibri"/>
              <a:sym typeface="Calibri"/>
            </a:endParaRPr>
          </a:p>
        </p:txBody>
      </p:sp>
      <p:pic>
        <p:nvPicPr>
          <p:cNvPr id="61" name="Google Shape;61;g1efd191b55a_0_0"/>
          <p:cNvPicPr preferRelativeResize="0"/>
          <p:nvPr/>
        </p:nvPicPr>
        <p:blipFill rotWithShape="1">
          <a:blip r:embed="rId14">
            <a:alphaModFix/>
          </a:blip>
          <a:srcRect b="-9660" l="0" r="0" t="0"/>
          <a:stretch/>
        </p:blipFill>
        <p:spPr>
          <a:xfrm>
            <a:off x="654142" y="-262824"/>
            <a:ext cx="7090607" cy="2789978"/>
          </a:xfrm>
          <a:prstGeom prst="rect">
            <a:avLst/>
          </a:prstGeom>
          <a:noFill/>
          <a:ln>
            <a:noFill/>
          </a:ln>
        </p:spPr>
      </p:pic>
      <p:pic>
        <p:nvPicPr>
          <p:cNvPr id="62" name="Google Shape;62;g1efd191b55a_0_0"/>
          <p:cNvPicPr preferRelativeResize="0"/>
          <p:nvPr/>
        </p:nvPicPr>
        <p:blipFill rotWithShape="1">
          <a:blip r:embed="rId15">
            <a:alphaModFix/>
          </a:blip>
          <a:srcRect b="0" l="0" r="0" t="0"/>
          <a:stretch/>
        </p:blipFill>
        <p:spPr>
          <a:xfrm>
            <a:off x="15983316" y="18756850"/>
            <a:ext cx="3678297" cy="1792600"/>
          </a:xfrm>
          <a:prstGeom prst="rect">
            <a:avLst/>
          </a:prstGeom>
          <a:noFill/>
          <a:ln>
            <a:noFill/>
          </a:ln>
        </p:spPr>
      </p:pic>
      <p:pic>
        <p:nvPicPr>
          <p:cNvPr id="63" name="Google Shape;63;g1efd191b55a_0_0"/>
          <p:cNvPicPr preferRelativeResize="0"/>
          <p:nvPr/>
        </p:nvPicPr>
        <p:blipFill rotWithShape="1">
          <a:blip r:embed="rId16">
            <a:alphaModFix/>
          </a:blip>
          <a:srcRect b="0" l="0" r="0" t="0"/>
          <a:stretch/>
        </p:blipFill>
        <p:spPr>
          <a:xfrm>
            <a:off x="21690171" y="18851801"/>
            <a:ext cx="4192620" cy="1653309"/>
          </a:xfrm>
          <a:prstGeom prst="rect">
            <a:avLst/>
          </a:prstGeom>
          <a:noFill/>
          <a:ln>
            <a:noFill/>
          </a:ln>
        </p:spPr>
      </p:pic>
      <p:pic>
        <p:nvPicPr>
          <p:cNvPr id="64" name="Google Shape;64;g1efd191b55a_0_0"/>
          <p:cNvPicPr preferRelativeResize="0"/>
          <p:nvPr/>
        </p:nvPicPr>
        <p:blipFill rotWithShape="1">
          <a:blip r:embed="rId17">
            <a:alphaModFix/>
          </a:blip>
          <a:srcRect b="0" l="0" r="0" t="0"/>
          <a:stretch/>
        </p:blipFill>
        <p:spPr>
          <a:xfrm>
            <a:off x="8974352" y="18992903"/>
            <a:ext cx="5524448" cy="1792600"/>
          </a:xfrm>
          <a:prstGeom prst="rect">
            <a:avLst/>
          </a:prstGeom>
          <a:noFill/>
          <a:ln>
            <a:noFill/>
          </a:ln>
        </p:spPr>
      </p:pic>
      <p:pic>
        <p:nvPicPr>
          <p:cNvPr id="65" name="Google Shape;65;g1efd191b55a_0_0"/>
          <p:cNvPicPr preferRelativeResize="0"/>
          <p:nvPr/>
        </p:nvPicPr>
        <p:blipFill rotWithShape="1">
          <a:blip r:embed="rId18">
            <a:alphaModFix/>
          </a:blip>
          <a:srcRect b="0" l="0" r="0" t="0"/>
          <a:stretch/>
        </p:blipFill>
        <p:spPr>
          <a:xfrm>
            <a:off x="30836252" y="577718"/>
            <a:ext cx="5270308" cy="950342"/>
          </a:xfrm>
          <a:prstGeom prst="rect">
            <a:avLst/>
          </a:prstGeom>
          <a:noFill/>
          <a:ln>
            <a:noFill/>
          </a:ln>
        </p:spPr>
      </p:pic>
      <p:pic>
        <p:nvPicPr>
          <p:cNvPr id="66" name="Google Shape;66;g1efd191b55a_0_0"/>
          <p:cNvPicPr preferRelativeResize="0"/>
          <p:nvPr/>
        </p:nvPicPr>
        <p:blipFill rotWithShape="1">
          <a:blip r:embed="rId19">
            <a:alphaModFix/>
          </a:blip>
          <a:srcRect b="0" l="0" r="0" t="0"/>
          <a:stretch/>
        </p:blipFill>
        <p:spPr>
          <a:xfrm>
            <a:off x="27812059" y="18756850"/>
            <a:ext cx="1836814" cy="1843210"/>
          </a:xfrm>
          <a:prstGeom prst="rect">
            <a:avLst/>
          </a:prstGeom>
          <a:noFill/>
          <a:ln>
            <a:noFill/>
          </a:ln>
        </p:spPr>
      </p:pic>
      <p:sp>
        <p:nvSpPr>
          <p:cNvPr id="67" name="Google Shape;67;g1efd191b55a_0_0"/>
          <p:cNvSpPr/>
          <p:nvPr/>
        </p:nvSpPr>
        <p:spPr>
          <a:xfrm>
            <a:off x="7715250" y="10380662"/>
            <a:ext cx="11168063" cy="1116806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067" u="none" cap="none" strike="noStrike">
              <a:solidFill>
                <a:srgbClr val="000000"/>
              </a:solidFill>
              <a:latin typeface="Arial"/>
              <a:ea typeface="Arial"/>
              <a:cs typeface="Arial"/>
              <a:sym typeface="Arial"/>
            </a:endParaRPr>
          </a:p>
        </p:txBody>
      </p:sp>
      <p:sp>
        <p:nvSpPr>
          <p:cNvPr id="68" name="Google Shape;68;g1efd191b55a_0_0"/>
          <p:cNvSpPr/>
          <p:nvPr/>
        </p:nvSpPr>
        <p:spPr>
          <a:xfrm>
            <a:off x="3895725" y="9536235"/>
            <a:ext cx="3014184" cy="301418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067" u="none" cap="none" strike="noStrike">
              <a:solidFill>
                <a:srgbClr val="000000"/>
              </a:solidFill>
              <a:latin typeface="Arial"/>
              <a:ea typeface="Arial"/>
              <a:cs typeface="Arial"/>
              <a:sym typeface="Arial"/>
            </a:endParaRPr>
          </a:p>
        </p:txBody>
      </p:sp>
      <p:pic>
        <p:nvPicPr>
          <p:cNvPr descr="A close-up of a logo&#10;&#10;Description automatically generated" id="69" name="Google Shape;69;g1efd191b55a_0_0"/>
          <p:cNvPicPr preferRelativeResize="0"/>
          <p:nvPr/>
        </p:nvPicPr>
        <p:blipFill rotWithShape="1">
          <a:blip r:embed="rId20">
            <a:alphaModFix/>
          </a:blip>
          <a:srcRect b="0" l="0" r="0" t="0"/>
          <a:stretch/>
        </p:blipFill>
        <p:spPr>
          <a:xfrm>
            <a:off x="31578141" y="18826668"/>
            <a:ext cx="3925125" cy="1703574"/>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Chloe Weisberg</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0x0101000CD633CB3D9C9A4EB40A13920AB918F5</vt:lpwstr>
  </property>
</Properties>
</file>