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3891200" cy="32918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 d="100"/>
          <a:sy n="12" d="100"/>
        </p:scale>
        <p:origin x="1548" y="8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318"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1143318"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496200" y="4765280"/>
            <a:ext cx="40899000" cy="13136700"/>
          </a:xfrm>
          <a:prstGeom prst="rect">
            <a:avLst/>
          </a:prstGeom>
        </p:spPr>
        <p:txBody>
          <a:bodyPr spcFirstLastPara="1" wrap="square" lIns="371025" tIns="371025" rIns="371025" bIns="371025" anchor="b" anchorCtr="0">
            <a:normAutofit/>
          </a:bodyPr>
          <a:lstStyle>
            <a:lvl1pPr lvl="0" algn="ctr">
              <a:spcBef>
                <a:spcPts val="0"/>
              </a:spcBef>
              <a:spcAft>
                <a:spcPts val="0"/>
              </a:spcAft>
              <a:buSzPts val="21100"/>
              <a:buNone/>
              <a:defRPr sz="21100"/>
            </a:lvl1pPr>
            <a:lvl2pPr lvl="1" algn="ctr">
              <a:spcBef>
                <a:spcPts val="0"/>
              </a:spcBef>
              <a:spcAft>
                <a:spcPts val="0"/>
              </a:spcAft>
              <a:buSzPts val="21100"/>
              <a:buNone/>
              <a:defRPr sz="21100"/>
            </a:lvl2pPr>
            <a:lvl3pPr lvl="2" algn="ctr">
              <a:spcBef>
                <a:spcPts val="0"/>
              </a:spcBef>
              <a:spcAft>
                <a:spcPts val="0"/>
              </a:spcAft>
              <a:buSzPts val="21100"/>
              <a:buNone/>
              <a:defRPr sz="21100"/>
            </a:lvl3pPr>
            <a:lvl4pPr lvl="3" algn="ctr">
              <a:spcBef>
                <a:spcPts val="0"/>
              </a:spcBef>
              <a:spcAft>
                <a:spcPts val="0"/>
              </a:spcAft>
              <a:buSzPts val="21100"/>
              <a:buNone/>
              <a:defRPr sz="21100"/>
            </a:lvl4pPr>
            <a:lvl5pPr lvl="4" algn="ctr">
              <a:spcBef>
                <a:spcPts val="0"/>
              </a:spcBef>
              <a:spcAft>
                <a:spcPts val="0"/>
              </a:spcAft>
              <a:buSzPts val="21100"/>
              <a:buNone/>
              <a:defRPr sz="21100"/>
            </a:lvl5pPr>
            <a:lvl6pPr lvl="5" algn="ctr">
              <a:spcBef>
                <a:spcPts val="0"/>
              </a:spcBef>
              <a:spcAft>
                <a:spcPts val="0"/>
              </a:spcAft>
              <a:buSzPts val="21100"/>
              <a:buNone/>
              <a:defRPr sz="21100"/>
            </a:lvl6pPr>
            <a:lvl7pPr lvl="6" algn="ctr">
              <a:spcBef>
                <a:spcPts val="0"/>
              </a:spcBef>
              <a:spcAft>
                <a:spcPts val="0"/>
              </a:spcAft>
              <a:buSzPts val="21100"/>
              <a:buNone/>
              <a:defRPr sz="21100"/>
            </a:lvl7pPr>
            <a:lvl8pPr lvl="7" algn="ctr">
              <a:spcBef>
                <a:spcPts val="0"/>
              </a:spcBef>
              <a:spcAft>
                <a:spcPts val="0"/>
              </a:spcAft>
              <a:buSzPts val="21100"/>
              <a:buNone/>
              <a:defRPr sz="21100"/>
            </a:lvl8pPr>
            <a:lvl9pPr lvl="8" algn="ctr">
              <a:spcBef>
                <a:spcPts val="0"/>
              </a:spcBef>
              <a:spcAft>
                <a:spcPts val="0"/>
              </a:spcAft>
              <a:buSzPts val="21100"/>
              <a:buNone/>
              <a:defRPr sz="21100"/>
            </a:lvl9pPr>
          </a:lstStyle>
          <a:p>
            <a:endParaRPr/>
          </a:p>
        </p:txBody>
      </p:sp>
      <p:sp>
        <p:nvSpPr>
          <p:cNvPr id="11" name="Google Shape;11;p2"/>
          <p:cNvSpPr txBox="1">
            <a:spLocks noGrp="1"/>
          </p:cNvSpPr>
          <p:nvPr>
            <p:ph type="subTitle" idx="1"/>
          </p:nvPr>
        </p:nvSpPr>
        <p:spPr>
          <a:xfrm>
            <a:off x="1496160" y="18138400"/>
            <a:ext cx="40899000" cy="5072700"/>
          </a:xfrm>
          <a:prstGeom prst="rect">
            <a:avLst/>
          </a:prstGeom>
        </p:spPr>
        <p:txBody>
          <a:bodyPr spcFirstLastPara="1" wrap="square" lIns="371025" tIns="371025" rIns="371025" bIns="371025" anchor="t" anchorCtr="0">
            <a:normAutofit/>
          </a:bodyPr>
          <a:lstStyle>
            <a:lvl1pPr lvl="0" algn="ctr">
              <a:lnSpc>
                <a:spcPct val="100000"/>
              </a:lnSpc>
              <a:spcBef>
                <a:spcPts val="0"/>
              </a:spcBef>
              <a:spcAft>
                <a:spcPts val="0"/>
              </a:spcAft>
              <a:buSzPts val="11400"/>
              <a:buNone/>
              <a:defRPr sz="11400"/>
            </a:lvl1pPr>
            <a:lvl2pPr lvl="1" algn="ctr">
              <a:lnSpc>
                <a:spcPct val="100000"/>
              </a:lnSpc>
              <a:spcBef>
                <a:spcPts val="0"/>
              </a:spcBef>
              <a:spcAft>
                <a:spcPts val="0"/>
              </a:spcAft>
              <a:buSzPts val="11400"/>
              <a:buNone/>
              <a:defRPr sz="11400"/>
            </a:lvl2pPr>
            <a:lvl3pPr lvl="2" algn="ctr">
              <a:lnSpc>
                <a:spcPct val="100000"/>
              </a:lnSpc>
              <a:spcBef>
                <a:spcPts val="0"/>
              </a:spcBef>
              <a:spcAft>
                <a:spcPts val="0"/>
              </a:spcAft>
              <a:buSzPts val="11400"/>
              <a:buNone/>
              <a:defRPr sz="11400"/>
            </a:lvl3pPr>
            <a:lvl4pPr lvl="3" algn="ctr">
              <a:lnSpc>
                <a:spcPct val="100000"/>
              </a:lnSpc>
              <a:spcBef>
                <a:spcPts val="0"/>
              </a:spcBef>
              <a:spcAft>
                <a:spcPts val="0"/>
              </a:spcAft>
              <a:buSzPts val="11400"/>
              <a:buNone/>
              <a:defRPr sz="11400"/>
            </a:lvl4pPr>
            <a:lvl5pPr lvl="4" algn="ctr">
              <a:lnSpc>
                <a:spcPct val="100000"/>
              </a:lnSpc>
              <a:spcBef>
                <a:spcPts val="0"/>
              </a:spcBef>
              <a:spcAft>
                <a:spcPts val="0"/>
              </a:spcAft>
              <a:buSzPts val="11400"/>
              <a:buNone/>
              <a:defRPr sz="11400"/>
            </a:lvl5pPr>
            <a:lvl6pPr lvl="5" algn="ctr">
              <a:lnSpc>
                <a:spcPct val="100000"/>
              </a:lnSpc>
              <a:spcBef>
                <a:spcPts val="0"/>
              </a:spcBef>
              <a:spcAft>
                <a:spcPts val="0"/>
              </a:spcAft>
              <a:buSzPts val="11400"/>
              <a:buNone/>
              <a:defRPr sz="11400"/>
            </a:lvl6pPr>
            <a:lvl7pPr lvl="6" algn="ctr">
              <a:lnSpc>
                <a:spcPct val="100000"/>
              </a:lnSpc>
              <a:spcBef>
                <a:spcPts val="0"/>
              </a:spcBef>
              <a:spcAft>
                <a:spcPts val="0"/>
              </a:spcAft>
              <a:buSzPts val="11400"/>
              <a:buNone/>
              <a:defRPr sz="11400"/>
            </a:lvl7pPr>
            <a:lvl8pPr lvl="7" algn="ctr">
              <a:lnSpc>
                <a:spcPct val="100000"/>
              </a:lnSpc>
              <a:spcBef>
                <a:spcPts val="0"/>
              </a:spcBef>
              <a:spcAft>
                <a:spcPts val="0"/>
              </a:spcAft>
              <a:buSzPts val="11400"/>
              <a:buNone/>
              <a:defRPr sz="11400"/>
            </a:lvl8pPr>
            <a:lvl9pPr lvl="8" algn="ctr">
              <a:lnSpc>
                <a:spcPct val="100000"/>
              </a:lnSpc>
              <a:spcBef>
                <a:spcPts val="0"/>
              </a:spcBef>
              <a:spcAft>
                <a:spcPts val="0"/>
              </a:spcAft>
              <a:buSzPts val="11400"/>
              <a:buNone/>
              <a:defRPr sz="11400"/>
            </a:lvl9pPr>
          </a:lstStyle>
          <a:p>
            <a:endParaRPr/>
          </a:p>
        </p:txBody>
      </p:sp>
      <p:sp>
        <p:nvSpPr>
          <p:cNvPr id="12" name="Google Shape;12;p2"/>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496160" y="7079200"/>
            <a:ext cx="40899000" cy="12566400"/>
          </a:xfrm>
          <a:prstGeom prst="rect">
            <a:avLst/>
          </a:prstGeom>
        </p:spPr>
        <p:txBody>
          <a:bodyPr spcFirstLastPara="1" wrap="square" lIns="371025" tIns="371025" rIns="371025" bIns="371025" anchor="b" anchorCtr="0">
            <a:normAutofit/>
          </a:bodyPr>
          <a:lstStyle>
            <a:lvl1pPr lvl="0" algn="ctr">
              <a:spcBef>
                <a:spcPts val="0"/>
              </a:spcBef>
              <a:spcAft>
                <a:spcPts val="0"/>
              </a:spcAft>
              <a:buSzPts val="48700"/>
              <a:buNone/>
              <a:defRPr sz="48700"/>
            </a:lvl1pPr>
            <a:lvl2pPr lvl="1" algn="ctr">
              <a:spcBef>
                <a:spcPts val="0"/>
              </a:spcBef>
              <a:spcAft>
                <a:spcPts val="0"/>
              </a:spcAft>
              <a:buSzPts val="48700"/>
              <a:buNone/>
              <a:defRPr sz="48700"/>
            </a:lvl2pPr>
            <a:lvl3pPr lvl="2" algn="ctr">
              <a:spcBef>
                <a:spcPts val="0"/>
              </a:spcBef>
              <a:spcAft>
                <a:spcPts val="0"/>
              </a:spcAft>
              <a:buSzPts val="48700"/>
              <a:buNone/>
              <a:defRPr sz="48700"/>
            </a:lvl3pPr>
            <a:lvl4pPr lvl="3" algn="ctr">
              <a:spcBef>
                <a:spcPts val="0"/>
              </a:spcBef>
              <a:spcAft>
                <a:spcPts val="0"/>
              </a:spcAft>
              <a:buSzPts val="48700"/>
              <a:buNone/>
              <a:defRPr sz="48700"/>
            </a:lvl4pPr>
            <a:lvl5pPr lvl="4" algn="ctr">
              <a:spcBef>
                <a:spcPts val="0"/>
              </a:spcBef>
              <a:spcAft>
                <a:spcPts val="0"/>
              </a:spcAft>
              <a:buSzPts val="48700"/>
              <a:buNone/>
              <a:defRPr sz="48700"/>
            </a:lvl5pPr>
            <a:lvl6pPr lvl="5" algn="ctr">
              <a:spcBef>
                <a:spcPts val="0"/>
              </a:spcBef>
              <a:spcAft>
                <a:spcPts val="0"/>
              </a:spcAft>
              <a:buSzPts val="48700"/>
              <a:buNone/>
              <a:defRPr sz="48700"/>
            </a:lvl6pPr>
            <a:lvl7pPr lvl="6" algn="ctr">
              <a:spcBef>
                <a:spcPts val="0"/>
              </a:spcBef>
              <a:spcAft>
                <a:spcPts val="0"/>
              </a:spcAft>
              <a:buSzPts val="48700"/>
              <a:buNone/>
              <a:defRPr sz="48700"/>
            </a:lvl7pPr>
            <a:lvl8pPr lvl="7" algn="ctr">
              <a:spcBef>
                <a:spcPts val="0"/>
              </a:spcBef>
              <a:spcAft>
                <a:spcPts val="0"/>
              </a:spcAft>
              <a:buSzPts val="48700"/>
              <a:buNone/>
              <a:defRPr sz="48700"/>
            </a:lvl8pPr>
            <a:lvl9pPr lvl="8" algn="ctr">
              <a:spcBef>
                <a:spcPts val="0"/>
              </a:spcBef>
              <a:spcAft>
                <a:spcPts val="0"/>
              </a:spcAft>
              <a:buSzPts val="48700"/>
              <a:buNone/>
              <a:defRPr sz="48700"/>
            </a:lvl9pPr>
          </a:lstStyle>
          <a:p>
            <a:r>
              <a:t>xx%</a:t>
            </a:r>
          </a:p>
        </p:txBody>
      </p:sp>
      <p:sp>
        <p:nvSpPr>
          <p:cNvPr id="46" name="Google Shape;46;p11"/>
          <p:cNvSpPr txBox="1">
            <a:spLocks noGrp="1"/>
          </p:cNvSpPr>
          <p:nvPr>
            <p:ph type="body" idx="1"/>
          </p:nvPr>
        </p:nvSpPr>
        <p:spPr>
          <a:xfrm>
            <a:off x="1496160" y="20174240"/>
            <a:ext cx="40899000" cy="8325000"/>
          </a:xfrm>
          <a:prstGeom prst="rect">
            <a:avLst/>
          </a:prstGeom>
        </p:spPr>
        <p:txBody>
          <a:bodyPr spcFirstLastPara="1" wrap="square" lIns="371025" tIns="371025" rIns="371025" bIns="371025" anchor="t" anchorCtr="0">
            <a:normAutofit/>
          </a:bodyPr>
          <a:lstStyle>
            <a:lvl1pPr marL="457200" lvl="0" indent="-692150" algn="ctr">
              <a:spcBef>
                <a:spcPts val="0"/>
              </a:spcBef>
              <a:spcAft>
                <a:spcPts val="0"/>
              </a:spcAft>
              <a:buSzPts val="7300"/>
              <a:buChar char="●"/>
              <a:defRPr/>
            </a:lvl1pPr>
            <a:lvl2pPr marL="914400" lvl="1" indent="-590550" algn="ctr">
              <a:spcBef>
                <a:spcPts val="0"/>
              </a:spcBef>
              <a:spcAft>
                <a:spcPts val="0"/>
              </a:spcAft>
              <a:buSzPts val="5700"/>
              <a:buChar char="○"/>
              <a:defRPr/>
            </a:lvl2pPr>
            <a:lvl3pPr marL="1371600" lvl="2" indent="-590550" algn="ctr">
              <a:spcBef>
                <a:spcPts val="0"/>
              </a:spcBef>
              <a:spcAft>
                <a:spcPts val="0"/>
              </a:spcAft>
              <a:buSzPts val="5700"/>
              <a:buChar char="■"/>
              <a:defRPr/>
            </a:lvl3pPr>
            <a:lvl4pPr marL="1828800" lvl="3" indent="-590550" algn="ctr">
              <a:spcBef>
                <a:spcPts val="0"/>
              </a:spcBef>
              <a:spcAft>
                <a:spcPts val="0"/>
              </a:spcAft>
              <a:buSzPts val="5700"/>
              <a:buChar char="●"/>
              <a:defRPr/>
            </a:lvl4pPr>
            <a:lvl5pPr marL="2286000" lvl="4" indent="-590550" algn="ctr">
              <a:spcBef>
                <a:spcPts val="0"/>
              </a:spcBef>
              <a:spcAft>
                <a:spcPts val="0"/>
              </a:spcAft>
              <a:buSzPts val="5700"/>
              <a:buChar char="○"/>
              <a:defRPr/>
            </a:lvl5pPr>
            <a:lvl6pPr marL="2743200" lvl="5" indent="-590550" algn="ctr">
              <a:spcBef>
                <a:spcPts val="0"/>
              </a:spcBef>
              <a:spcAft>
                <a:spcPts val="0"/>
              </a:spcAft>
              <a:buSzPts val="5700"/>
              <a:buChar char="■"/>
              <a:defRPr/>
            </a:lvl6pPr>
            <a:lvl7pPr marL="3200400" lvl="6" indent="-590550" algn="ctr">
              <a:spcBef>
                <a:spcPts val="0"/>
              </a:spcBef>
              <a:spcAft>
                <a:spcPts val="0"/>
              </a:spcAft>
              <a:buSzPts val="5700"/>
              <a:buChar char="●"/>
              <a:defRPr/>
            </a:lvl7pPr>
            <a:lvl8pPr marL="3657600" lvl="7" indent="-590550" algn="ctr">
              <a:spcBef>
                <a:spcPts val="0"/>
              </a:spcBef>
              <a:spcAft>
                <a:spcPts val="0"/>
              </a:spcAft>
              <a:buSzPts val="5700"/>
              <a:buChar char="○"/>
              <a:defRPr/>
            </a:lvl8pPr>
            <a:lvl9pPr marL="4114800" lvl="8" indent="-590550" algn="ctr">
              <a:spcBef>
                <a:spcPts val="0"/>
              </a:spcBef>
              <a:spcAft>
                <a:spcPts val="0"/>
              </a:spcAft>
              <a:buSzPts val="5700"/>
              <a:buChar char="■"/>
              <a:defRPr/>
            </a:lvl9pPr>
          </a:lstStyle>
          <a:p>
            <a:endParaRPr/>
          </a:p>
        </p:txBody>
      </p:sp>
      <p:sp>
        <p:nvSpPr>
          <p:cNvPr id="47" name="Google Shape;47;p11"/>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496160" y="13765440"/>
            <a:ext cx="40899000" cy="5387400"/>
          </a:xfrm>
          <a:prstGeom prst="rect">
            <a:avLst/>
          </a:prstGeom>
        </p:spPr>
        <p:txBody>
          <a:bodyPr spcFirstLastPara="1" wrap="square" lIns="371025" tIns="371025" rIns="371025" bIns="371025" anchor="ctr" anchorCtr="0">
            <a:normAutofit/>
          </a:bodyPr>
          <a:lstStyle>
            <a:lvl1pPr lvl="0" algn="ctr">
              <a:spcBef>
                <a:spcPts val="0"/>
              </a:spcBef>
              <a:spcAft>
                <a:spcPts val="0"/>
              </a:spcAft>
              <a:buSzPts val="14600"/>
              <a:buNone/>
              <a:defRPr sz="14600"/>
            </a:lvl1pPr>
            <a:lvl2pPr lvl="1" algn="ctr">
              <a:spcBef>
                <a:spcPts val="0"/>
              </a:spcBef>
              <a:spcAft>
                <a:spcPts val="0"/>
              </a:spcAft>
              <a:buSzPts val="14600"/>
              <a:buNone/>
              <a:defRPr sz="14600"/>
            </a:lvl2pPr>
            <a:lvl3pPr lvl="2" algn="ctr">
              <a:spcBef>
                <a:spcPts val="0"/>
              </a:spcBef>
              <a:spcAft>
                <a:spcPts val="0"/>
              </a:spcAft>
              <a:buSzPts val="14600"/>
              <a:buNone/>
              <a:defRPr sz="14600"/>
            </a:lvl3pPr>
            <a:lvl4pPr lvl="3" algn="ctr">
              <a:spcBef>
                <a:spcPts val="0"/>
              </a:spcBef>
              <a:spcAft>
                <a:spcPts val="0"/>
              </a:spcAft>
              <a:buSzPts val="14600"/>
              <a:buNone/>
              <a:defRPr sz="14600"/>
            </a:lvl4pPr>
            <a:lvl5pPr lvl="4" algn="ctr">
              <a:spcBef>
                <a:spcPts val="0"/>
              </a:spcBef>
              <a:spcAft>
                <a:spcPts val="0"/>
              </a:spcAft>
              <a:buSzPts val="14600"/>
              <a:buNone/>
              <a:defRPr sz="14600"/>
            </a:lvl5pPr>
            <a:lvl6pPr lvl="5" algn="ctr">
              <a:spcBef>
                <a:spcPts val="0"/>
              </a:spcBef>
              <a:spcAft>
                <a:spcPts val="0"/>
              </a:spcAft>
              <a:buSzPts val="14600"/>
              <a:buNone/>
              <a:defRPr sz="14600"/>
            </a:lvl6pPr>
            <a:lvl7pPr lvl="6" algn="ctr">
              <a:spcBef>
                <a:spcPts val="0"/>
              </a:spcBef>
              <a:spcAft>
                <a:spcPts val="0"/>
              </a:spcAft>
              <a:buSzPts val="14600"/>
              <a:buNone/>
              <a:defRPr sz="14600"/>
            </a:lvl7pPr>
            <a:lvl8pPr lvl="7" algn="ctr">
              <a:spcBef>
                <a:spcPts val="0"/>
              </a:spcBef>
              <a:spcAft>
                <a:spcPts val="0"/>
              </a:spcAft>
              <a:buSzPts val="14600"/>
              <a:buNone/>
              <a:defRPr sz="14600"/>
            </a:lvl8pPr>
            <a:lvl9pPr lvl="8" algn="ctr">
              <a:spcBef>
                <a:spcPts val="0"/>
              </a:spcBef>
              <a:spcAft>
                <a:spcPts val="0"/>
              </a:spcAft>
              <a:buSzPts val="14600"/>
              <a:buNone/>
              <a:defRPr sz="14600"/>
            </a:lvl9pPr>
          </a:lstStyle>
          <a:p>
            <a:endParaRPr/>
          </a:p>
        </p:txBody>
      </p:sp>
      <p:sp>
        <p:nvSpPr>
          <p:cNvPr id="15" name="Google Shape;15;p3"/>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496160" y="2848160"/>
            <a:ext cx="40899000" cy="3665400"/>
          </a:xfrm>
          <a:prstGeom prst="rect">
            <a:avLst/>
          </a:prstGeom>
        </p:spPr>
        <p:txBody>
          <a:bodyPr spcFirstLastPara="1" wrap="square" lIns="371025" tIns="371025" rIns="371025" bIns="371025" anchor="t" anchorCtr="0">
            <a:normAutofit/>
          </a:bodyPr>
          <a:lstStyle>
            <a:lvl1pPr lvl="0">
              <a:spcBef>
                <a:spcPts val="0"/>
              </a:spcBef>
              <a:spcAft>
                <a:spcPts val="0"/>
              </a:spcAft>
              <a:buSzPts val="11400"/>
              <a:buNone/>
              <a:defRPr/>
            </a:lvl1pPr>
            <a:lvl2pPr lvl="1">
              <a:spcBef>
                <a:spcPts val="0"/>
              </a:spcBef>
              <a:spcAft>
                <a:spcPts val="0"/>
              </a:spcAft>
              <a:buSzPts val="11400"/>
              <a:buNone/>
              <a:defRPr/>
            </a:lvl2pPr>
            <a:lvl3pPr lvl="2">
              <a:spcBef>
                <a:spcPts val="0"/>
              </a:spcBef>
              <a:spcAft>
                <a:spcPts val="0"/>
              </a:spcAft>
              <a:buSzPts val="11400"/>
              <a:buNone/>
              <a:defRPr/>
            </a:lvl3pPr>
            <a:lvl4pPr lvl="3">
              <a:spcBef>
                <a:spcPts val="0"/>
              </a:spcBef>
              <a:spcAft>
                <a:spcPts val="0"/>
              </a:spcAft>
              <a:buSzPts val="11400"/>
              <a:buNone/>
              <a:defRPr/>
            </a:lvl4pPr>
            <a:lvl5pPr lvl="4">
              <a:spcBef>
                <a:spcPts val="0"/>
              </a:spcBef>
              <a:spcAft>
                <a:spcPts val="0"/>
              </a:spcAft>
              <a:buSzPts val="11400"/>
              <a:buNone/>
              <a:defRPr/>
            </a:lvl5pPr>
            <a:lvl6pPr lvl="5">
              <a:spcBef>
                <a:spcPts val="0"/>
              </a:spcBef>
              <a:spcAft>
                <a:spcPts val="0"/>
              </a:spcAft>
              <a:buSzPts val="11400"/>
              <a:buNone/>
              <a:defRPr/>
            </a:lvl6pPr>
            <a:lvl7pPr lvl="6">
              <a:spcBef>
                <a:spcPts val="0"/>
              </a:spcBef>
              <a:spcAft>
                <a:spcPts val="0"/>
              </a:spcAft>
              <a:buSzPts val="11400"/>
              <a:buNone/>
              <a:defRPr/>
            </a:lvl7pPr>
            <a:lvl8pPr lvl="7">
              <a:spcBef>
                <a:spcPts val="0"/>
              </a:spcBef>
              <a:spcAft>
                <a:spcPts val="0"/>
              </a:spcAft>
              <a:buSzPts val="11400"/>
              <a:buNone/>
              <a:defRPr/>
            </a:lvl8pPr>
            <a:lvl9pPr lvl="8">
              <a:spcBef>
                <a:spcPts val="0"/>
              </a:spcBef>
              <a:spcAft>
                <a:spcPts val="0"/>
              </a:spcAft>
              <a:buSzPts val="11400"/>
              <a:buNone/>
              <a:defRPr/>
            </a:lvl9pPr>
          </a:lstStyle>
          <a:p>
            <a:endParaRPr/>
          </a:p>
        </p:txBody>
      </p:sp>
      <p:sp>
        <p:nvSpPr>
          <p:cNvPr id="18" name="Google Shape;18;p4"/>
          <p:cNvSpPr txBox="1">
            <a:spLocks noGrp="1"/>
          </p:cNvSpPr>
          <p:nvPr>
            <p:ph type="body" idx="1"/>
          </p:nvPr>
        </p:nvSpPr>
        <p:spPr>
          <a:xfrm>
            <a:off x="1496160" y="7375840"/>
            <a:ext cx="40899000" cy="21864900"/>
          </a:xfrm>
          <a:prstGeom prst="rect">
            <a:avLst/>
          </a:prstGeom>
        </p:spPr>
        <p:txBody>
          <a:bodyPr spcFirstLastPara="1" wrap="square" lIns="371025" tIns="371025" rIns="371025" bIns="371025" anchor="t" anchorCtr="0">
            <a:normAutofit/>
          </a:bodyPr>
          <a:lstStyle>
            <a:lvl1pPr marL="457200" lvl="0" indent="-692150">
              <a:spcBef>
                <a:spcPts val="0"/>
              </a:spcBef>
              <a:spcAft>
                <a:spcPts val="0"/>
              </a:spcAft>
              <a:buSzPts val="7300"/>
              <a:buChar char="●"/>
              <a:defRPr/>
            </a:lvl1pPr>
            <a:lvl2pPr marL="914400" lvl="1" indent="-590550">
              <a:spcBef>
                <a:spcPts val="0"/>
              </a:spcBef>
              <a:spcAft>
                <a:spcPts val="0"/>
              </a:spcAft>
              <a:buSzPts val="5700"/>
              <a:buChar char="○"/>
              <a:defRPr/>
            </a:lvl2pPr>
            <a:lvl3pPr marL="1371600" lvl="2" indent="-590550">
              <a:spcBef>
                <a:spcPts val="0"/>
              </a:spcBef>
              <a:spcAft>
                <a:spcPts val="0"/>
              </a:spcAft>
              <a:buSzPts val="5700"/>
              <a:buChar char="■"/>
              <a:defRPr/>
            </a:lvl3pPr>
            <a:lvl4pPr marL="1828800" lvl="3" indent="-590550">
              <a:spcBef>
                <a:spcPts val="0"/>
              </a:spcBef>
              <a:spcAft>
                <a:spcPts val="0"/>
              </a:spcAft>
              <a:buSzPts val="5700"/>
              <a:buChar char="●"/>
              <a:defRPr/>
            </a:lvl4pPr>
            <a:lvl5pPr marL="2286000" lvl="4" indent="-590550">
              <a:spcBef>
                <a:spcPts val="0"/>
              </a:spcBef>
              <a:spcAft>
                <a:spcPts val="0"/>
              </a:spcAft>
              <a:buSzPts val="5700"/>
              <a:buChar char="○"/>
              <a:defRPr/>
            </a:lvl5pPr>
            <a:lvl6pPr marL="2743200" lvl="5" indent="-590550">
              <a:spcBef>
                <a:spcPts val="0"/>
              </a:spcBef>
              <a:spcAft>
                <a:spcPts val="0"/>
              </a:spcAft>
              <a:buSzPts val="5700"/>
              <a:buChar char="■"/>
              <a:defRPr/>
            </a:lvl6pPr>
            <a:lvl7pPr marL="3200400" lvl="6" indent="-590550">
              <a:spcBef>
                <a:spcPts val="0"/>
              </a:spcBef>
              <a:spcAft>
                <a:spcPts val="0"/>
              </a:spcAft>
              <a:buSzPts val="5700"/>
              <a:buChar char="●"/>
              <a:defRPr/>
            </a:lvl7pPr>
            <a:lvl8pPr marL="3657600" lvl="7" indent="-590550">
              <a:spcBef>
                <a:spcPts val="0"/>
              </a:spcBef>
              <a:spcAft>
                <a:spcPts val="0"/>
              </a:spcAft>
              <a:buSzPts val="5700"/>
              <a:buChar char="○"/>
              <a:defRPr/>
            </a:lvl8pPr>
            <a:lvl9pPr marL="4114800" lvl="8" indent="-590550">
              <a:spcBef>
                <a:spcPts val="0"/>
              </a:spcBef>
              <a:spcAft>
                <a:spcPts val="0"/>
              </a:spcAft>
              <a:buSzPts val="5700"/>
              <a:buChar char="■"/>
              <a:defRPr/>
            </a:lvl9pPr>
          </a:lstStyle>
          <a:p>
            <a:endParaRPr/>
          </a:p>
        </p:txBody>
      </p:sp>
      <p:sp>
        <p:nvSpPr>
          <p:cNvPr id="19" name="Google Shape;19;p4"/>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496160" y="2848160"/>
            <a:ext cx="40899000" cy="3665400"/>
          </a:xfrm>
          <a:prstGeom prst="rect">
            <a:avLst/>
          </a:prstGeom>
        </p:spPr>
        <p:txBody>
          <a:bodyPr spcFirstLastPara="1" wrap="square" lIns="371025" tIns="371025" rIns="371025" bIns="371025" anchor="t" anchorCtr="0">
            <a:normAutofit/>
          </a:bodyPr>
          <a:lstStyle>
            <a:lvl1pPr lvl="0">
              <a:spcBef>
                <a:spcPts val="0"/>
              </a:spcBef>
              <a:spcAft>
                <a:spcPts val="0"/>
              </a:spcAft>
              <a:buSzPts val="11400"/>
              <a:buNone/>
              <a:defRPr/>
            </a:lvl1pPr>
            <a:lvl2pPr lvl="1">
              <a:spcBef>
                <a:spcPts val="0"/>
              </a:spcBef>
              <a:spcAft>
                <a:spcPts val="0"/>
              </a:spcAft>
              <a:buSzPts val="11400"/>
              <a:buNone/>
              <a:defRPr/>
            </a:lvl2pPr>
            <a:lvl3pPr lvl="2">
              <a:spcBef>
                <a:spcPts val="0"/>
              </a:spcBef>
              <a:spcAft>
                <a:spcPts val="0"/>
              </a:spcAft>
              <a:buSzPts val="11400"/>
              <a:buNone/>
              <a:defRPr/>
            </a:lvl3pPr>
            <a:lvl4pPr lvl="3">
              <a:spcBef>
                <a:spcPts val="0"/>
              </a:spcBef>
              <a:spcAft>
                <a:spcPts val="0"/>
              </a:spcAft>
              <a:buSzPts val="11400"/>
              <a:buNone/>
              <a:defRPr/>
            </a:lvl4pPr>
            <a:lvl5pPr lvl="4">
              <a:spcBef>
                <a:spcPts val="0"/>
              </a:spcBef>
              <a:spcAft>
                <a:spcPts val="0"/>
              </a:spcAft>
              <a:buSzPts val="11400"/>
              <a:buNone/>
              <a:defRPr/>
            </a:lvl5pPr>
            <a:lvl6pPr lvl="5">
              <a:spcBef>
                <a:spcPts val="0"/>
              </a:spcBef>
              <a:spcAft>
                <a:spcPts val="0"/>
              </a:spcAft>
              <a:buSzPts val="11400"/>
              <a:buNone/>
              <a:defRPr/>
            </a:lvl6pPr>
            <a:lvl7pPr lvl="6">
              <a:spcBef>
                <a:spcPts val="0"/>
              </a:spcBef>
              <a:spcAft>
                <a:spcPts val="0"/>
              </a:spcAft>
              <a:buSzPts val="11400"/>
              <a:buNone/>
              <a:defRPr/>
            </a:lvl7pPr>
            <a:lvl8pPr lvl="7">
              <a:spcBef>
                <a:spcPts val="0"/>
              </a:spcBef>
              <a:spcAft>
                <a:spcPts val="0"/>
              </a:spcAft>
              <a:buSzPts val="11400"/>
              <a:buNone/>
              <a:defRPr/>
            </a:lvl8pPr>
            <a:lvl9pPr lvl="8">
              <a:spcBef>
                <a:spcPts val="0"/>
              </a:spcBef>
              <a:spcAft>
                <a:spcPts val="0"/>
              </a:spcAft>
              <a:buSzPts val="11400"/>
              <a:buNone/>
              <a:defRPr/>
            </a:lvl9pPr>
          </a:lstStyle>
          <a:p>
            <a:endParaRPr/>
          </a:p>
        </p:txBody>
      </p:sp>
      <p:sp>
        <p:nvSpPr>
          <p:cNvPr id="22" name="Google Shape;22;p5"/>
          <p:cNvSpPr txBox="1">
            <a:spLocks noGrp="1"/>
          </p:cNvSpPr>
          <p:nvPr>
            <p:ph type="body" idx="1"/>
          </p:nvPr>
        </p:nvSpPr>
        <p:spPr>
          <a:xfrm>
            <a:off x="1496160" y="7375840"/>
            <a:ext cx="19199700" cy="21864900"/>
          </a:xfrm>
          <a:prstGeom prst="rect">
            <a:avLst/>
          </a:prstGeom>
        </p:spPr>
        <p:txBody>
          <a:bodyPr spcFirstLastPara="1" wrap="square" lIns="371025" tIns="371025" rIns="371025" bIns="371025" anchor="t" anchorCtr="0">
            <a:normAutofit/>
          </a:bodyPr>
          <a:lstStyle>
            <a:lvl1pPr marL="457200" lvl="0" indent="-590550">
              <a:spcBef>
                <a:spcPts val="0"/>
              </a:spcBef>
              <a:spcAft>
                <a:spcPts val="0"/>
              </a:spcAft>
              <a:buSzPts val="5700"/>
              <a:buChar char="●"/>
              <a:defRPr sz="57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23" name="Google Shape;23;p5"/>
          <p:cNvSpPr txBox="1">
            <a:spLocks noGrp="1"/>
          </p:cNvSpPr>
          <p:nvPr>
            <p:ph type="body" idx="2"/>
          </p:nvPr>
        </p:nvSpPr>
        <p:spPr>
          <a:xfrm>
            <a:off x="23195520" y="7375840"/>
            <a:ext cx="19199700" cy="21864900"/>
          </a:xfrm>
          <a:prstGeom prst="rect">
            <a:avLst/>
          </a:prstGeom>
        </p:spPr>
        <p:txBody>
          <a:bodyPr spcFirstLastPara="1" wrap="square" lIns="371025" tIns="371025" rIns="371025" bIns="371025" anchor="t" anchorCtr="0">
            <a:normAutofit/>
          </a:bodyPr>
          <a:lstStyle>
            <a:lvl1pPr marL="457200" lvl="0" indent="-590550">
              <a:spcBef>
                <a:spcPts val="0"/>
              </a:spcBef>
              <a:spcAft>
                <a:spcPts val="0"/>
              </a:spcAft>
              <a:buSzPts val="5700"/>
              <a:buChar char="●"/>
              <a:defRPr sz="57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24" name="Google Shape;24;p5"/>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496160" y="2848160"/>
            <a:ext cx="40899000" cy="3665400"/>
          </a:xfrm>
          <a:prstGeom prst="rect">
            <a:avLst/>
          </a:prstGeom>
        </p:spPr>
        <p:txBody>
          <a:bodyPr spcFirstLastPara="1" wrap="square" lIns="371025" tIns="371025" rIns="371025" bIns="371025" anchor="t" anchorCtr="0">
            <a:normAutofit/>
          </a:bodyPr>
          <a:lstStyle>
            <a:lvl1pPr lvl="0">
              <a:spcBef>
                <a:spcPts val="0"/>
              </a:spcBef>
              <a:spcAft>
                <a:spcPts val="0"/>
              </a:spcAft>
              <a:buSzPts val="11400"/>
              <a:buNone/>
              <a:defRPr/>
            </a:lvl1pPr>
            <a:lvl2pPr lvl="1">
              <a:spcBef>
                <a:spcPts val="0"/>
              </a:spcBef>
              <a:spcAft>
                <a:spcPts val="0"/>
              </a:spcAft>
              <a:buSzPts val="11400"/>
              <a:buNone/>
              <a:defRPr/>
            </a:lvl2pPr>
            <a:lvl3pPr lvl="2">
              <a:spcBef>
                <a:spcPts val="0"/>
              </a:spcBef>
              <a:spcAft>
                <a:spcPts val="0"/>
              </a:spcAft>
              <a:buSzPts val="11400"/>
              <a:buNone/>
              <a:defRPr/>
            </a:lvl3pPr>
            <a:lvl4pPr lvl="3">
              <a:spcBef>
                <a:spcPts val="0"/>
              </a:spcBef>
              <a:spcAft>
                <a:spcPts val="0"/>
              </a:spcAft>
              <a:buSzPts val="11400"/>
              <a:buNone/>
              <a:defRPr/>
            </a:lvl4pPr>
            <a:lvl5pPr lvl="4">
              <a:spcBef>
                <a:spcPts val="0"/>
              </a:spcBef>
              <a:spcAft>
                <a:spcPts val="0"/>
              </a:spcAft>
              <a:buSzPts val="11400"/>
              <a:buNone/>
              <a:defRPr/>
            </a:lvl5pPr>
            <a:lvl6pPr lvl="5">
              <a:spcBef>
                <a:spcPts val="0"/>
              </a:spcBef>
              <a:spcAft>
                <a:spcPts val="0"/>
              </a:spcAft>
              <a:buSzPts val="11400"/>
              <a:buNone/>
              <a:defRPr/>
            </a:lvl6pPr>
            <a:lvl7pPr lvl="6">
              <a:spcBef>
                <a:spcPts val="0"/>
              </a:spcBef>
              <a:spcAft>
                <a:spcPts val="0"/>
              </a:spcAft>
              <a:buSzPts val="11400"/>
              <a:buNone/>
              <a:defRPr/>
            </a:lvl7pPr>
            <a:lvl8pPr lvl="7">
              <a:spcBef>
                <a:spcPts val="0"/>
              </a:spcBef>
              <a:spcAft>
                <a:spcPts val="0"/>
              </a:spcAft>
              <a:buSzPts val="11400"/>
              <a:buNone/>
              <a:defRPr/>
            </a:lvl8pPr>
            <a:lvl9pPr lvl="8">
              <a:spcBef>
                <a:spcPts val="0"/>
              </a:spcBef>
              <a:spcAft>
                <a:spcPts val="0"/>
              </a:spcAft>
              <a:buSzPts val="11400"/>
              <a:buNone/>
              <a:defRPr/>
            </a:lvl9pPr>
          </a:lstStyle>
          <a:p>
            <a:endParaRPr/>
          </a:p>
        </p:txBody>
      </p:sp>
      <p:sp>
        <p:nvSpPr>
          <p:cNvPr id="27" name="Google Shape;27;p6"/>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496160" y="3555840"/>
            <a:ext cx="13478400" cy="4836600"/>
          </a:xfrm>
          <a:prstGeom prst="rect">
            <a:avLst/>
          </a:prstGeom>
        </p:spPr>
        <p:txBody>
          <a:bodyPr spcFirstLastPara="1" wrap="square" lIns="371025" tIns="371025" rIns="371025" bIns="371025" anchor="b" anchorCtr="0">
            <a:normAutofit/>
          </a:bodyPr>
          <a:lstStyle>
            <a:lvl1pPr lvl="0">
              <a:spcBef>
                <a:spcPts val="0"/>
              </a:spcBef>
              <a:spcAft>
                <a:spcPts val="0"/>
              </a:spcAft>
              <a:buSzPts val="9800"/>
              <a:buNone/>
              <a:defRPr sz="9800"/>
            </a:lvl1pPr>
            <a:lvl2pPr lvl="1">
              <a:spcBef>
                <a:spcPts val="0"/>
              </a:spcBef>
              <a:spcAft>
                <a:spcPts val="0"/>
              </a:spcAft>
              <a:buSzPts val="9800"/>
              <a:buNone/>
              <a:defRPr sz="9800"/>
            </a:lvl2pPr>
            <a:lvl3pPr lvl="2">
              <a:spcBef>
                <a:spcPts val="0"/>
              </a:spcBef>
              <a:spcAft>
                <a:spcPts val="0"/>
              </a:spcAft>
              <a:buSzPts val="9800"/>
              <a:buNone/>
              <a:defRPr sz="9800"/>
            </a:lvl3pPr>
            <a:lvl4pPr lvl="3">
              <a:spcBef>
                <a:spcPts val="0"/>
              </a:spcBef>
              <a:spcAft>
                <a:spcPts val="0"/>
              </a:spcAft>
              <a:buSzPts val="9800"/>
              <a:buNone/>
              <a:defRPr sz="9800"/>
            </a:lvl4pPr>
            <a:lvl5pPr lvl="4">
              <a:spcBef>
                <a:spcPts val="0"/>
              </a:spcBef>
              <a:spcAft>
                <a:spcPts val="0"/>
              </a:spcAft>
              <a:buSzPts val="9800"/>
              <a:buNone/>
              <a:defRPr sz="9800"/>
            </a:lvl5pPr>
            <a:lvl6pPr lvl="5">
              <a:spcBef>
                <a:spcPts val="0"/>
              </a:spcBef>
              <a:spcAft>
                <a:spcPts val="0"/>
              </a:spcAft>
              <a:buSzPts val="9800"/>
              <a:buNone/>
              <a:defRPr sz="9800"/>
            </a:lvl6pPr>
            <a:lvl7pPr lvl="6">
              <a:spcBef>
                <a:spcPts val="0"/>
              </a:spcBef>
              <a:spcAft>
                <a:spcPts val="0"/>
              </a:spcAft>
              <a:buSzPts val="9800"/>
              <a:buNone/>
              <a:defRPr sz="9800"/>
            </a:lvl7pPr>
            <a:lvl8pPr lvl="7">
              <a:spcBef>
                <a:spcPts val="0"/>
              </a:spcBef>
              <a:spcAft>
                <a:spcPts val="0"/>
              </a:spcAft>
              <a:buSzPts val="9800"/>
              <a:buNone/>
              <a:defRPr sz="9800"/>
            </a:lvl8pPr>
            <a:lvl9pPr lvl="8">
              <a:spcBef>
                <a:spcPts val="0"/>
              </a:spcBef>
              <a:spcAft>
                <a:spcPts val="0"/>
              </a:spcAft>
              <a:buSzPts val="9800"/>
              <a:buNone/>
              <a:defRPr sz="9800"/>
            </a:lvl9pPr>
          </a:lstStyle>
          <a:p>
            <a:endParaRPr/>
          </a:p>
        </p:txBody>
      </p:sp>
      <p:sp>
        <p:nvSpPr>
          <p:cNvPr id="30" name="Google Shape;30;p7"/>
          <p:cNvSpPr txBox="1">
            <a:spLocks noGrp="1"/>
          </p:cNvSpPr>
          <p:nvPr>
            <p:ph type="body" idx="1"/>
          </p:nvPr>
        </p:nvSpPr>
        <p:spPr>
          <a:xfrm>
            <a:off x="1496160" y="8893440"/>
            <a:ext cx="13478400" cy="20348100"/>
          </a:xfrm>
          <a:prstGeom prst="rect">
            <a:avLst/>
          </a:prstGeom>
        </p:spPr>
        <p:txBody>
          <a:bodyPr spcFirstLastPara="1" wrap="square" lIns="371025" tIns="371025" rIns="371025" bIns="371025" anchor="t" anchorCtr="0">
            <a:normAutofit/>
          </a:bodyPr>
          <a:lstStyle>
            <a:lvl1pPr marL="457200" lvl="0" indent="-539750">
              <a:spcBef>
                <a:spcPts val="0"/>
              </a:spcBef>
              <a:spcAft>
                <a:spcPts val="0"/>
              </a:spcAft>
              <a:buSzPts val="4900"/>
              <a:buChar char="●"/>
              <a:defRPr sz="4900"/>
            </a:lvl1pPr>
            <a:lvl2pPr marL="914400" lvl="1" indent="-539750">
              <a:spcBef>
                <a:spcPts val="0"/>
              </a:spcBef>
              <a:spcAft>
                <a:spcPts val="0"/>
              </a:spcAft>
              <a:buSzPts val="4900"/>
              <a:buChar char="○"/>
              <a:defRPr sz="4900"/>
            </a:lvl2pPr>
            <a:lvl3pPr marL="1371600" lvl="2" indent="-539750">
              <a:spcBef>
                <a:spcPts val="0"/>
              </a:spcBef>
              <a:spcAft>
                <a:spcPts val="0"/>
              </a:spcAft>
              <a:buSzPts val="4900"/>
              <a:buChar char="■"/>
              <a:defRPr sz="4900"/>
            </a:lvl3pPr>
            <a:lvl4pPr marL="1828800" lvl="3" indent="-539750">
              <a:spcBef>
                <a:spcPts val="0"/>
              </a:spcBef>
              <a:spcAft>
                <a:spcPts val="0"/>
              </a:spcAft>
              <a:buSzPts val="4900"/>
              <a:buChar char="●"/>
              <a:defRPr sz="4900"/>
            </a:lvl4pPr>
            <a:lvl5pPr marL="2286000" lvl="4" indent="-539750">
              <a:spcBef>
                <a:spcPts val="0"/>
              </a:spcBef>
              <a:spcAft>
                <a:spcPts val="0"/>
              </a:spcAft>
              <a:buSzPts val="4900"/>
              <a:buChar char="○"/>
              <a:defRPr sz="4900"/>
            </a:lvl5pPr>
            <a:lvl6pPr marL="2743200" lvl="5" indent="-539750">
              <a:spcBef>
                <a:spcPts val="0"/>
              </a:spcBef>
              <a:spcAft>
                <a:spcPts val="0"/>
              </a:spcAft>
              <a:buSzPts val="4900"/>
              <a:buChar char="■"/>
              <a:defRPr sz="4900"/>
            </a:lvl6pPr>
            <a:lvl7pPr marL="3200400" lvl="6" indent="-539750">
              <a:spcBef>
                <a:spcPts val="0"/>
              </a:spcBef>
              <a:spcAft>
                <a:spcPts val="0"/>
              </a:spcAft>
              <a:buSzPts val="4900"/>
              <a:buChar char="●"/>
              <a:defRPr sz="4900"/>
            </a:lvl7pPr>
            <a:lvl8pPr marL="3657600" lvl="7" indent="-539750">
              <a:spcBef>
                <a:spcPts val="0"/>
              </a:spcBef>
              <a:spcAft>
                <a:spcPts val="0"/>
              </a:spcAft>
              <a:buSzPts val="4900"/>
              <a:buChar char="○"/>
              <a:defRPr sz="4900"/>
            </a:lvl8pPr>
            <a:lvl9pPr marL="4114800" lvl="8" indent="-539750">
              <a:spcBef>
                <a:spcPts val="0"/>
              </a:spcBef>
              <a:spcAft>
                <a:spcPts val="0"/>
              </a:spcAft>
              <a:buSzPts val="4900"/>
              <a:buChar char="■"/>
              <a:defRPr sz="4900"/>
            </a:lvl9pPr>
          </a:lstStyle>
          <a:p>
            <a:endParaRPr/>
          </a:p>
        </p:txBody>
      </p:sp>
      <p:sp>
        <p:nvSpPr>
          <p:cNvPr id="31" name="Google Shape;31;p7"/>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2353200" y="2880960"/>
            <a:ext cx="30565200" cy="26181000"/>
          </a:xfrm>
          <a:prstGeom prst="rect">
            <a:avLst/>
          </a:prstGeom>
        </p:spPr>
        <p:txBody>
          <a:bodyPr spcFirstLastPara="1" wrap="square" lIns="371025" tIns="371025" rIns="371025" bIns="371025" anchor="ctr" anchorCtr="0">
            <a:normAutofit/>
          </a:bodyPr>
          <a:lstStyle>
            <a:lvl1pPr lvl="0">
              <a:spcBef>
                <a:spcPts val="0"/>
              </a:spcBef>
              <a:spcAft>
                <a:spcPts val="0"/>
              </a:spcAft>
              <a:buSzPts val="19500"/>
              <a:buNone/>
              <a:defRPr sz="19500"/>
            </a:lvl1pPr>
            <a:lvl2pPr lvl="1">
              <a:spcBef>
                <a:spcPts val="0"/>
              </a:spcBef>
              <a:spcAft>
                <a:spcPts val="0"/>
              </a:spcAft>
              <a:buSzPts val="19500"/>
              <a:buNone/>
              <a:defRPr sz="19500"/>
            </a:lvl2pPr>
            <a:lvl3pPr lvl="2">
              <a:spcBef>
                <a:spcPts val="0"/>
              </a:spcBef>
              <a:spcAft>
                <a:spcPts val="0"/>
              </a:spcAft>
              <a:buSzPts val="19500"/>
              <a:buNone/>
              <a:defRPr sz="19500"/>
            </a:lvl3pPr>
            <a:lvl4pPr lvl="3">
              <a:spcBef>
                <a:spcPts val="0"/>
              </a:spcBef>
              <a:spcAft>
                <a:spcPts val="0"/>
              </a:spcAft>
              <a:buSzPts val="19500"/>
              <a:buNone/>
              <a:defRPr sz="19500"/>
            </a:lvl4pPr>
            <a:lvl5pPr lvl="4">
              <a:spcBef>
                <a:spcPts val="0"/>
              </a:spcBef>
              <a:spcAft>
                <a:spcPts val="0"/>
              </a:spcAft>
              <a:buSzPts val="19500"/>
              <a:buNone/>
              <a:defRPr sz="19500"/>
            </a:lvl5pPr>
            <a:lvl6pPr lvl="5">
              <a:spcBef>
                <a:spcPts val="0"/>
              </a:spcBef>
              <a:spcAft>
                <a:spcPts val="0"/>
              </a:spcAft>
              <a:buSzPts val="19500"/>
              <a:buNone/>
              <a:defRPr sz="19500"/>
            </a:lvl6pPr>
            <a:lvl7pPr lvl="6">
              <a:spcBef>
                <a:spcPts val="0"/>
              </a:spcBef>
              <a:spcAft>
                <a:spcPts val="0"/>
              </a:spcAft>
              <a:buSzPts val="19500"/>
              <a:buNone/>
              <a:defRPr sz="19500"/>
            </a:lvl7pPr>
            <a:lvl8pPr lvl="7">
              <a:spcBef>
                <a:spcPts val="0"/>
              </a:spcBef>
              <a:spcAft>
                <a:spcPts val="0"/>
              </a:spcAft>
              <a:buSzPts val="19500"/>
              <a:buNone/>
              <a:defRPr sz="19500"/>
            </a:lvl8pPr>
            <a:lvl9pPr lvl="8">
              <a:spcBef>
                <a:spcPts val="0"/>
              </a:spcBef>
              <a:spcAft>
                <a:spcPts val="0"/>
              </a:spcAft>
              <a:buSzPts val="19500"/>
              <a:buNone/>
              <a:defRPr sz="19500"/>
            </a:lvl9pPr>
          </a:lstStyle>
          <a:p>
            <a:endParaRPr/>
          </a:p>
        </p:txBody>
      </p:sp>
      <p:sp>
        <p:nvSpPr>
          <p:cNvPr id="34" name="Google Shape;34;p8"/>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21945600" y="-800"/>
            <a:ext cx="21945600" cy="32918400"/>
          </a:xfrm>
          <a:prstGeom prst="rect">
            <a:avLst/>
          </a:prstGeom>
          <a:solidFill>
            <a:schemeClr val="lt2"/>
          </a:solidFill>
          <a:ln>
            <a:noFill/>
          </a:ln>
        </p:spPr>
        <p:txBody>
          <a:bodyPr spcFirstLastPara="1" wrap="square" lIns="371025" tIns="371025" rIns="371025" bIns="3710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274400" y="7892320"/>
            <a:ext cx="19417200" cy="9486600"/>
          </a:xfrm>
          <a:prstGeom prst="rect">
            <a:avLst/>
          </a:prstGeom>
        </p:spPr>
        <p:txBody>
          <a:bodyPr spcFirstLastPara="1" wrap="square" lIns="371025" tIns="371025" rIns="371025" bIns="371025" anchor="b" anchorCtr="0">
            <a:normAutofit/>
          </a:bodyPr>
          <a:lstStyle>
            <a:lvl1pPr lvl="0" algn="ctr">
              <a:spcBef>
                <a:spcPts val="0"/>
              </a:spcBef>
              <a:spcAft>
                <a:spcPts val="0"/>
              </a:spcAft>
              <a:buSzPts val="17100"/>
              <a:buNone/>
              <a:defRPr sz="17100"/>
            </a:lvl1pPr>
            <a:lvl2pPr lvl="1" algn="ctr">
              <a:spcBef>
                <a:spcPts val="0"/>
              </a:spcBef>
              <a:spcAft>
                <a:spcPts val="0"/>
              </a:spcAft>
              <a:buSzPts val="17100"/>
              <a:buNone/>
              <a:defRPr sz="17100"/>
            </a:lvl2pPr>
            <a:lvl3pPr lvl="2" algn="ctr">
              <a:spcBef>
                <a:spcPts val="0"/>
              </a:spcBef>
              <a:spcAft>
                <a:spcPts val="0"/>
              </a:spcAft>
              <a:buSzPts val="17100"/>
              <a:buNone/>
              <a:defRPr sz="17100"/>
            </a:lvl3pPr>
            <a:lvl4pPr lvl="3" algn="ctr">
              <a:spcBef>
                <a:spcPts val="0"/>
              </a:spcBef>
              <a:spcAft>
                <a:spcPts val="0"/>
              </a:spcAft>
              <a:buSzPts val="17100"/>
              <a:buNone/>
              <a:defRPr sz="17100"/>
            </a:lvl4pPr>
            <a:lvl5pPr lvl="4" algn="ctr">
              <a:spcBef>
                <a:spcPts val="0"/>
              </a:spcBef>
              <a:spcAft>
                <a:spcPts val="0"/>
              </a:spcAft>
              <a:buSzPts val="17100"/>
              <a:buNone/>
              <a:defRPr sz="17100"/>
            </a:lvl5pPr>
            <a:lvl6pPr lvl="5" algn="ctr">
              <a:spcBef>
                <a:spcPts val="0"/>
              </a:spcBef>
              <a:spcAft>
                <a:spcPts val="0"/>
              </a:spcAft>
              <a:buSzPts val="17100"/>
              <a:buNone/>
              <a:defRPr sz="17100"/>
            </a:lvl6pPr>
            <a:lvl7pPr lvl="6" algn="ctr">
              <a:spcBef>
                <a:spcPts val="0"/>
              </a:spcBef>
              <a:spcAft>
                <a:spcPts val="0"/>
              </a:spcAft>
              <a:buSzPts val="17100"/>
              <a:buNone/>
              <a:defRPr sz="17100"/>
            </a:lvl7pPr>
            <a:lvl8pPr lvl="7" algn="ctr">
              <a:spcBef>
                <a:spcPts val="0"/>
              </a:spcBef>
              <a:spcAft>
                <a:spcPts val="0"/>
              </a:spcAft>
              <a:buSzPts val="17100"/>
              <a:buNone/>
              <a:defRPr sz="17100"/>
            </a:lvl8pPr>
            <a:lvl9pPr lvl="8" algn="ctr">
              <a:spcBef>
                <a:spcPts val="0"/>
              </a:spcBef>
              <a:spcAft>
                <a:spcPts val="0"/>
              </a:spcAft>
              <a:buSzPts val="17100"/>
              <a:buNone/>
              <a:defRPr sz="17100"/>
            </a:lvl9pPr>
          </a:lstStyle>
          <a:p>
            <a:endParaRPr/>
          </a:p>
        </p:txBody>
      </p:sp>
      <p:sp>
        <p:nvSpPr>
          <p:cNvPr id="38" name="Google Shape;38;p9"/>
          <p:cNvSpPr txBox="1">
            <a:spLocks noGrp="1"/>
          </p:cNvSpPr>
          <p:nvPr>
            <p:ph type="subTitle" idx="1"/>
          </p:nvPr>
        </p:nvSpPr>
        <p:spPr>
          <a:xfrm>
            <a:off x="1274400" y="17939680"/>
            <a:ext cx="19417200" cy="7904700"/>
          </a:xfrm>
          <a:prstGeom prst="rect">
            <a:avLst/>
          </a:prstGeom>
        </p:spPr>
        <p:txBody>
          <a:bodyPr spcFirstLastPara="1" wrap="square" lIns="371025" tIns="371025" rIns="371025" bIns="371025" anchor="t" anchorCtr="0">
            <a:normAutofit/>
          </a:bodyPr>
          <a:lstStyle>
            <a:lvl1pPr lvl="0" algn="ctr">
              <a:lnSpc>
                <a:spcPct val="100000"/>
              </a:lnSpc>
              <a:spcBef>
                <a:spcPts val="0"/>
              </a:spcBef>
              <a:spcAft>
                <a:spcPts val="0"/>
              </a:spcAft>
              <a:buSzPts val="8500"/>
              <a:buNone/>
              <a:defRPr sz="8500"/>
            </a:lvl1pPr>
            <a:lvl2pPr lvl="1" algn="ctr">
              <a:lnSpc>
                <a:spcPct val="100000"/>
              </a:lnSpc>
              <a:spcBef>
                <a:spcPts val="0"/>
              </a:spcBef>
              <a:spcAft>
                <a:spcPts val="0"/>
              </a:spcAft>
              <a:buSzPts val="8500"/>
              <a:buNone/>
              <a:defRPr sz="8500"/>
            </a:lvl2pPr>
            <a:lvl3pPr lvl="2" algn="ctr">
              <a:lnSpc>
                <a:spcPct val="100000"/>
              </a:lnSpc>
              <a:spcBef>
                <a:spcPts val="0"/>
              </a:spcBef>
              <a:spcAft>
                <a:spcPts val="0"/>
              </a:spcAft>
              <a:buSzPts val="8500"/>
              <a:buNone/>
              <a:defRPr sz="8500"/>
            </a:lvl3pPr>
            <a:lvl4pPr lvl="3" algn="ctr">
              <a:lnSpc>
                <a:spcPct val="100000"/>
              </a:lnSpc>
              <a:spcBef>
                <a:spcPts val="0"/>
              </a:spcBef>
              <a:spcAft>
                <a:spcPts val="0"/>
              </a:spcAft>
              <a:buSzPts val="8500"/>
              <a:buNone/>
              <a:defRPr sz="8500"/>
            </a:lvl4pPr>
            <a:lvl5pPr lvl="4" algn="ctr">
              <a:lnSpc>
                <a:spcPct val="100000"/>
              </a:lnSpc>
              <a:spcBef>
                <a:spcPts val="0"/>
              </a:spcBef>
              <a:spcAft>
                <a:spcPts val="0"/>
              </a:spcAft>
              <a:buSzPts val="8500"/>
              <a:buNone/>
              <a:defRPr sz="8500"/>
            </a:lvl5pPr>
            <a:lvl6pPr lvl="5" algn="ctr">
              <a:lnSpc>
                <a:spcPct val="100000"/>
              </a:lnSpc>
              <a:spcBef>
                <a:spcPts val="0"/>
              </a:spcBef>
              <a:spcAft>
                <a:spcPts val="0"/>
              </a:spcAft>
              <a:buSzPts val="8500"/>
              <a:buNone/>
              <a:defRPr sz="8500"/>
            </a:lvl6pPr>
            <a:lvl7pPr lvl="6" algn="ctr">
              <a:lnSpc>
                <a:spcPct val="100000"/>
              </a:lnSpc>
              <a:spcBef>
                <a:spcPts val="0"/>
              </a:spcBef>
              <a:spcAft>
                <a:spcPts val="0"/>
              </a:spcAft>
              <a:buSzPts val="8500"/>
              <a:buNone/>
              <a:defRPr sz="8500"/>
            </a:lvl7pPr>
            <a:lvl8pPr lvl="7" algn="ctr">
              <a:lnSpc>
                <a:spcPct val="100000"/>
              </a:lnSpc>
              <a:spcBef>
                <a:spcPts val="0"/>
              </a:spcBef>
              <a:spcAft>
                <a:spcPts val="0"/>
              </a:spcAft>
              <a:buSzPts val="8500"/>
              <a:buNone/>
              <a:defRPr sz="8500"/>
            </a:lvl8pPr>
            <a:lvl9pPr lvl="8" algn="ctr">
              <a:lnSpc>
                <a:spcPct val="100000"/>
              </a:lnSpc>
              <a:spcBef>
                <a:spcPts val="0"/>
              </a:spcBef>
              <a:spcAft>
                <a:spcPts val="0"/>
              </a:spcAft>
              <a:buSzPts val="8500"/>
              <a:buNone/>
              <a:defRPr sz="8500"/>
            </a:lvl9pPr>
          </a:lstStyle>
          <a:p>
            <a:endParaRPr/>
          </a:p>
        </p:txBody>
      </p:sp>
      <p:sp>
        <p:nvSpPr>
          <p:cNvPr id="39" name="Google Shape;39;p9"/>
          <p:cNvSpPr txBox="1">
            <a:spLocks noGrp="1"/>
          </p:cNvSpPr>
          <p:nvPr>
            <p:ph type="body" idx="2"/>
          </p:nvPr>
        </p:nvSpPr>
        <p:spPr>
          <a:xfrm>
            <a:off x="23709600" y="4634080"/>
            <a:ext cx="18417600" cy="23648700"/>
          </a:xfrm>
          <a:prstGeom prst="rect">
            <a:avLst/>
          </a:prstGeom>
        </p:spPr>
        <p:txBody>
          <a:bodyPr spcFirstLastPara="1" wrap="square" lIns="371025" tIns="371025" rIns="371025" bIns="371025" anchor="ctr" anchorCtr="0">
            <a:normAutofit/>
          </a:bodyPr>
          <a:lstStyle>
            <a:lvl1pPr marL="457200" lvl="0" indent="-692150">
              <a:spcBef>
                <a:spcPts val="0"/>
              </a:spcBef>
              <a:spcAft>
                <a:spcPts val="0"/>
              </a:spcAft>
              <a:buSzPts val="7300"/>
              <a:buChar char="●"/>
              <a:defRPr/>
            </a:lvl1pPr>
            <a:lvl2pPr marL="914400" lvl="1" indent="-590550">
              <a:spcBef>
                <a:spcPts val="0"/>
              </a:spcBef>
              <a:spcAft>
                <a:spcPts val="0"/>
              </a:spcAft>
              <a:buSzPts val="5700"/>
              <a:buChar char="○"/>
              <a:defRPr/>
            </a:lvl2pPr>
            <a:lvl3pPr marL="1371600" lvl="2" indent="-590550">
              <a:spcBef>
                <a:spcPts val="0"/>
              </a:spcBef>
              <a:spcAft>
                <a:spcPts val="0"/>
              </a:spcAft>
              <a:buSzPts val="5700"/>
              <a:buChar char="■"/>
              <a:defRPr/>
            </a:lvl3pPr>
            <a:lvl4pPr marL="1828800" lvl="3" indent="-590550">
              <a:spcBef>
                <a:spcPts val="0"/>
              </a:spcBef>
              <a:spcAft>
                <a:spcPts val="0"/>
              </a:spcAft>
              <a:buSzPts val="5700"/>
              <a:buChar char="●"/>
              <a:defRPr/>
            </a:lvl4pPr>
            <a:lvl5pPr marL="2286000" lvl="4" indent="-590550">
              <a:spcBef>
                <a:spcPts val="0"/>
              </a:spcBef>
              <a:spcAft>
                <a:spcPts val="0"/>
              </a:spcAft>
              <a:buSzPts val="5700"/>
              <a:buChar char="○"/>
              <a:defRPr/>
            </a:lvl5pPr>
            <a:lvl6pPr marL="2743200" lvl="5" indent="-590550">
              <a:spcBef>
                <a:spcPts val="0"/>
              </a:spcBef>
              <a:spcAft>
                <a:spcPts val="0"/>
              </a:spcAft>
              <a:buSzPts val="5700"/>
              <a:buChar char="■"/>
              <a:defRPr/>
            </a:lvl6pPr>
            <a:lvl7pPr marL="3200400" lvl="6" indent="-590550">
              <a:spcBef>
                <a:spcPts val="0"/>
              </a:spcBef>
              <a:spcAft>
                <a:spcPts val="0"/>
              </a:spcAft>
              <a:buSzPts val="5700"/>
              <a:buChar char="●"/>
              <a:defRPr/>
            </a:lvl7pPr>
            <a:lvl8pPr marL="3657600" lvl="7" indent="-590550">
              <a:spcBef>
                <a:spcPts val="0"/>
              </a:spcBef>
              <a:spcAft>
                <a:spcPts val="0"/>
              </a:spcAft>
              <a:buSzPts val="5700"/>
              <a:buChar char="○"/>
              <a:defRPr/>
            </a:lvl8pPr>
            <a:lvl9pPr marL="4114800" lvl="8" indent="-590550">
              <a:spcBef>
                <a:spcPts val="0"/>
              </a:spcBef>
              <a:spcAft>
                <a:spcPts val="0"/>
              </a:spcAft>
              <a:buSzPts val="5700"/>
              <a:buChar char="■"/>
              <a:defRPr/>
            </a:lvl9pPr>
          </a:lstStyle>
          <a:p>
            <a:endParaRPr/>
          </a:p>
        </p:txBody>
      </p:sp>
      <p:sp>
        <p:nvSpPr>
          <p:cNvPr id="40" name="Google Shape;40;p9"/>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496160" y="27075680"/>
            <a:ext cx="28794000" cy="3872700"/>
          </a:xfrm>
          <a:prstGeom prst="rect">
            <a:avLst/>
          </a:prstGeom>
        </p:spPr>
        <p:txBody>
          <a:bodyPr spcFirstLastPara="1" wrap="square" lIns="371025" tIns="371025" rIns="371025" bIns="371025" anchor="ctr" anchorCtr="0">
            <a:normAutofit/>
          </a:bodyPr>
          <a:lstStyle>
            <a:lvl1pPr marL="457200" lvl="0" indent="-228600">
              <a:lnSpc>
                <a:spcPct val="100000"/>
              </a:lnSpc>
              <a:spcBef>
                <a:spcPts val="0"/>
              </a:spcBef>
              <a:spcAft>
                <a:spcPts val="0"/>
              </a:spcAft>
              <a:buSzPts val="7300"/>
              <a:buNone/>
              <a:defRPr/>
            </a:lvl1pPr>
          </a:lstStyle>
          <a:p>
            <a:endParaRPr/>
          </a:p>
        </p:txBody>
      </p:sp>
      <p:sp>
        <p:nvSpPr>
          <p:cNvPr id="43" name="Google Shape;43;p10"/>
          <p:cNvSpPr txBox="1">
            <a:spLocks noGrp="1"/>
          </p:cNvSpPr>
          <p:nvPr>
            <p:ph type="sldNum" idx="12"/>
          </p:nvPr>
        </p:nvSpPr>
        <p:spPr>
          <a:xfrm>
            <a:off x="40667798" y="29844588"/>
            <a:ext cx="2634000" cy="2519100"/>
          </a:xfrm>
          <a:prstGeom prst="rect">
            <a:avLst/>
          </a:prstGeom>
        </p:spPr>
        <p:txBody>
          <a:bodyPr spcFirstLastPara="1" wrap="square" lIns="371025" tIns="371025" rIns="371025" bIns="3710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496160" y="2848160"/>
            <a:ext cx="40899000" cy="3665400"/>
          </a:xfrm>
          <a:prstGeom prst="rect">
            <a:avLst/>
          </a:prstGeom>
          <a:noFill/>
          <a:ln>
            <a:noFill/>
          </a:ln>
        </p:spPr>
        <p:txBody>
          <a:bodyPr spcFirstLastPara="1" wrap="square" lIns="371025" tIns="371025" rIns="371025" bIns="371025" anchor="t" anchorCtr="0">
            <a:normAutofit/>
          </a:bodyPr>
          <a:lstStyle>
            <a:lvl1pPr lvl="0">
              <a:spcBef>
                <a:spcPts val="0"/>
              </a:spcBef>
              <a:spcAft>
                <a:spcPts val="0"/>
              </a:spcAft>
              <a:buClr>
                <a:schemeClr val="dk1"/>
              </a:buClr>
              <a:buSzPts val="11400"/>
              <a:buNone/>
              <a:defRPr sz="11400">
                <a:solidFill>
                  <a:schemeClr val="dk1"/>
                </a:solidFill>
              </a:defRPr>
            </a:lvl1pPr>
            <a:lvl2pPr lvl="1">
              <a:spcBef>
                <a:spcPts val="0"/>
              </a:spcBef>
              <a:spcAft>
                <a:spcPts val="0"/>
              </a:spcAft>
              <a:buClr>
                <a:schemeClr val="dk1"/>
              </a:buClr>
              <a:buSzPts val="11400"/>
              <a:buNone/>
              <a:defRPr sz="11400">
                <a:solidFill>
                  <a:schemeClr val="dk1"/>
                </a:solidFill>
              </a:defRPr>
            </a:lvl2pPr>
            <a:lvl3pPr lvl="2">
              <a:spcBef>
                <a:spcPts val="0"/>
              </a:spcBef>
              <a:spcAft>
                <a:spcPts val="0"/>
              </a:spcAft>
              <a:buClr>
                <a:schemeClr val="dk1"/>
              </a:buClr>
              <a:buSzPts val="11400"/>
              <a:buNone/>
              <a:defRPr sz="11400">
                <a:solidFill>
                  <a:schemeClr val="dk1"/>
                </a:solidFill>
              </a:defRPr>
            </a:lvl3pPr>
            <a:lvl4pPr lvl="3">
              <a:spcBef>
                <a:spcPts val="0"/>
              </a:spcBef>
              <a:spcAft>
                <a:spcPts val="0"/>
              </a:spcAft>
              <a:buClr>
                <a:schemeClr val="dk1"/>
              </a:buClr>
              <a:buSzPts val="11400"/>
              <a:buNone/>
              <a:defRPr sz="11400">
                <a:solidFill>
                  <a:schemeClr val="dk1"/>
                </a:solidFill>
              </a:defRPr>
            </a:lvl4pPr>
            <a:lvl5pPr lvl="4">
              <a:spcBef>
                <a:spcPts val="0"/>
              </a:spcBef>
              <a:spcAft>
                <a:spcPts val="0"/>
              </a:spcAft>
              <a:buClr>
                <a:schemeClr val="dk1"/>
              </a:buClr>
              <a:buSzPts val="11400"/>
              <a:buNone/>
              <a:defRPr sz="11400">
                <a:solidFill>
                  <a:schemeClr val="dk1"/>
                </a:solidFill>
              </a:defRPr>
            </a:lvl5pPr>
            <a:lvl6pPr lvl="5">
              <a:spcBef>
                <a:spcPts val="0"/>
              </a:spcBef>
              <a:spcAft>
                <a:spcPts val="0"/>
              </a:spcAft>
              <a:buClr>
                <a:schemeClr val="dk1"/>
              </a:buClr>
              <a:buSzPts val="11400"/>
              <a:buNone/>
              <a:defRPr sz="11400">
                <a:solidFill>
                  <a:schemeClr val="dk1"/>
                </a:solidFill>
              </a:defRPr>
            </a:lvl6pPr>
            <a:lvl7pPr lvl="6">
              <a:spcBef>
                <a:spcPts val="0"/>
              </a:spcBef>
              <a:spcAft>
                <a:spcPts val="0"/>
              </a:spcAft>
              <a:buClr>
                <a:schemeClr val="dk1"/>
              </a:buClr>
              <a:buSzPts val="11400"/>
              <a:buNone/>
              <a:defRPr sz="11400">
                <a:solidFill>
                  <a:schemeClr val="dk1"/>
                </a:solidFill>
              </a:defRPr>
            </a:lvl7pPr>
            <a:lvl8pPr lvl="7">
              <a:spcBef>
                <a:spcPts val="0"/>
              </a:spcBef>
              <a:spcAft>
                <a:spcPts val="0"/>
              </a:spcAft>
              <a:buClr>
                <a:schemeClr val="dk1"/>
              </a:buClr>
              <a:buSzPts val="11400"/>
              <a:buNone/>
              <a:defRPr sz="11400">
                <a:solidFill>
                  <a:schemeClr val="dk1"/>
                </a:solidFill>
              </a:defRPr>
            </a:lvl8pPr>
            <a:lvl9pPr lvl="8">
              <a:spcBef>
                <a:spcPts val="0"/>
              </a:spcBef>
              <a:spcAft>
                <a:spcPts val="0"/>
              </a:spcAft>
              <a:buClr>
                <a:schemeClr val="dk1"/>
              </a:buClr>
              <a:buSzPts val="11400"/>
              <a:buNone/>
              <a:defRPr sz="11400">
                <a:solidFill>
                  <a:schemeClr val="dk1"/>
                </a:solidFill>
              </a:defRPr>
            </a:lvl9pPr>
          </a:lstStyle>
          <a:p>
            <a:endParaRPr/>
          </a:p>
        </p:txBody>
      </p:sp>
      <p:sp>
        <p:nvSpPr>
          <p:cNvPr id="7" name="Google Shape;7;p1"/>
          <p:cNvSpPr txBox="1">
            <a:spLocks noGrp="1"/>
          </p:cNvSpPr>
          <p:nvPr>
            <p:ph type="body" idx="1"/>
          </p:nvPr>
        </p:nvSpPr>
        <p:spPr>
          <a:xfrm>
            <a:off x="1496160" y="7375840"/>
            <a:ext cx="40899000" cy="21864900"/>
          </a:xfrm>
          <a:prstGeom prst="rect">
            <a:avLst/>
          </a:prstGeom>
          <a:noFill/>
          <a:ln>
            <a:noFill/>
          </a:ln>
        </p:spPr>
        <p:txBody>
          <a:bodyPr spcFirstLastPara="1" wrap="square" lIns="371025" tIns="371025" rIns="371025" bIns="371025" anchor="t" anchorCtr="0">
            <a:normAutofit/>
          </a:bodyPr>
          <a:lstStyle>
            <a:lvl1pPr marL="457200" lvl="0" indent="-692150">
              <a:lnSpc>
                <a:spcPct val="115000"/>
              </a:lnSpc>
              <a:spcBef>
                <a:spcPts val="0"/>
              </a:spcBef>
              <a:spcAft>
                <a:spcPts val="0"/>
              </a:spcAft>
              <a:buClr>
                <a:schemeClr val="dk2"/>
              </a:buClr>
              <a:buSzPts val="7300"/>
              <a:buChar char="●"/>
              <a:defRPr sz="7300">
                <a:solidFill>
                  <a:schemeClr val="dk2"/>
                </a:solidFill>
              </a:defRPr>
            </a:lvl1pPr>
            <a:lvl2pPr marL="914400" lvl="1" indent="-590550">
              <a:lnSpc>
                <a:spcPct val="115000"/>
              </a:lnSpc>
              <a:spcBef>
                <a:spcPts val="0"/>
              </a:spcBef>
              <a:spcAft>
                <a:spcPts val="0"/>
              </a:spcAft>
              <a:buClr>
                <a:schemeClr val="dk2"/>
              </a:buClr>
              <a:buSzPts val="5700"/>
              <a:buChar char="○"/>
              <a:defRPr sz="5700">
                <a:solidFill>
                  <a:schemeClr val="dk2"/>
                </a:solidFill>
              </a:defRPr>
            </a:lvl2pPr>
            <a:lvl3pPr marL="1371600" lvl="2" indent="-590550">
              <a:lnSpc>
                <a:spcPct val="115000"/>
              </a:lnSpc>
              <a:spcBef>
                <a:spcPts val="0"/>
              </a:spcBef>
              <a:spcAft>
                <a:spcPts val="0"/>
              </a:spcAft>
              <a:buClr>
                <a:schemeClr val="dk2"/>
              </a:buClr>
              <a:buSzPts val="5700"/>
              <a:buChar char="■"/>
              <a:defRPr sz="5700">
                <a:solidFill>
                  <a:schemeClr val="dk2"/>
                </a:solidFill>
              </a:defRPr>
            </a:lvl3pPr>
            <a:lvl4pPr marL="1828800" lvl="3" indent="-590550">
              <a:lnSpc>
                <a:spcPct val="115000"/>
              </a:lnSpc>
              <a:spcBef>
                <a:spcPts val="0"/>
              </a:spcBef>
              <a:spcAft>
                <a:spcPts val="0"/>
              </a:spcAft>
              <a:buClr>
                <a:schemeClr val="dk2"/>
              </a:buClr>
              <a:buSzPts val="5700"/>
              <a:buChar char="●"/>
              <a:defRPr sz="5700">
                <a:solidFill>
                  <a:schemeClr val="dk2"/>
                </a:solidFill>
              </a:defRPr>
            </a:lvl4pPr>
            <a:lvl5pPr marL="2286000" lvl="4" indent="-590550">
              <a:lnSpc>
                <a:spcPct val="115000"/>
              </a:lnSpc>
              <a:spcBef>
                <a:spcPts val="0"/>
              </a:spcBef>
              <a:spcAft>
                <a:spcPts val="0"/>
              </a:spcAft>
              <a:buClr>
                <a:schemeClr val="dk2"/>
              </a:buClr>
              <a:buSzPts val="5700"/>
              <a:buChar char="○"/>
              <a:defRPr sz="5700">
                <a:solidFill>
                  <a:schemeClr val="dk2"/>
                </a:solidFill>
              </a:defRPr>
            </a:lvl5pPr>
            <a:lvl6pPr marL="2743200" lvl="5" indent="-590550">
              <a:lnSpc>
                <a:spcPct val="115000"/>
              </a:lnSpc>
              <a:spcBef>
                <a:spcPts val="0"/>
              </a:spcBef>
              <a:spcAft>
                <a:spcPts val="0"/>
              </a:spcAft>
              <a:buClr>
                <a:schemeClr val="dk2"/>
              </a:buClr>
              <a:buSzPts val="5700"/>
              <a:buChar char="■"/>
              <a:defRPr sz="5700">
                <a:solidFill>
                  <a:schemeClr val="dk2"/>
                </a:solidFill>
              </a:defRPr>
            </a:lvl6pPr>
            <a:lvl7pPr marL="3200400" lvl="6" indent="-590550">
              <a:lnSpc>
                <a:spcPct val="115000"/>
              </a:lnSpc>
              <a:spcBef>
                <a:spcPts val="0"/>
              </a:spcBef>
              <a:spcAft>
                <a:spcPts val="0"/>
              </a:spcAft>
              <a:buClr>
                <a:schemeClr val="dk2"/>
              </a:buClr>
              <a:buSzPts val="5700"/>
              <a:buChar char="●"/>
              <a:defRPr sz="5700">
                <a:solidFill>
                  <a:schemeClr val="dk2"/>
                </a:solidFill>
              </a:defRPr>
            </a:lvl7pPr>
            <a:lvl8pPr marL="3657600" lvl="7" indent="-590550">
              <a:lnSpc>
                <a:spcPct val="115000"/>
              </a:lnSpc>
              <a:spcBef>
                <a:spcPts val="0"/>
              </a:spcBef>
              <a:spcAft>
                <a:spcPts val="0"/>
              </a:spcAft>
              <a:buClr>
                <a:schemeClr val="dk2"/>
              </a:buClr>
              <a:buSzPts val="5700"/>
              <a:buChar char="○"/>
              <a:defRPr sz="5700">
                <a:solidFill>
                  <a:schemeClr val="dk2"/>
                </a:solidFill>
              </a:defRPr>
            </a:lvl8pPr>
            <a:lvl9pPr marL="4114800" lvl="8" indent="-590550">
              <a:lnSpc>
                <a:spcPct val="115000"/>
              </a:lnSpc>
              <a:spcBef>
                <a:spcPts val="0"/>
              </a:spcBef>
              <a:spcAft>
                <a:spcPts val="0"/>
              </a:spcAft>
              <a:buClr>
                <a:schemeClr val="dk2"/>
              </a:buClr>
              <a:buSzPts val="5700"/>
              <a:buChar char="■"/>
              <a:defRPr sz="5700">
                <a:solidFill>
                  <a:schemeClr val="dk2"/>
                </a:solidFill>
              </a:defRPr>
            </a:lvl9pPr>
          </a:lstStyle>
          <a:p>
            <a:endParaRPr/>
          </a:p>
        </p:txBody>
      </p:sp>
      <p:sp>
        <p:nvSpPr>
          <p:cNvPr id="8" name="Google Shape;8;p1"/>
          <p:cNvSpPr txBox="1">
            <a:spLocks noGrp="1"/>
          </p:cNvSpPr>
          <p:nvPr>
            <p:ph type="sldNum" idx="12"/>
          </p:nvPr>
        </p:nvSpPr>
        <p:spPr>
          <a:xfrm>
            <a:off x="40667798" y="29844588"/>
            <a:ext cx="2634000" cy="2519100"/>
          </a:xfrm>
          <a:prstGeom prst="rect">
            <a:avLst/>
          </a:prstGeom>
          <a:noFill/>
          <a:ln>
            <a:noFill/>
          </a:ln>
        </p:spPr>
        <p:txBody>
          <a:bodyPr spcFirstLastPara="1" wrap="square" lIns="371025" tIns="371025" rIns="371025" bIns="371025" anchor="ctr" anchorCtr="0">
            <a:normAutofit/>
          </a:bodyPr>
          <a:lstStyle>
            <a:lvl1pPr lvl="0" algn="r">
              <a:buNone/>
              <a:defRPr sz="4000">
                <a:solidFill>
                  <a:schemeClr val="dk2"/>
                </a:solidFill>
              </a:defRPr>
            </a:lvl1pPr>
            <a:lvl2pPr lvl="1" algn="r">
              <a:buNone/>
              <a:defRPr sz="4000">
                <a:solidFill>
                  <a:schemeClr val="dk2"/>
                </a:solidFill>
              </a:defRPr>
            </a:lvl2pPr>
            <a:lvl3pPr lvl="2" algn="r">
              <a:buNone/>
              <a:defRPr sz="4000">
                <a:solidFill>
                  <a:schemeClr val="dk2"/>
                </a:solidFill>
              </a:defRPr>
            </a:lvl3pPr>
            <a:lvl4pPr lvl="3" algn="r">
              <a:buNone/>
              <a:defRPr sz="4000">
                <a:solidFill>
                  <a:schemeClr val="dk2"/>
                </a:solidFill>
              </a:defRPr>
            </a:lvl4pPr>
            <a:lvl5pPr lvl="4" algn="r">
              <a:buNone/>
              <a:defRPr sz="4000">
                <a:solidFill>
                  <a:schemeClr val="dk2"/>
                </a:solidFill>
              </a:defRPr>
            </a:lvl5pPr>
            <a:lvl6pPr lvl="5" algn="r">
              <a:buNone/>
              <a:defRPr sz="4000">
                <a:solidFill>
                  <a:schemeClr val="dk2"/>
                </a:solidFill>
              </a:defRPr>
            </a:lvl6pPr>
            <a:lvl7pPr lvl="6" algn="r">
              <a:buNone/>
              <a:defRPr sz="4000">
                <a:solidFill>
                  <a:schemeClr val="dk2"/>
                </a:solidFill>
              </a:defRPr>
            </a:lvl7pPr>
            <a:lvl8pPr lvl="7" algn="r">
              <a:buNone/>
              <a:defRPr sz="4000">
                <a:solidFill>
                  <a:schemeClr val="dk2"/>
                </a:solidFill>
              </a:defRPr>
            </a:lvl8pPr>
            <a:lvl9pPr lvl="8" algn="r">
              <a:buNone/>
              <a:defRPr sz="4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7308250" y="27909730"/>
            <a:ext cx="8612152" cy="4512131"/>
          </a:xfrm>
          <a:prstGeom prst="rect">
            <a:avLst/>
          </a:prstGeom>
          <a:noFill/>
          <a:ln>
            <a:noFill/>
          </a:ln>
        </p:spPr>
      </p:pic>
      <p:sp>
        <p:nvSpPr>
          <p:cNvPr id="55" name="Google Shape;55;p13"/>
          <p:cNvSpPr txBox="1"/>
          <p:nvPr/>
        </p:nvSpPr>
        <p:spPr>
          <a:xfrm>
            <a:off x="1925850" y="4162375"/>
            <a:ext cx="12507600" cy="7628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2500" b="1">
                <a:latin typeface="Times New Roman"/>
                <a:ea typeface="Times New Roman"/>
                <a:cs typeface="Times New Roman"/>
                <a:sym typeface="Times New Roman"/>
              </a:rPr>
              <a:t>Abstract:</a:t>
            </a:r>
            <a:endParaRPr sz="2500" b="1">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sz="2400" i="1">
                <a:solidFill>
                  <a:schemeClr val="dk1"/>
                </a:solidFill>
                <a:latin typeface="Times New Roman"/>
                <a:ea typeface="Times New Roman"/>
                <a:cs typeface="Times New Roman"/>
                <a:sym typeface="Times New Roman"/>
              </a:rPr>
              <a:t>Salmonella typhimurium (S. typhi)</a:t>
            </a:r>
            <a:r>
              <a:rPr lang="en" sz="2400">
                <a:solidFill>
                  <a:schemeClr val="dk1"/>
                </a:solidFill>
                <a:latin typeface="Times New Roman"/>
                <a:ea typeface="Times New Roman"/>
                <a:cs typeface="Times New Roman"/>
                <a:sym typeface="Times New Roman"/>
              </a:rPr>
              <a:t> is a bacterial species that is prevalent and causes disease in Sub-Saharan Africa, South Asia, East Asia, and Pacific regions. Better detection of the microbe would improve food safety and security in these regions. Because </a:t>
            </a:r>
            <a:r>
              <a:rPr lang="en" sz="2400" i="1">
                <a:solidFill>
                  <a:schemeClr val="dk1"/>
                </a:solidFill>
                <a:latin typeface="Times New Roman"/>
                <a:ea typeface="Times New Roman"/>
                <a:cs typeface="Times New Roman"/>
                <a:sym typeface="Times New Roman"/>
              </a:rPr>
              <a:t>S. typhi</a:t>
            </a:r>
            <a:r>
              <a:rPr lang="en" sz="2400">
                <a:solidFill>
                  <a:schemeClr val="dk1"/>
                </a:solidFill>
                <a:latin typeface="Times New Roman"/>
                <a:ea typeface="Times New Roman"/>
                <a:cs typeface="Times New Roman"/>
                <a:sym typeface="Times New Roman"/>
              </a:rPr>
              <a:t> is mainly present in the food and water of third-world countries, an effective detector must be portable and self-regenerating. To achieve these characteristics, we designed a detection system using synthetic biology.</a:t>
            </a:r>
            <a:endParaRPr sz="24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sz="2400">
              <a:solidFill>
                <a:schemeClr val="dk1"/>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r>
              <a:rPr lang="en" sz="2400">
                <a:solidFill>
                  <a:schemeClr val="dk1"/>
                </a:solidFill>
                <a:latin typeface="Times New Roman"/>
                <a:ea typeface="Times New Roman"/>
                <a:cs typeface="Times New Roman"/>
                <a:sym typeface="Times New Roman"/>
              </a:rPr>
              <a:t>Our system expresses the </a:t>
            </a:r>
            <a:r>
              <a:rPr lang="en" sz="2400">
                <a:solidFill>
                  <a:schemeClr val="accent2"/>
                </a:solidFill>
                <a:latin typeface="Times New Roman"/>
                <a:ea typeface="Times New Roman"/>
                <a:cs typeface="Times New Roman"/>
                <a:sym typeface="Times New Roman"/>
              </a:rPr>
              <a:t>a-agglutinin complex subunits (Aga1p and Aga2p) on the surface of </a:t>
            </a:r>
            <a:r>
              <a:rPr lang="en" sz="2400" i="1">
                <a:solidFill>
                  <a:schemeClr val="accent2"/>
                </a:solidFill>
                <a:latin typeface="Times New Roman"/>
                <a:ea typeface="Times New Roman"/>
                <a:cs typeface="Times New Roman"/>
                <a:sym typeface="Times New Roman"/>
              </a:rPr>
              <a:t>Saccharomyces cerevisiae (S. cerevisiae)</a:t>
            </a:r>
            <a:r>
              <a:rPr lang="en" sz="2400">
                <a:solidFill>
                  <a:schemeClr val="accent2"/>
                </a:solidFill>
                <a:latin typeface="Times New Roman"/>
                <a:ea typeface="Times New Roman"/>
                <a:cs typeface="Times New Roman"/>
                <a:sym typeface="Times New Roman"/>
              </a:rPr>
              <a:t>, a yeast that is both engineerable in the lab and safe to provide to households in affected areas. The antibodies presented on these engineered yeast will bind to </a:t>
            </a:r>
            <a:r>
              <a:rPr lang="en" sz="2400" i="1">
                <a:solidFill>
                  <a:schemeClr val="accent2"/>
                </a:solidFill>
                <a:latin typeface="Times New Roman"/>
                <a:ea typeface="Times New Roman"/>
                <a:cs typeface="Times New Roman"/>
                <a:sym typeface="Times New Roman"/>
              </a:rPr>
              <a:t>S. typhi</a:t>
            </a:r>
            <a:r>
              <a:rPr lang="en" sz="2400">
                <a:solidFill>
                  <a:schemeClr val="accent2"/>
                </a:solidFill>
                <a:latin typeface="Times New Roman"/>
                <a:ea typeface="Times New Roman"/>
                <a:cs typeface="Times New Roman"/>
                <a:sym typeface="Times New Roman"/>
              </a:rPr>
              <a:t>, stimulating a proton pump in the yeast and adding H+ ions to the yeast growth solution by means of a signal transduction pathway not yet defined.</a:t>
            </a:r>
            <a:endParaRPr sz="2400">
              <a:solidFill>
                <a:schemeClr val="accent2"/>
              </a:solidFill>
              <a:latin typeface="Times New Roman"/>
              <a:ea typeface="Times New Roman"/>
              <a:cs typeface="Times New Roman"/>
              <a:sym typeface="Times New Roman"/>
            </a:endParaRPr>
          </a:p>
          <a:p>
            <a:pPr marL="0" lvl="0" indent="0" algn="l" rtl="0">
              <a:spcBef>
                <a:spcPts val="0"/>
              </a:spcBef>
              <a:spcAft>
                <a:spcPts val="0"/>
              </a:spcAft>
              <a:buClr>
                <a:schemeClr val="dk1"/>
              </a:buClr>
              <a:buSzPts val="1100"/>
              <a:buFont typeface="Arial"/>
              <a:buNone/>
            </a:pPr>
            <a:endParaRPr sz="2400" b="1" i="1">
              <a:solidFill>
                <a:schemeClr val="accent2"/>
              </a:solidFill>
              <a:latin typeface="Times New Roman"/>
              <a:ea typeface="Times New Roman"/>
              <a:cs typeface="Times New Roman"/>
              <a:sym typeface="Times New Roman"/>
            </a:endParaRPr>
          </a:p>
          <a:p>
            <a:pPr marL="0" lvl="0" indent="0" algn="l" rtl="0">
              <a:spcBef>
                <a:spcPts val="0"/>
              </a:spcBef>
              <a:spcAft>
                <a:spcPts val="0"/>
              </a:spcAft>
              <a:buNone/>
            </a:pPr>
            <a:r>
              <a:rPr lang="en" sz="2400">
                <a:solidFill>
                  <a:schemeClr val="accent2"/>
                </a:solidFill>
                <a:latin typeface="Times New Roman"/>
                <a:ea typeface="Times New Roman"/>
                <a:cs typeface="Times New Roman"/>
                <a:sym typeface="Times New Roman"/>
              </a:rPr>
              <a:t>A pH indicator, such as Bromophenol blue, in the solution will be used to detect the increase in H+ ions, and if the pH of the solution drops significantly below 5.75, the typical pH of </a:t>
            </a:r>
            <a:r>
              <a:rPr lang="en" sz="2400" i="1">
                <a:solidFill>
                  <a:schemeClr val="accent2"/>
                </a:solidFill>
                <a:latin typeface="Times New Roman"/>
                <a:ea typeface="Times New Roman"/>
                <a:cs typeface="Times New Roman"/>
                <a:sym typeface="Times New Roman"/>
              </a:rPr>
              <a:t>S. cerevisiae</a:t>
            </a:r>
            <a:r>
              <a:rPr lang="en" sz="2400">
                <a:solidFill>
                  <a:schemeClr val="accent2"/>
                </a:solidFill>
                <a:latin typeface="Times New Roman"/>
                <a:ea typeface="Times New Roman"/>
                <a:cs typeface="Times New Roman"/>
                <a:sym typeface="Times New Roman"/>
              </a:rPr>
              <a:t>,</a:t>
            </a:r>
            <a:r>
              <a:rPr lang="en" sz="2400" b="1" i="1">
                <a:solidFill>
                  <a:schemeClr val="accent2"/>
                </a:solidFill>
                <a:latin typeface="Times New Roman"/>
                <a:ea typeface="Times New Roman"/>
                <a:cs typeface="Times New Roman"/>
                <a:sym typeface="Times New Roman"/>
              </a:rPr>
              <a:t> </a:t>
            </a:r>
            <a:r>
              <a:rPr lang="en" sz="2400">
                <a:solidFill>
                  <a:schemeClr val="accent2"/>
                </a:solidFill>
                <a:latin typeface="Times New Roman"/>
                <a:ea typeface="Times New Roman"/>
                <a:cs typeface="Times New Roman"/>
                <a:sym typeface="Times New Roman"/>
              </a:rPr>
              <a:t>to about 4.5, the solution will turn yellow, indicating the presence of </a:t>
            </a:r>
            <a:r>
              <a:rPr lang="en" sz="2400" i="1">
                <a:solidFill>
                  <a:schemeClr val="accent2"/>
                </a:solidFill>
                <a:latin typeface="Times New Roman"/>
                <a:ea typeface="Times New Roman"/>
                <a:cs typeface="Times New Roman"/>
                <a:sym typeface="Times New Roman"/>
              </a:rPr>
              <a:t>S. typhi</a:t>
            </a:r>
            <a:r>
              <a:rPr lang="en" sz="2400">
                <a:solidFill>
                  <a:schemeClr val="accent2"/>
                </a:solidFill>
                <a:latin typeface="Times New Roman"/>
                <a:ea typeface="Times New Roman"/>
                <a:cs typeface="Times New Roman"/>
                <a:sym typeface="Times New Roman"/>
              </a:rPr>
              <a:t>. Our solution, if successful, will create a low-cost, self-regenerating system for the detection of </a:t>
            </a:r>
            <a:r>
              <a:rPr lang="en" sz="2400" i="1">
                <a:solidFill>
                  <a:schemeClr val="accent2"/>
                </a:solidFill>
                <a:latin typeface="Times New Roman"/>
                <a:ea typeface="Times New Roman"/>
                <a:cs typeface="Times New Roman"/>
                <a:sym typeface="Times New Roman"/>
              </a:rPr>
              <a:t>S. typhi</a:t>
            </a:r>
            <a:r>
              <a:rPr lang="en" sz="2400">
                <a:solidFill>
                  <a:schemeClr val="accent2"/>
                </a:solidFill>
                <a:latin typeface="Times New Roman"/>
                <a:ea typeface="Times New Roman"/>
                <a:cs typeface="Times New Roman"/>
                <a:sym typeface="Times New Roman"/>
              </a:rPr>
              <a:t>. Its low cost and its capacity to reproduce will ensure greater access to our system, making food and water in third-world countries safer to consume and reducing disease.</a:t>
            </a:r>
            <a:endParaRPr sz="2100" b="1">
              <a:latin typeface="Times New Roman"/>
              <a:ea typeface="Times New Roman"/>
              <a:cs typeface="Times New Roman"/>
              <a:sym typeface="Times New Roman"/>
            </a:endParaRPr>
          </a:p>
          <a:p>
            <a:pPr marL="0" lvl="0" indent="0" algn="l" rtl="0">
              <a:spcBef>
                <a:spcPts val="0"/>
              </a:spcBef>
              <a:spcAft>
                <a:spcPts val="0"/>
              </a:spcAft>
              <a:buNone/>
            </a:pPr>
            <a:endParaRPr sz="2200">
              <a:latin typeface="Times New Roman"/>
              <a:ea typeface="Times New Roman"/>
              <a:cs typeface="Times New Roman"/>
              <a:sym typeface="Times New Roman"/>
            </a:endParaRPr>
          </a:p>
        </p:txBody>
      </p:sp>
      <p:pic>
        <p:nvPicPr>
          <p:cNvPr id="56" name="Google Shape;56;p13"/>
          <p:cNvPicPr preferRelativeResize="0"/>
          <p:nvPr/>
        </p:nvPicPr>
        <p:blipFill rotWithShape="1">
          <a:blip r:embed="rId4">
            <a:alphaModFix/>
          </a:blip>
          <a:srcRect t="29593" b="28525"/>
          <a:stretch/>
        </p:blipFill>
        <p:spPr>
          <a:xfrm>
            <a:off x="1925838" y="28851213"/>
            <a:ext cx="6235675" cy="2611475"/>
          </a:xfrm>
          <a:prstGeom prst="rect">
            <a:avLst/>
          </a:prstGeom>
          <a:noFill/>
          <a:ln>
            <a:noFill/>
          </a:ln>
        </p:spPr>
      </p:pic>
      <p:sp>
        <p:nvSpPr>
          <p:cNvPr id="57" name="Google Shape;57;p13"/>
          <p:cNvSpPr txBox="1"/>
          <p:nvPr/>
        </p:nvSpPr>
        <p:spPr>
          <a:xfrm>
            <a:off x="12181875" y="466661"/>
            <a:ext cx="29108700" cy="3951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6200" b="1">
                <a:latin typeface="Times New Roman"/>
                <a:ea typeface="Times New Roman"/>
                <a:cs typeface="Times New Roman"/>
                <a:sym typeface="Times New Roman"/>
              </a:rPr>
              <a:t>DETECTING </a:t>
            </a:r>
            <a:r>
              <a:rPr lang="en" sz="6200" b="1" i="1">
                <a:latin typeface="Times New Roman"/>
                <a:ea typeface="Times New Roman"/>
                <a:cs typeface="Times New Roman"/>
                <a:sym typeface="Times New Roman"/>
              </a:rPr>
              <a:t>S. TYPHI</a:t>
            </a:r>
            <a:r>
              <a:rPr lang="en" sz="6200" b="1">
                <a:latin typeface="Times New Roman"/>
                <a:ea typeface="Times New Roman"/>
                <a:cs typeface="Times New Roman"/>
                <a:sym typeface="Times New Roman"/>
              </a:rPr>
              <a:t> WITH YEAST SOLUTION</a:t>
            </a:r>
            <a:endParaRPr sz="6200" b="1">
              <a:latin typeface="Times New Roman"/>
              <a:ea typeface="Times New Roman"/>
              <a:cs typeface="Times New Roman"/>
              <a:sym typeface="Times New Roman"/>
            </a:endParaRPr>
          </a:p>
          <a:p>
            <a:pPr marL="0" lvl="0" indent="0" algn="ctr" rtl="0">
              <a:spcBef>
                <a:spcPts val="0"/>
              </a:spcBef>
              <a:spcAft>
                <a:spcPts val="0"/>
              </a:spcAft>
              <a:buNone/>
            </a:pPr>
            <a:r>
              <a:rPr lang="en" sz="5400">
                <a:latin typeface="Times New Roman"/>
                <a:ea typeface="Times New Roman"/>
                <a:cs typeface="Times New Roman"/>
                <a:sym typeface="Times New Roman"/>
              </a:rPr>
              <a:t>Hana Shinzawa, Leslie Baker, Cate Lynch, &amp; Rosie Reale with Mrs. Dimitriou, Sarah Hanna, and Natalie Kuldell (BioBuilders)</a:t>
            </a:r>
            <a:endParaRPr sz="5400">
              <a:latin typeface="Times New Roman"/>
              <a:ea typeface="Times New Roman"/>
              <a:cs typeface="Times New Roman"/>
              <a:sym typeface="Times New Roman"/>
            </a:endParaRPr>
          </a:p>
          <a:p>
            <a:pPr marL="0" lvl="0" indent="0" algn="ctr" rtl="0">
              <a:spcBef>
                <a:spcPts val="0"/>
              </a:spcBef>
              <a:spcAft>
                <a:spcPts val="0"/>
              </a:spcAft>
              <a:buNone/>
            </a:pPr>
            <a:r>
              <a:rPr lang="en" sz="5400">
                <a:latin typeface="Times New Roman"/>
                <a:ea typeface="Times New Roman"/>
                <a:cs typeface="Times New Roman"/>
                <a:sym typeface="Times New Roman"/>
              </a:rPr>
              <a:t>Montrose School, Medfield, MA, USA</a:t>
            </a:r>
            <a:endParaRPr sz="5400">
              <a:latin typeface="Times New Roman"/>
              <a:ea typeface="Times New Roman"/>
              <a:cs typeface="Times New Roman"/>
              <a:sym typeface="Times New Roman"/>
            </a:endParaRPr>
          </a:p>
        </p:txBody>
      </p:sp>
      <p:sp>
        <p:nvSpPr>
          <p:cNvPr id="58" name="Google Shape;58;p13"/>
          <p:cNvSpPr txBox="1"/>
          <p:nvPr/>
        </p:nvSpPr>
        <p:spPr>
          <a:xfrm>
            <a:off x="1925850" y="12976250"/>
            <a:ext cx="12507600" cy="146895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4100" b="1">
                <a:latin typeface="Times New Roman"/>
                <a:ea typeface="Times New Roman"/>
                <a:cs typeface="Times New Roman"/>
                <a:sym typeface="Times New Roman"/>
              </a:rPr>
              <a:t>Introduction/Background:</a:t>
            </a:r>
            <a:endParaRPr sz="4100" b="1">
              <a:latin typeface="Times New Roman"/>
              <a:ea typeface="Times New Roman"/>
              <a:cs typeface="Times New Roman"/>
              <a:sym typeface="Times New Roman"/>
            </a:endParaRPr>
          </a:p>
          <a:p>
            <a:pPr marL="0" lvl="0" indent="0" algn="l" rtl="0">
              <a:spcBef>
                <a:spcPts val="0"/>
              </a:spcBef>
              <a:spcAft>
                <a:spcPts val="0"/>
              </a:spcAft>
              <a:buNone/>
            </a:pPr>
            <a:r>
              <a:rPr lang="en" sz="4100">
                <a:latin typeface="Times New Roman"/>
                <a:ea typeface="Times New Roman"/>
                <a:cs typeface="Times New Roman"/>
                <a:sym typeface="Times New Roman"/>
              </a:rPr>
              <a:t>	</a:t>
            </a:r>
            <a:r>
              <a:rPr lang="en" sz="4100" i="1">
                <a:latin typeface="Times New Roman"/>
                <a:ea typeface="Times New Roman"/>
                <a:cs typeface="Times New Roman"/>
                <a:sym typeface="Times New Roman"/>
              </a:rPr>
              <a:t>S. typhi</a:t>
            </a:r>
            <a:r>
              <a:rPr lang="en" sz="4100">
                <a:latin typeface="Times New Roman"/>
                <a:ea typeface="Times New Roman"/>
                <a:cs typeface="Times New Roman"/>
                <a:sym typeface="Times New Roman"/>
              </a:rPr>
              <a:t> can contaminate food and water, causing typhoid fever, which can be deadly if left untreated. Instances of </a:t>
            </a:r>
            <a:r>
              <a:rPr lang="en" sz="4100" i="1">
                <a:latin typeface="Times New Roman"/>
                <a:ea typeface="Times New Roman"/>
                <a:cs typeface="Times New Roman"/>
                <a:sym typeface="Times New Roman"/>
              </a:rPr>
              <a:t>S. typhi</a:t>
            </a:r>
            <a:r>
              <a:rPr lang="en" sz="4100">
                <a:latin typeface="Times New Roman"/>
                <a:ea typeface="Times New Roman"/>
                <a:cs typeface="Times New Roman"/>
                <a:sym typeface="Times New Roman"/>
              </a:rPr>
              <a:t> contamination are much more common in areas in Africa and South Asia. Although </a:t>
            </a:r>
            <a:r>
              <a:rPr lang="en" sz="4100" i="1">
                <a:latin typeface="Times New Roman"/>
                <a:ea typeface="Times New Roman"/>
                <a:cs typeface="Times New Roman"/>
                <a:sym typeface="Times New Roman"/>
              </a:rPr>
              <a:t>S. typhi </a:t>
            </a:r>
            <a:r>
              <a:rPr lang="en" sz="4100">
                <a:latin typeface="Times New Roman"/>
                <a:ea typeface="Times New Roman"/>
                <a:cs typeface="Times New Roman"/>
                <a:sym typeface="Times New Roman"/>
              </a:rPr>
              <a:t>contamination can be prevented by treating water and safely disposing of human waste, populations in third-world countries are more vulnerable to infection because of limited resources.</a:t>
            </a:r>
            <a:endParaRPr sz="4100">
              <a:latin typeface="Times New Roman"/>
              <a:ea typeface="Times New Roman"/>
              <a:cs typeface="Times New Roman"/>
              <a:sym typeface="Times New Roman"/>
            </a:endParaRPr>
          </a:p>
          <a:p>
            <a:pPr marL="0" lvl="0" indent="0" algn="l" rtl="0">
              <a:spcBef>
                <a:spcPts val="0"/>
              </a:spcBef>
              <a:spcAft>
                <a:spcPts val="0"/>
              </a:spcAft>
              <a:buNone/>
            </a:pPr>
            <a:endParaRPr sz="4100">
              <a:latin typeface="Times New Roman"/>
              <a:ea typeface="Times New Roman"/>
              <a:cs typeface="Times New Roman"/>
              <a:sym typeface="Times New Roman"/>
            </a:endParaRPr>
          </a:p>
          <a:p>
            <a:pPr marL="0" lvl="0" indent="0" algn="l" rtl="0">
              <a:spcBef>
                <a:spcPts val="0"/>
              </a:spcBef>
              <a:spcAft>
                <a:spcPts val="0"/>
              </a:spcAft>
              <a:buNone/>
            </a:pPr>
            <a:r>
              <a:rPr lang="en" sz="4100">
                <a:latin typeface="Times New Roman"/>
                <a:ea typeface="Times New Roman"/>
                <a:cs typeface="Times New Roman"/>
                <a:sym typeface="Times New Roman"/>
              </a:rPr>
              <a:t>We created our yeast solution to help those vulnerable populations, so we had to ensure that our solution would be low-cost, easily accessible, and simple to use. We chose to create a yeast solution because yeast is self-generating and can safely be grown in a household environment. Because it is self-generating, it would be a one-time purchase for a family looking to test their food and water for </a:t>
            </a:r>
            <a:r>
              <a:rPr lang="en" sz="4100" i="1">
                <a:latin typeface="Times New Roman"/>
                <a:ea typeface="Times New Roman"/>
                <a:cs typeface="Times New Roman"/>
                <a:sym typeface="Times New Roman"/>
              </a:rPr>
              <a:t>S. typhi</a:t>
            </a:r>
            <a:r>
              <a:rPr lang="en" sz="4100">
                <a:latin typeface="Times New Roman"/>
                <a:ea typeface="Times New Roman"/>
                <a:cs typeface="Times New Roman"/>
                <a:sym typeface="Times New Roman"/>
              </a:rPr>
              <a:t> contamination. A small sample of the solution could be removed, and the food or water to be tested would be placed in the solution for testing. A positive result would be the color change to yellow, which is observable with the human eye. The rest of the solution would be saved for future use. </a:t>
            </a:r>
            <a:endParaRPr sz="4100">
              <a:latin typeface="Times New Roman"/>
              <a:ea typeface="Times New Roman"/>
              <a:cs typeface="Times New Roman"/>
              <a:sym typeface="Times New Roman"/>
            </a:endParaRPr>
          </a:p>
        </p:txBody>
      </p:sp>
      <p:sp>
        <p:nvSpPr>
          <p:cNvPr id="59" name="Google Shape;59;p13"/>
          <p:cNvSpPr txBox="1"/>
          <p:nvPr/>
        </p:nvSpPr>
        <p:spPr>
          <a:xfrm>
            <a:off x="15691800" y="4162375"/>
            <a:ext cx="12507600" cy="235035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5000" b="1"/>
              <a:t>Science Content:</a:t>
            </a: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a:p>
            <a:pPr marL="0" lvl="0" indent="0" algn="l" rtl="0">
              <a:spcBef>
                <a:spcPts val="0"/>
              </a:spcBef>
              <a:spcAft>
                <a:spcPts val="0"/>
              </a:spcAft>
              <a:buNone/>
            </a:pPr>
            <a:endParaRPr sz="5000" b="1"/>
          </a:p>
        </p:txBody>
      </p:sp>
      <p:sp>
        <p:nvSpPr>
          <p:cNvPr id="60" name="Google Shape;60;p13"/>
          <p:cNvSpPr txBox="1"/>
          <p:nvPr/>
        </p:nvSpPr>
        <p:spPr>
          <a:xfrm>
            <a:off x="29457750" y="4162375"/>
            <a:ext cx="12507600" cy="167685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 sz="5200" b="1">
                <a:latin typeface="Times New Roman"/>
                <a:ea typeface="Times New Roman"/>
                <a:cs typeface="Times New Roman"/>
                <a:sym typeface="Times New Roman"/>
              </a:rPr>
              <a:t>Team Content:</a:t>
            </a:r>
            <a:endParaRPr sz="5200" b="1">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3700">
                <a:solidFill>
                  <a:schemeClr val="dk1"/>
                </a:solidFill>
                <a:latin typeface="Times New Roman"/>
                <a:ea typeface="Times New Roman"/>
                <a:cs typeface="Times New Roman"/>
                <a:sym typeface="Times New Roman"/>
              </a:rPr>
              <a:t>We are a returning group of four juniors. We realized we loved biology after taking AP Biology together in our sophomore year, and BioBuilders was a way for us to continue studying biology. </a:t>
            </a:r>
            <a:endParaRPr sz="37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50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5200" b="1">
                <a:latin typeface="Times New Roman"/>
                <a:ea typeface="Times New Roman"/>
                <a:cs typeface="Times New Roman"/>
                <a:sym typeface="Times New Roman"/>
              </a:rPr>
              <a:t>Next steps:</a:t>
            </a:r>
            <a:endParaRPr sz="5200" b="1">
              <a:latin typeface="Times New Roman"/>
              <a:ea typeface="Times New Roman"/>
              <a:cs typeface="Times New Roman"/>
              <a:sym typeface="Times New Roman"/>
            </a:endParaRPr>
          </a:p>
          <a:p>
            <a:pPr marL="0" lvl="0" indent="0" algn="l" rtl="0">
              <a:lnSpc>
                <a:spcPct val="115000"/>
              </a:lnSpc>
              <a:spcBef>
                <a:spcPts val="0"/>
              </a:spcBef>
              <a:spcAft>
                <a:spcPts val="0"/>
              </a:spcAft>
              <a:buNone/>
            </a:pPr>
            <a:r>
              <a:rPr lang="en" sz="3700">
                <a:solidFill>
                  <a:srgbClr val="222222"/>
                </a:solidFill>
                <a:highlight>
                  <a:srgbClr val="FFFFFF"/>
                </a:highlight>
                <a:latin typeface="Times New Roman"/>
                <a:ea typeface="Times New Roman"/>
                <a:cs typeface="Times New Roman"/>
                <a:sym typeface="Times New Roman"/>
              </a:rPr>
              <a:t>Our system depends on the ability of </a:t>
            </a:r>
            <a:r>
              <a:rPr lang="en" sz="3700" i="1">
                <a:solidFill>
                  <a:srgbClr val="222222"/>
                </a:solidFill>
                <a:highlight>
                  <a:srgbClr val="FFFFFF"/>
                </a:highlight>
                <a:latin typeface="Times New Roman"/>
                <a:ea typeface="Times New Roman"/>
                <a:cs typeface="Times New Roman"/>
                <a:sym typeface="Times New Roman"/>
              </a:rPr>
              <a:t>S. cerevisiae</a:t>
            </a:r>
            <a:r>
              <a:rPr lang="en" sz="3700">
                <a:solidFill>
                  <a:srgbClr val="222222"/>
                </a:solidFill>
                <a:highlight>
                  <a:srgbClr val="FFFFFF"/>
                </a:highlight>
                <a:latin typeface="Times New Roman"/>
                <a:ea typeface="Times New Roman"/>
                <a:cs typeface="Times New Roman"/>
                <a:sym typeface="Times New Roman"/>
              </a:rPr>
              <a:t> to express an antibody to </a:t>
            </a:r>
            <a:r>
              <a:rPr lang="en" sz="3700" i="1">
                <a:solidFill>
                  <a:srgbClr val="222222"/>
                </a:solidFill>
                <a:highlight>
                  <a:srgbClr val="FFFFFF"/>
                </a:highlight>
                <a:latin typeface="Times New Roman"/>
                <a:ea typeface="Times New Roman"/>
                <a:cs typeface="Times New Roman"/>
                <a:sym typeface="Times New Roman"/>
              </a:rPr>
              <a:t>S. typhi </a:t>
            </a:r>
            <a:r>
              <a:rPr lang="en" sz="3700">
                <a:solidFill>
                  <a:srgbClr val="222222"/>
                </a:solidFill>
                <a:highlight>
                  <a:srgbClr val="FFFFFF"/>
                </a:highlight>
                <a:latin typeface="Times New Roman"/>
                <a:ea typeface="Times New Roman"/>
                <a:cs typeface="Times New Roman"/>
                <a:sym typeface="Times New Roman"/>
              </a:rPr>
              <a:t>and then present that antibody on the surface of the yeast. While the techniques for yeast surface display have been known for decades, we are still investigating the precise antibody sequences needed for the a-agglutinin complex to recognize </a:t>
            </a:r>
            <a:r>
              <a:rPr lang="en" sz="3700" i="1">
                <a:solidFill>
                  <a:srgbClr val="222222"/>
                </a:solidFill>
                <a:highlight>
                  <a:srgbClr val="FFFFFF"/>
                </a:highlight>
                <a:latin typeface="Times New Roman"/>
                <a:ea typeface="Times New Roman"/>
                <a:cs typeface="Times New Roman"/>
                <a:sym typeface="Times New Roman"/>
              </a:rPr>
              <a:t>S. typhi. </a:t>
            </a:r>
            <a:r>
              <a:rPr lang="en" sz="3700">
                <a:solidFill>
                  <a:srgbClr val="222222"/>
                </a:solidFill>
                <a:highlight>
                  <a:srgbClr val="FFFFFF"/>
                </a:highlight>
                <a:latin typeface="Times New Roman"/>
                <a:ea typeface="Times New Roman"/>
                <a:cs typeface="Times New Roman"/>
                <a:sym typeface="Times New Roman"/>
              </a:rPr>
              <a:t>We </a:t>
            </a:r>
            <a:r>
              <a:rPr lang="en" sz="3700">
                <a:solidFill>
                  <a:schemeClr val="accent2"/>
                </a:solidFill>
                <a:latin typeface="Times New Roman"/>
                <a:ea typeface="Times New Roman"/>
                <a:cs typeface="Times New Roman"/>
                <a:sym typeface="Times New Roman"/>
              </a:rPr>
              <a:t>plan to investigate the Golden Gate Cloning approach to construct our yeast surface display. Because of its modular approach, DNA fragments can be easily removed, allowing us to more easily experiment with creating our system. Using this approach, we hope to successfully engineer our yeast to express the antibody to </a:t>
            </a:r>
            <a:r>
              <a:rPr lang="en" sz="3700" i="1">
                <a:solidFill>
                  <a:schemeClr val="accent2"/>
                </a:solidFill>
                <a:latin typeface="Times New Roman"/>
                <a:ea typeface="Times New Roman"/>
                <a:cs typeface="Times New Roman"/>
                <a:sym typeface="Times New Roman"/>
              </a:rPr>
              <a:t>S. typhi</a:t>
            </a:r>
            <a:r>
              <a:rPr lang="en" sz="3700">
                <a:solidFill>
                  <a:schemeClr val="accent2"/>
                </a:solidFill>
                <a:latin typeface="Times New Roman"/>
                <a:ea typeface="Times New Roman"/>
                <a:cs typeface="Times New Roman"/>
                <a:sym typeface="Times New Roman"/>
              </a:rPr>
              <a:t>.</a:t>
            </a:r>
            <a:endParaRPr sz="3700" i="1">
              <a:solidFill>
                <a:srgbClr val="222222"/>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None/>
            </a:pPr>
            <a:endParaRPr sz="3700">
              <a:solidFill>
                <a:srgbClr val="222222"/>
              </a:solidFill>
              <a:highlight>
                <a:srgbClr val="FFFFFF"/>
              </a:highlight>
              <a:latin typeface="Times New Roman"/>
              <a:ea typeface="Times New Roman"/>
              <a:cs typeface="Times New Roman"/>
              <a:sym typeface="Times New Roman"/>
            </a:endParaRPr>
          </a:p>
          <a:p>
            <a:pPr marL="0" lvl="0" indent="0" algn="l" rtl="0">
              <a:lnSpc>
                <a:spcPct val="115000"/>
              </a:lnSpc>
              <a:spcBef>
                <a:spcPts val="0"/>
              </a:spcBef>
              <a:spcAft>
                <a:spcPts val="0"/>
              </a:spcAft>
              <a:buClr>
                <a:schemeClr val="dk1"/>
              </a:buClr>
              <a:buSzPts val="1100"/>
              <a:buFont typeface="Arial"/>
              <a:buNone/>
            </a:pPr>
            <a:r>
              <a:rPr lang="en" sz="3700">
                <a:solidFill>
                  <a:srgbClr val="222222"/>
                </a:solidFill>
                <a:highlight>
                  <a:srgbClr val="FFFFFF"/>
                </a:highlight>
                <a:latin typeface="Times New Roman"/>
                <a:ea typeface="Times New Roman"/>
                <a:cs typeface="Times New Roman"/>
                <a:sym typeface="Times New Roman"/>
              </a:rPr>
              <a:t>We will also continue to investigate the signal transduction elements within the yeast. These elements are needed to connect the binding of </a:t>
            </a:r>
            <a:r>
              <a:rPr lang="en" sz="3700" i="1">
                <a:solidFill>
                  <a:srgbClr val="222222"/>
                </a:solidFill>
                <a:highlight>
                  <a:srgbClr val="FFFFFF"/>
                </a:highlight>
                <a:latin typeface="Times New Roman"/>
                <a:ea typeface="Times New Roman"/>
                <a:cs typeface="Times New Roman"/>
                <a:sym typeface="Times New Roman"/>
              </a:rPr>
              <a:t>S. typhi </a:t>
            </a:r>
            <a:r>
              <a:rPr lang="en" sz="3700">
                <a:solidFill>
                  <a:srgbClr val="222222"/>
                </a:solidFill>
                <a:highlight>
                  <a:srgbClr val="FFFFFF"/>
                </a:highlight>
                <a:latin typeface="Times New Roman"/>
                <a:ea typeface="Times New Roman"/>
                <a:cs typeface="Times New Roman"/>
                <a:sym typeface="Times New Roman"/>
              </a:rPr>
              <a:t>to the yeast's surface and subsequent changes in proton pump activity that will acidify the yeast solution.</a:t>
            </a:r>
            <a:endParaRPr sz="37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4800">
              <a:solidFill>
                <a:schemeClr val="dk1"/>
              </a:solidFill>
              <a:latin typeface="Times New Roman"/>
              <a:ea typeface="Times New Roman"/>
              <a:cs typeface="Times New Roman"/>
              <a:sym typeface="Times New Roman"/>
            </a:endParaRPr>
          </a:p>
        </p:txBody>
      </p:sp>
      <p:sp>
        <p:nvSpPr>
          <p:cNvPr id="61" name="Google Shape;61;p13"/>
          <p:cNvSpPr txBox="1"/>
          <p:nvPr/>
        </p:nvSpPr>
        <p:spPr>
          <a:xfrm>
            <a:off x="29457750" y="21386188"/>
            <a:ext cx="12507600" cy="6179400"/>
          </a:xfrm>
          <a:prstGeom prst="rect">
            <a:avLst/>
          </a:prstGeom>
          <a:no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5000" b="1"/>
              <a:t>References and acknowledgements</a:t>
            </a:r>
            <a:endParaRPr sz="5000" b="1"/>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We referred to these sources in our work: </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Valldorf, B., Hinz, S. C., Russo, G., Pekar, L., Mohr, L., Klemm, J., Doerner,</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     A., Krah, S., Hust, M., &amp; Zielonka, S. (2021). Antibody display</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     technologies: Selecting the cream of the crop. </a:t>
            </a:r>
            <a:r>
              <a:rPr lang="en" sz="1600" i="1">
                <a:solidFill>
                  <a:schemeClr val="dk1"/>
                </a:solidFill>
                <a:latin typeface="Times New Roman"/>
                <a:ea typeface="Times New Roman"/>
                <a:cs typeface="Times New Roman"/>
                <a:sym typeface="Times New Roman"/>
              </a:rPr>
              <a:t>Biological Chemistry</a:t>
            </a:r>
            <a:r>
              <a:rPr lang="en" sz="1600">
                <a:solidFill>
                  <a:schemeClr val="dk1"/>
                </a:solidFill>
                <a:latin typeface="Times New Roman"/>
                <a:ea typeface="Times New Roman"/>
                <a:cs typeface="Times New Roman"/>
                <a:sym typeface="Times New Roman"/>
              </a:rPr>
              <a:t>,</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     </a:t>
            </a:r>
            <a:r>
              <a:rPr lang="en" sz="1600" i="1">
                <a:solidFill>
                  <a:schemeClr val="dk1"/>
                </a:solidFill>
                <a:latin typeface="Times New Roman"/>
                <a:ea typeface="Times New Roman"/>
                <a:cs typeface="Times New Roman"/>
                <a:sym typeface="Times New Roman"/>
              </a:rPr>
              <a:t>403</a:t>
            </a:r>
            <a:r>
              <a:rPr lang="en" sz="1600">
                <a:solidFill>
                  <a:schemeClr val="dk1"/>
                </a:solidFill>
                <a:latin typeface="Times New Roman"/>
                <a:ea typeface="Times New Roman"/>
                <a:cs typeface="Times New Roman"/>
                <a:sym typeface="Times New Roman"/>
              </a:rPr>
              <a:t>(5-6), 455-477. https://doi.org/10.1515/hsz-2020-0377</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Als, D., Radhakrishnan, A., Arora, P., Gaffey, M. F., Campisi, S., Velummailum, R., Zareef, F., &amp; Bhutta, Z. A. (2018). Global Trends in Typhoidal Salmonellosis: A Systematic Review. </a:t>
            </a:r>
            <a:r>
              <a:rPr lang="en" sz="1600" i="1">
                <a:solidFill>
                  <a:schemeClr val="dk1"/>
                </a:solidFill>
                <a:latin typeface="Times New Roman"/>
                <a:ea typeface="Times New Roman"/>
                <a:cs typeface="Times New Roman"/>
                <a:sym typeface="Times New Roman"/>
              </a:rPr>
              <a:t>The American journal of tropical medicine and hygiene</a:t>
            </a:r>
            <a:r>
              <a:rPr lang="en" sz="1600">
                <a:solidFill>
                  <a:schemeClr val="dk1"/>
                </a:solidFill>
                <a:latin typeface="Times New Roman"/>
                <a:ea typeface="Times New Roman"/>
                <a:cs typeface="Times New Roman"/>
                <a:sym typeface="Times New Roman"/>
              </a:rPr>
              <a:t>, </a:t>
            </a:r>
            <a:r>
              <a:rPr lang="en" sz="1600" i="1">
                <a:solidFill>
                  <a:schemeClr val="dk1"/>
                </a:solidFill>
                <a:latin typeface="Times New Roman"/>
                <a:ea typeface="Times New Roman"/>
                <a:cs typeface="Times New Roman"/>
                <a:sym typeface="Times New Roman"/>
              </a:rPr>
              <a:t>99</a:t>
            </a:r>
            <a:r>
              <a:rPr lang="en" sz="1600">
                <a:solidFill>
                  <a:schemeClr val="dk1"/>
                </a:solidFill>
                <a:latin typeface="Times New Roman"/>
                <a:ea typeface="Times New Roman"/>
                <a:cs typeface="Times New Roman"/>
                <a:sym typeface="Times New Roman"/>
              </a:rPr>
              <a:t>(3_Suppl), 10–19. https://doi.org/10.4269/ajtmh.18-0034</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Rosowski, S., Becker, S., Toleikis, L., Valldorf, B., Grzeschik, J., Demir, D.,</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     Willenbücher, I., Gaa, R., Kolmar, H., Zielonka, S., &amp; Krah, S. (2018). A</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     novel one-step approach for the construction of yeast surface display fab</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     antibody libraries. </a:t>
            </a:r>
            <a:r>
              <a:rPr lang="en" sz="1600" i="1">
                <a:solidFill>
                  <a:schemeClr val="dk1"/>
                </a:solidFill>
                <a:latin typeface="Times New Roman"/>
                <a:ea typeface="Times New Roman"/>
                <a:cs typeface="Times New Roman"/>
                <a:sym typeface="Times New Roman"/>
              </a:rPr>
              <a:t>Microbial Cell Factories</a:t>
            </a:r>
            <a:r>
              <a:rPr lang="en" sz="1600">
                <a:solidFill>
                  <a:schemeClr val="dk1"/>
                </a:solidFill>
                <a:latin typeface="Times New Roman"/>
                <a:ea typeface="Times New Roman"/>
                <a:cs typeface="Times New Roman"/>
                <a:sym typeface="Times New Roman"/>
              </a:rPr>
              <a:t>, </a:t>
            </a:r>
            <a:r>
              <a:rPr lang="en" sz="1600" i="1">
                <a:solidFill>
                  <a:schemeClr val="dk1"/>
                </a:solidFill>
                <a:latin typeface="Times New Roman"/>
                <a:ea typeface="Times New Roman"/>
                <a:cs typeface="Times New Roman"/>
                <a:sym typeface="Times New Roman"/>
              </a:rPr>
              <a:t>17</a:t>
            </a:r>
            <a:r>
              <a:rPr lang="en" sz="1600">
                <a:solidFill>
                  <a:schemeClr val="dk1"/>
                </a:solidFill>
                <a:latin typeface="Times New Roman"/>
                <a:ea typeface="Times New Roman"/>
                <a:cs typeface="Times New Roman"/>
                <a:sym typeface="Times New Roman"/>
              </a:rPr>
              <a:t>(1). https://doi.org/</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1600">
                <a:solidFill>
                  <a:schemeClr val="dk1"/>
                </a:solidFill>
                <a:latin typeface="Times New Roman"/>
                <a:ea typeface="Times New Roman"/>
                <a:cs typeface="Times New Roman"/>
                <a:sym typeface="Times New Roman"/>
              </a:rPr>
              <a:t>     10.1186/s12934-017-0853-z</a:t>
            </a: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6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r>
              <a:rPr lang="en" sz="2200">
                <a:solidFill>
                  <a:schemeClr val="dk1"/>
                </a:solidFill>
                <a:latin typeface="Times New Roman"/>
                <a:ea typeface="Times New Roman"/>
                <a:cs typeface="Times New Roman"/>
                <a:sym typeface="Times New Roman"/>
              </a:rPr>
              <a:t>We’d like to thank our mentor, Natalie Kuldell, and our advisors Mrs. Dimitriou and Ms. Hanna. Thank you to the organizers of the Idea Accelerator, which we participated in. </a:t>
            </a:r>
            <a:endParaRPr sz="2200">
              <a:solidFill>
                <a:schemeClr val="dk1"/>
              </a:solidFill>
              <a:latin typeface="Times New Roman"/>
              <a:ea typeface="Times New Roman"/>
              <a:cs typeface="Times New Roman"/>
              <a:sym typeface="Times New Roman"/>
            </a:endParaRPr>
          </a:p>
        </p:txBody>
      </p:sp>
      <p:pic>
        <p:nvPicPr>
          <p:cNvPr id="62" name="Google Shape;62;p13"/>
          <p:cNvPicPr preferRelativeResize="0"/>
          <p:nvPr/>
        </p:nvPicPr>
        <p:blipFill>
          <a:blip r:embed="rId5">
            <a:alphaModFix/>
          </a:blip>
          <a:stretch>
            <a:fillRect/>
          </a:stretch>
        </p:blipFill>
        <p:spPr>
          <a:xfrm>
            <a:off x="34075475" y="29453636"/>
            <a:ext cx="7616123" cy="1424325"/>
          </a:xfrm>
          <a:prstGeom prst="rect">
            <a:avLst/>
          </a:prstGeom>
          <a:noFill/>
          <a:ln>
            <a:noFill/>
          </a:ln>
        </p:spPr>
      </p:pic>
      <p:pic>
        <p:nvPicPr>
          <p:cNvPr id="63" name="Google Shape;63;p13"/>
          <p:cNvPicPr preferRelativeResize="0"/>
          <p:nvPr/>
        </p:nvPicPr>
        <p:blipFill>
          <a:blip r:embed="rId6">
            <a:alphaModFix/>
          </a:blip>
          <a:stretch>
            <a:fillRect/>
          </a:stretch>
        </p:blipFill>
        <p:spPr>
          <a:xfrm>
            <a:off x="3557113" y="844425"/>
            <a:ext cx="9245066" cy="3196048"/>
          </a:xfrm>
          <a:prstGeom prst="rect">
            <a:avLst/>
          </a:prstGeom>
          <a:noFill/>
          <a:ln>
            <a:noFill/>
          </a:ln>
        </p:spPr>
      </p:pic>
      <p:pic>
        <p:nvPicPr>
          <p:cNvPr id="64" name="Google Shape;64;p13"/>
          <p:cNvPicPr preferRelativeResize="0"/>
          <p:nvPr/>
        </p:nvPicPr>
        <p:blipFill>
          <a:blip r:embed="rId7">
            <a:alphaModFix/>
          </a:blip>
          <a:stretch>
            <a:fillRect/>
          </a:stretch>
        </p:blipFill>
        <p:spPr>
          <a:xfrm>
            <a:off x="22297800" y="28860050"/>
            <a:ext cx="4335007" cy="2611450"/>
          </a:xfrm>
          <a:prstGeom prst="rect">
            <a:avLst/>
          </a:prstGeom>
          <a:noFill/>
          <a:ln>
            <a:noFill/>
          </a:ln>
        </p:spPr>
      </p:pic>
      <p:pic>
        <p:nvPicPr>
          <p:cNvPr id="65" name="Google Shape;65;p13"/>
          <p:cNvPicPr preferRelativeResize="0"/>
          <p:nvPr/>
        </p:nvPicPr>
        <p:blipFill>
          <a:blip r:embed="rId8">
            <a:alphaModFix/>
          </a:blip>
          <a:stretch>
            <a:fillRect/>
          </a:stretch>
        </p:blipFill>
        <p:spPr>
          <a:xfrm>
            <a:off x="15185888" y="29142563"/>
            <a:ext cx="6235675" cy="1837563"/>
          </a:xfrm>
          <a:prstGeom prst="rect">
            <a:avLst/>
          </a:prstGeom>
          <a:noFill/>
          <a:ln>
            <a:noFill/>
          </a:ln>
        </p:spPr>
      </p:pic>
      <p:pic>
        <p:nvPicPr>
          <p:cNvPr id="66" name="Google Shape;66;p13"/>
          <p:cNvPicPr preferRelativeResize="0"/>
          <p:nvPr/>
        </p:nvPicPr>
        <p:blipFill>
          <a:blip r:embed="rId9">
            <a:alphaModFix/>
          </a:blip>
          <a:stretch>
            <a:fillRect/>
          </a:stretch>
        </p:blipFill>
        <p:spPr>
          <a:xfrm>
            <a:off x="27509032" y="28927425"/>
            <a:ext cx="5690218" cy="2267840"/>
          </a:xfrm>
          <a:prstGeom prst="rect">
            <a:avLst/>
          </a:prstGeom>
          <a:noFill/>
          <a:ln>
            <a:noFill/>
          </a:ln>
        </p:spPr>
      </p:pic>
      <p:pic>
        <p:nvPicPr>
          <p:cNvPr id="67" name="Google Shape;67;p13"/>
          <p:cNvPicPr preferRelativeResize="0"/>
          <p:nvPr/>
        </p:nvPicPr>
        <p:blipFill rotWithShape="1">
          <a:blip r:embed="rId10">
            <a:alphaModFix/>
          </a:blip>
          <a:srcRect r="69445"/>
          <a:stretch/>
        </p:blipFill>
        <p:spPr>
          <a:xfrm>
            <a:off x="15710350" y="5435875"/>
            <a:ext cx="5186775" cy="11605375"/>
          </a:xfrm>
          <a:prstGeom prst="rect">
            <a:avLst/>
          </a:prstGeom>
          <a:noFill/>
          <a:ln>
            <a:noFill/>
          </a:ln>
        </p:spPr>
      </p:pic>
      <p:pic>
        <p:nvPicPr>
          <p:cNvPr id="68" name="Google Shape;68;p13"/>
          <p:cNvPicPr preferRelativeResize="0"/>
          <p:nvPr/>
        </p:nvPicPr>
        <p:blipFill rotWithShape="1">
          <a:blip r:embed="rId10">
            <a:alphaModFix/>
          </a:blip>
          <a:srcRect l="30347"/>
          <a:stretch/>
        </p:blipFill>
        <p:spPr>
          <a:xfrm>
            <a:off x="16223137" y="16560375"/>
            <a:ext cx="11315512" cy="11106375"/>
          </a:xfrm>
          <a:prstGeom prst="rect">
            <a:avLst/>
          </a:prstGeom>
          <a:noFill/>
          <a:ln>
            <a:noFill/>
          </a:ln>
        </p:spPr>
      </p:pic>
      <p:pic>
        <p:nvPicPr>
          <p:cNvPr id="69" name="Google Shape;69;p13"/>
          <p:cNvPicPr preferRelativeResize="0"/>
          <p:nvPr/>
        </p:nvPicPr>
        <p:blipFill>
          <a:blip r:embed="rId11">
            <a:alphaModFix/>
          </a:blip>
          <a:stretch>
            <a:fillRect/>
          </a:stretch>
        </p:blipFill>
        <p:spPr>
          <a:xfrm>
            <a:off x="21347462" y="8870785"/>
            <a:ext cx="6235674" cy="3811013"/>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1031</Words>
  <Application>Microsoft Office PowerPoint</Application>
  <PresentationFormat>Custom</PresentationFormat>
  <Paragraphs>64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Times New Roman</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Stephanie Ovitt</dc:creator>
  <cp:lastModifiedBy>Ovitt, Stephanie</cp:lastModifiedBy>
  <cp:revision>1</cp:revision>
  <dcterms:modified xsi:type="dcterms:W3CDTF">2023-03-17T13:50:21Z</dcterms:modified>
</cp:coreProperties>
</file>